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7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3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9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2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2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4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3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3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1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30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093" y="48639"/>
            <a:ext cx="8988357" cy="940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821" y="1104090"/>
            <a:ext cx="8978630" cy="5014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fld id="{3C5BC291-67B3-4AEF-9470-AAEF552963D5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cs typeface="Arial" charset="0"/>
              </a:defRPr>
            </a:lvl1pPr>
          </a:lstStyle>
          <a:p>
            <a:fld id="{E67C27EF-85FA-46E6-985C-D1D9E151F2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55657"/>
            <a:ext cx="9144000" cy="602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0540"/>
            <a:ext cx="2834886" cy="5974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55952" y="6377737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For additional materials or training </a:t>
            </a:r>
            <a:endParaRPr lang="en-US" sz="1000" dirty="0" smtClean="0">
              <a:hlinkClick r:id=""/>
            </a:endParaRPr>
          </a:p>
          <a:p>
            <a:pPr algn="ctr"/>
            <a:r>
              <a:rPr lang="en-US" sz="1000" dirty="0" smtClean="0">
                <a:hlinkClick r:id=""/>
              </a:rPr>
              <a:t>www.policetechnical.com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235431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101816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" b="1"/>
          <a:stretch/>
        </p:blipFill>
        <p:spPr bwMode="auto">
          <a:xfrm>
            <a:off x="0" y="1279968"/>
            <a:ext cx="9144000" cy="466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Rectangle 97"/>
          <p:cNvSpPr/>
          <p:nvPr/>
        </p:nvSpPr>
        <p:spPr>
          <a:xfrm>
            <a:off x="152400" y="4953000"/>
            <a:ext cx="1143000" cy="838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u="sng" dirty="0" smtClean="0">
                <a:solidFill>
                  <a:schemeClr val="tx1"/>
                </a:solidFill>
              </a:rPr>
              <a:t>Salt Lake </a:t>
            </a:r>
            <a:r>
              <a:rPr lang="en-US" sz="900" u="sng" dirty="0" smtClean="0">
                <a:solidFill>
                  <a:schemeClr val="tx1"/>
                </a:solidFill>
              </a:rPr>
              <a:t>Region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r>
              <a:rPr lang="en-US" sz="900" dirty="0" smtClean="0">
                <a:solidFill>
                  <a:schemeClr val="tx1"/>
                </a:solidFill>
              </a:rPr>
              <a:t>Suspect 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r>
              <a:rPr lang="en-US" sz="900" dirty="0" smtClean="0">
                <a:solidFill>
                  <a:schemeClr val="tx1"/>
                </a:solidFill>
              </a:rPr>
              <a:t>Cell Tower 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Tower Mapping</a:t>
            </a:r>
            <a:endParaRPr lang="en-US" dirty="0"/>
          </a:p>
        </p:txBody>
      </p:sp>
      <p:sp>
        <p:nvSpPr>
          <p:cNvPr id="12" name="Line Callout 2 11"/>
          <p:cNvSpPr/>
          <p:nvPr/>
        </p:nvSpPr>
        <p:spPr>
          <a:xfrm>
            <a:off x="1905000" y="1371600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06437"/>
              <a:gd name="adj6" fmla="val -82308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37.765299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-122.026968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54" name="Isosceles Triangle 153"/>
          <p:cNvSpPr/>
          <p:nvPr/>
        </p:nvSpPr>
        <p:spPr>
          <a:xfrm rot="3575346">
            <a:off x="979741" y="3202343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5" name="Isosceles Triangle 164">
            <a:hlinkClick r:id="" action="ppaction://noaction" tooltip="Tower 234 34.123123:234.12341324 AZ 23423"/>
          </p:cNvPr>
          <p:cNvSpPr/>
          <p:nvPr/>
        </p:nvSpPr>
        <p:spPr>
          <a:xfrm>
            <a:off x="7607808" y="2043752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04800" y="2514600"/>
            <a:ext cx="1412543" cy="1469045"/>
          </a:xfrm>
          <a:prstGeom prst="ellipse">
            <a:avLst/>
          </a:prstGeom>
          <a:gradFill flip="none" rotWithShape="1">
            <a:gsLst>
              <a:gs pos="9000">
                <a:srgbClr val="006600">
                  <a:alpha val="78000"/>
                </a:srgbClr>
              </a:gs>
              <a:gs pos="1000">
                <a:srgbClr val="006600">
                  <a:alpha val="17000"/>
                </a:srgbClr>
              </a:gs>
              <a:gs pos="69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3575346">
            <a:off x="1700798" y="2723898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025857" y="2036155"/>
            <a:ext cx="1412543" cy="1469045"/>
          </a:xfrm>
          <a:prstGeom prst="ellipse">
            <a:avLst/>
          </a:prstGeom>
          <a:gradFill flip="none" rotWithShape="1">
            <a:gsLst>
              <a:gs pos="9000">
                <a:srgbClr val="006600">
                  <a:alpha val="78000"/>
                </a:srgbClr>
              </a:gs>
              <a:gs pos="1000">
                <a:srgbClr val="006600">
                  <a:alpha val="17000"/>
                </a:srgbClr>
              </a:gs>
              <a:gs pos="69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rot="3575346">
            <a:off x="2919998" y="4116743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2245057" y="3429000"/>
            <a:ext cx="1412543" cy="1469045"/>
          </a:xfrm>
          <a:prstGeom prst="ellipse">
            <a:avLst/>
          </a:prstGeom>
          <a:gradFill flip="none" rotWithShape="1">
            <a:gsLst>
              <a:gs pos="9000">
                <a:srgbClr val="006600">
                  <a:alpha val="78000"/>
                </a:srgbClr>
              </a:gs>
              <a:gs pos="1000">
                <a:srgbClr val="006600">
                  <a:alpha val="17000"/>
                </a:srgbClr>
              </a:gs>
              <a:gs pos="69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 rot="3575346">
            <a:off x="5434598" y="2876298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759657" y="2188555"/>
            <a:ext cx="1412543" cy="1469045"/>
          </a:xfrm>
          <a:prstGeom prst="ellipse">
            <a:avLst/>
          </a:prstGeom>
          <a:gradFill flip="none" rotWithShape="1">
            <a:gsLst>
              <a:gs pos="9000">
                <a:srgbClr val="006600">
                  <a:alpha val="78000"/>
                </a:srgbClr>
              </a:gs>
              <a:gs pos="1000">
                <a:srgbClr val="006600">
                  <a:alpha val="17000"/>
                </a:srgbClr>
              </a:gs>
              <a:gs pos="69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/>
          <p:cNvSpPr/>
          <p:nvPr/>
        </p:nvSpPr>
        <p:spPr>
          <a:xfrm rot="3575346">
            <a:off x="8101598" y="3714498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7426657" y="3026755"/>
            <a:ext cx="1412543" cy="1469045"/>
          </a:xfrm>
          <a:prstGeom prst="ellipse">
            <a:avLst/>
          </a:prstGeom>
          <a:gradFill flip="none" rotWithShape="1">
            <a:gsLst>
              <a:gs pos="9000">
                <a:srgbClr val="006600">
                  <a:alpha val="78000"/>
                </a:srgbClr>
              </a:gs>
              <a:gs pos="1000">
                <a:srgbClr val="006600">
                  <a:alpha val="17000"/>
                </a:srgbClr>
              </a:gs>
              <a:gs pos="69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2 17"/>
          <p:cNvSpPr/>
          <p:nvPr/>
        </p:nvSpPr>
        <p:spPr>
          <a:xfrm>
            <a:off x="2209800" y="1905000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8659"/>
              <a:gd name="adj6" fmla="val -43023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37.671806</a:t>
            </a:r>
            <a:r>
              <a:rPr lang="en-US" sz="800" dirty="0">
                <a:solidFill>
                  <a:schemeClr val="tx1"/>
                </a:solidFill>
              </a:rPr>
              <a:t/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-121.859375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0" name="Line Callout 2 19"/>
          <p:cNvSpPr/>
          <p:nvPr/>
        </p:nvSpPr>
        <p:spPr>
          <a:xfrm>
            <a:off x="3352800" y="4748207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7244"/>
              <a:gd name="adj6" fmla="val -37219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37.671806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-121.859375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Line Callout 2 20"/>
          <p:cNvSpPr/>
          <p:nvPr/>
        </p:nvSpPr>
        <p:spPr>
          <a:xfrm>
            <a:off x="5867400" y="3492500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7244"/>
              <a:gd name="adj6" fmla="val -37219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37.671806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-121.859375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2" name="Line Callout 2 21"/>
          <p:cNvSpPr/>
          <p:nvPr/>
        </p:nvSpPr>
        <p:spPr>
          <a:xfrm flipH="1">
            <a:off x="6672259" y="4343400"/>
            <a:ext cx="10668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7244"/>
              <a:gd name="adj6" fmla="val -37219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37.671806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-121.859375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3048000"/>
            <a:ext cx="76200" cy="76200"/>
          </a:xfrm>
          <a:prstGeom prst="ellipse">
            <a:avLst/>
          </a:prstGeom>
          <a:solidFill>
            <a:srgbClr val="FF0000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19175" y="5324475"/>
            <a:ext cx="76200" cy="76200"/>
          </a:xfrm>
          <a:prstGeom prst="ellipse">
            <a:avLst/>
          </a:prstGeom>
          <a:solidFill>
            <a:srgbClr val="FF0000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3575346">
            <a:off x="1074990" y="5590923"/>
            <a:ext cx="88392" cy="76200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898192" y="5512781"/>
            <a:ext cx="416258" cy="249844"/>
          </a:xfrm>
          <a:prstGeom prst="ellipse">
            <a:avLst/>
          </a:prstGeom>
          <a:gradFill flip="none" rotWithShape="1">
            <a:gsLst>
              <a:gs pos="9000">
                <a:srgbClr val="006600">
                  <a:alpha val="78000"/>
                </a:srgbClr>
              </a:gs>
              <a:gs pos="1000">
                <a:srgbClr val="006600">
                  <a:alpha val="17000"/>
                </a:srgbClr>
              </a:gs>
              <a:gs pos="69000">
                <a:srgbClr val="FF0000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2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200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2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200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8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2" nodeType="withEffect">
                                  <p:stCondLst>
                                    <p:cond delay="8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500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2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mph" presetSubtype="0" repeatCount="10000" fill="hold" grpId="0" nodeType="withEffect">
                                  <p:stCondLst>
                                    <p:cond delay="1410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C 0.00659 0.0007 0.01336 0.00139 0.01979 -0.00277 C 0.02621 -0.00694 0.02951 -0.01921 0.03854 -0.025 C 0.04757 -0.03078 0.05711 -0.03588 0.07396 -0.0375 C 0.0908 -0.03912 0.11684 -0.03495 0.13958 -0.03472 C 0.16232 -0.03449 0.19271 -0.03564 0.21041 -0.03611 C 0.22812 -0.03657 0.23541 -0.03588 0.24566 -0.0375 C 0.25607 -0.03912 0.26319 -0.04629 0.27187 -0.04583 C 0.28055 -0.04537 0.28836 -0.03634 0.29791 -0.03472 C 0.30746 -0.0331 0.31909 -0.03703 0.32916 -0.03611 C 0.33923 -0.03518 0.34531 -0.03078 0.35833 -0.02916 C 0.37118 -0.02754 0.39323 -0.02638 0.40711 -0.02638 C 0.42135 -0.02638 0.43385 -0.028 0.44253 -0.02916 C 0.45121 -0.03032 0.4559 -0.03657 0.45937 -0.03333 C 0.46267 -0.03009 0.4625 -0.0162 0.46336 -0.00972 C 0.46441 -0.00324 0.46076 0.00371 0.46458 0.00556 C 0.46823 0.00741 0.47812 0.00162 0.48541 0.00139 C 0.49271 0.00116 0.49809 0.00371 0.50816 0.00417 C 0.51823 0.00463 0.53541 0.00463 0.54566 0.00417 C 0.5559 0.00371 0.55364 0.00325 0.56979 0.00139 C 0.58593 -0.00046 0.62343 -0.00972 0.64271 -0.00694 C 0.66198 -0.00416 0.67847 0.0095 0.68541 0.01806 C 0.69236 0.02662 0.68455 0.03889 0.68437 0.04445 " pathEditMode="relative" rAng="0" ptsTypes="aaaaaaaaaaaaaaaaaaaaaaa">
                                      <p:cBhvr>
                                        <p:cTn id="43" dur="16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1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38" grpId="0" animBg="1"/>
      <p:bldP spid="38" grpId="1" animBg="1"/>
      <p:bldP spid="38" grpId="2" animBg="1"/>
      <p:bldP spid="41" grpId="0" animBg="1"/>
      <p:bldP spid="41" grpId="1" animBg="1"/>
      <p:bldP spid="41" grpId="2" animBg="1"/>
      <p:bldP spid="43" grpId="0" animBg="1"/>
      <p:bldP spid="43" grpId="1" animBg="1"/>
      <p:bldP spid="43" grpId="2" animBg="1"/>
      <p:bldP spid="45" grpId="0" animBg="1"/>
      <p:bldP spid="45" grpId="1" animBg="1"/>
      <p:bldP spid="45" grpId="2" animBg="1"/>
      <p:bldP spid="4" grpId="0" animBg="1"/>
    </p:bldLst>
  </p:timing>
</p:sld>
</file>

<file path=ppt/theme/theme1.xml><?xml version="1.0" encoding="utf-8"?>
<a:theme xmlns:a="http://schemas.openxmlformats.org/drawingml/2006/main" name="PoliceTechnical2">
  <a:themeElements>
    <a:clrScheme name="PoliceTechnical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PoliceTechnical2</Template>
  <TotalTime>68</TotalTime>
  <Words>14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PoliceTechnical2</vt:lpstr>
      <vt:lpstr>Cell Tower Mapping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Manson</dc:creator>
  <cp:lastModifiedBy>Thomas Manson</cp:lastModifiedBy>
  <cp:revision>8</cp:revision>
  <dcterms:created xsi:type="dcterms:W3CDTF">2012-08-24T18:37:05Z</dcterms:created>
  <dcterms:modified xsi:type="dcterms:W3CDTF">2012-08-28T05:21:44Z</dcterms:modified>
</cp:coreProperties>
</file>