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2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1"/>
            <a:ext cx="12192000" cy="10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791" y="48639"/>
            <a:ext cx="11984476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761" y="1104090"/>
            <a:ext cx="11971507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2EC054FE-7005-42D5-98A5-D93ED61971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fld id="{60699114-27D6-4E77-9E8A-9DC48C71E1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8"/>
            <a:ext cx="12192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10543793" y="6523652"/>
            <a:ext cx="16482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hlinkClick r:id=""/>
              </a:rPr>
              <a:t>www.policetechnical.com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6" t="16055"/>
          <a:stretch/>
        </p:blipFill>
        <p:spPr>
          <a:xfrm>
            <a:off x="19455" y="6215974"/>
            <a:ext cx="2538919" cy="642026"/>
          </a:xfrm>
          <a:prstGeom prst="rect">
            <a:avLst/>
          </a:prstGeom>
        </p:spPr>
      </p:pic>
      <p:sp>
        <p:nvSpPr>
          <p:cNvPr id="15" name="Rounded Rectangle 14">
            <a:hlinkClick r:id="rId14" action="ppaction://hlinksldjump"/>
          </p:cNvPr>
          <p:cNvSpPr/>
          <p:nvPr userDrawn="1"/>
        </p:nvSpPr>
        <p:spPr>
          <a:xfrm>
            <a:off x="9650979" y="6461760"/>
            <a:ext cx="820829" cy="259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Return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Investigations</a:t>
            </a:r>
            <a:endParaRPr lang="en-US" dirty="0"/>
          </a:p>
        </p:txBody>
      </p:sp>
      <p:sp>
        <p:nvSpPr>
          <p:cNvPr id="80" name="Rounded Rectangle 79">
            <a:hlinkClick r:id="rId2" action="ppaction://hlinksldjump"/>
          </p:cNvPr>
          <p:cNvSpPr/>
          <p:nvPr/>
        </p:nvSpPr>
        <p:spPr>
          <a:xfrm>
            <a:off x="906402" y="159653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Coverage Contraction</a:t>
            </a:r>
          </a:p>
        </p:txBody>
      </p:sp>
      <p:sp>
        <p:nvSpPr>
          <p:cNvPr id="81" name="Rounded Rectangle 80">
            <a:hlinkClick r:id="rId3" action="ppaction://hlinksldjump"/>
          </p:cNvPr>
          <p:cNvSpPr/>
          <p:nvPr/>
        </p:nvSpPr>
        <p:spPr>
          <a:xfrm>
            <a:off x="906402" y="243473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Coverage Expansion</a:t>
            </a:r>
          </a:p>
        </p:txBody>
      </p:sp>
      <p:sp>
        <p:nvSpPr>
          <p:cNvPr id="82" name="Rounded Rectangle 81">
            <a:hlinkClick r:id="rId4" action="ppaction://hlinksldjump"/>
          </p:cNvPr>
          <p:cNvSpPr/>
          <p:nvPr/>
        </p:nvSpPr>
        <p:spPr>
          <a:xfrm>
            <a:off x="906402" y="327293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Selection</a:t>
            </a:r>
          </a:p>
        </p:txBody>
      </p:sp>
      <p:sp>
        <p:nvSpPr>
          <p:cNvPr id="83" name="Rounded Rectangle 82">
            <a:hlinkClick r:id="rId5" action="ppaction://hlinksldjump"/>
          </p:cNvPr>
          <p:cNvSpPr/>
          <p:nvPr/>
        </p:nvSpPr>
        <p:spPr>
          <a:xfrm>
            <a:off x="906402" y="411113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</a:t>
            </a:r>
          </a:p>
          <a:p>
            <a:pPr algn="ctr"/>
            <a:r>
              <a:rPr lang="en-US" dirty="0" smtClean="0"/>
              <a:t>Explained</a:t>
            </a:r>
            <a:endParaRPr lang="en-US" dirty="0"/>
          </a:p>
        </p:txBody>
      </p:sp>
      <p:sp>
        <p:nvSpPr>
          <p:cNvPr id="84" name="Rounded Rectangle 83">
            <a:hlinkClick r:id="rId6" action="ppaction://hlinksldjump"/>
          </p:cNvPr>
          <p:cNvSpPr/>
          <p:nvPr/>
        </p:nvSpPr>
        <p:spPr>
          <a:xfrm>
            <a:off x="906402" y="494933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Per Call Measurement</a:t>
            </a:r>
          </a:p>
        </p:txBody>
      </p:sp>
      <p:sp>
        <p:nvSpPr>
          <p:cNvPr id="85" name="Rounded Rectangle 84">
            <a:hlinkClick r:id="rId7" action="ppaction://hlinksldjump"/>
          </p:cNvPr>
          <p:cNvSpPr/>
          <p:nvPr/>
        </p:nvSpPr>
        <p:spPr>
          <a:xfrm>
            <a:off x="3020952" y="161289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E911 or “Pinging”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020952" y="245109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3020952" y="328929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3020952" y="412749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3020952" y="496569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135502" y="162925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135502" y="246745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5135502" y="330565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5135502" y="414385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5135502" y="498205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250052" y="164561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7250052" y="248381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7250052" y="332201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7250052" y="416021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250052" y="499841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9364602" y="166197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9364602" y="250017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9364602" y="333837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9364602" y="417657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9364602" y="5014771"/>
            <a:ext cx="1855847" cy="5942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1560"/>
            <a:ext cx="12192000" cy="465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4333241" y="1488718"/>
            <a:ext cx="3771900" cy="3771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C2DAEF"/>
              </a:gs>
              <a:gs pos="13000">
                <a:schemeClr val="accent1">
                  <a:lumMod val="45000"/>
                  <a:lumOff val="55000"/>
                </a:schemeClr>
              </a:gs>
              <a:gs pos="36760">
                <a:srgbClr val="BDD7EE"/>
              </a:gs>
              <a:gs pos="77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3603196">
            <a:off x="6146293" y="3276878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781" y="2252787"/>
            <a:ext cx="292511" cy="54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9090" y="1759987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9" name="Straight Connector 8"/>
          <p:cNvCxnSpPr>
            <a:stCxn id="5" idx="3"/>
            <a:endCxn id="4" idx="2"/>
          </p:cNvCxnSpPr>
          <p:nvPr/>
        </p:nvCxnSpPr>
        <p:spPr>
          <a:xfrm>
            <a:off x="3659292" y="2526093"/>
            <a:ext cx="2463428" cy="7915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4" idx="0"/>
          </p:cNvCxnSpPr>
          <p:nvPr/>
        </p:nvCxnSpPr>
        <p:spPr>
          <a:xfrm flipH="1">
            <a:off x="6313580" y="2031743"/>
            <a:ext cx="2465510" cy="12864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484" y="3922436"/>
            <a:ext cx="292511" cy="546612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3" idx="3"/>
            <a:endCxn id="4" idx="3"/>
          </p:cNvCxnSpPr>
          <p:nvPr/>
        </p:nvCxnSpPr>
        <p:spPr>
          <a:xfrm flipV="1">
            <a:off x="3889995" y="3400637"/>
            <a:ext cx="2280527" cy="7951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430" y="4230237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7" name="Straight Connector 16"/>
          <p:cNvCxnSpPr>
            <a:stCxn id="16" idx="1"/>
            <a:endCxn id="4" idx="5"/>
          </p:cNvCxnSpPr>
          <p:nvPr/>
        </p:nvCxnSpPr>
        <p:spPr>
          <a:xfrm flipH="1" flipV="1">
            <a:off x="6265952" y="3400915"/>
            <a:ext cx="2243478" cy="11010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659" y="3127331"/>
            <a:ext cx="292511" cy="546612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9" idx="1"/>
            <a:endCxn id="4" idx="5"/>
          </p:cNvCxnSpPr>
          <p:nvPr/>
        </p:nvCxnSpPr>
        <p:spPr>
          <a:xfrm flipH="1">
            <a:off x="6265952" y="3400637"/>
            <a:ext cx="3241707" cy="2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862" y="1619128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24" name="Straight Connector 23"/>
          <p:cNvCxnSpPr>
            <a:stCxn id="23" idx="2"/>
            <a:endCxn id="4" idx="1"/>
          </p:cNvCxnSpPr>
          <p:nvPr/>
        </p:nvCxnSpPr>
        <p:spPr>
          <a:xfrm>
            <a:off x="6035692" y="2162640"/>
            <a:ext cx="182458" cy="11553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368633" y="1446830"/>
            <a:ext cx="3775688" cy="3775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Tower – Coverage Contraction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As cellphone usage INCREASES on a given tower, the coverage or effective range of that tower, DECREASES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2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1560"/>
            <a:ext cx="12192000" cy="465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4940557" y="2132100"/>
            <a:ext cx="2565113" cy="25230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C2DAEF"/>
              </a:gs>
              <a:gs pos="13000">
                <a:schemeClr val="accent1">
                  <a:lumMod val="45000"/>
                  <a:lumOff val="55000"/>
                </a:schemeClr>
              </a:gs>
              <a:gs pos="36760">
                <a:srgbClr val="BDD7EE"/>
              </a:gs>
              <a:gs pos="77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3603196">
            <a:off x="6146293" y="3276878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781" y="2252787"/>
            <a:ext cx="292511" cy="54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9090" y="1759987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9" name="Straight Connector 8"/>
          <p:cNvCxnSpPr>
            <a:stCxn id="5" idx="3"/>
            <a:endCxn id="4" idx="2"/>
          </p:cNvCxnSpPr>
          <p:nvPr/>
        </p:nvCxnSpPr>
        <p:spPr>
          <a:xfrm>
            <a:off x="3659292" y="2526093"/>
            <a:ext cx="2463428" cy="7915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4" idx="0"/>
          </p:cNvCxnSpPr>
          <p:nvPr/>
        </p:nvCxnSpPr>
        <p:spPr>
          <a:xfrm flipH="1">
            <a:off x="6313580" y="2031743"/>
            <a:ext cx="2465510" cy="12864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484" y="3922436"/>
            <a:ext cx="292511" cy="546612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3" idx="3"/>
            <a:endCxn id="4" idx="3"/>
          </p:cNvCxnSpPr>
          <p:nvPr/>
        </p:nvCxnSpPr>
        <p:spPr>
          <a:xfrm flipV="1">
            <a:off x="3889995" y="3400637"/>
            <a:ext cx="2280527" cy="7951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430" y="4230237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7" name="Straight Connector 16"/>
          <p:cNvCxnSpPr>
            <a:stCxn id="16" idx="1"/>
            <a:endCxn id="4" idx="5"/>
          </p:cNvCxnSpPr>
          <p:nvPr/>
        </p:nvCxnSpPr>
        <p:spPr>
          <a:xfrm flipH="1" flipV="1">
            <a:off x="6265952" y="3400915"/>
            <a:ext cx="2243478" cy="11010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659" y="3127331"/>
            <a:ext cx="292511" cy="546612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19" idx="1"/>
            <a:endCxn id="4" idx="5"/>
          </p:cNvCxnSpPr>
          <p:nvPr/>
        </p:nvCxnSpPr>
        <p:spPr>
          <a:xfrm flipH="1">
            <a:off x="6265952" y="3400637"/>
            <a:ext cx="3241707" cy="2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862" y="1619128"/>
            <a:ext cx="269660" cy="54351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24" name="Straight Connector 23"/>
          <p:cNvCxnSpPr>
            <a:stCxn id="23" idx="2"/>
            <a:endCxn id="4" idx="1"/>
          </p:cNvCxnSpPr>
          <p:nvPr/>
        </p:nvCxnSpPr>
        <p:spPr>
          <a:xfrm>
            <a:off x="6035692" y="2162640"/>
            <a:ext cx="182458" cy="11553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368633" y="1446830"/>
            <a:ext cx="3775688" cy="3775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Tower – Coverage Expansion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As cellphone usage DECREASES on a given tower, the coverage or effective range of that tower, INCREASES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49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21"/>
            <a:ext cx="12192000" cy="45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Isosceles Triangle 3"/>
          <p:cNvSpPr/>
          <p:nvPr/>
        </p:nvSpPr>
        <p:spPr>
          <a:xfrm rot="3603196">
            <a:off x="4828127" y="3703643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353" y="2886162"/>
            <a:ext cx="292511" cy="546612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Towers – Selection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 rot="3603196">
            <a:off x="5623771" y="2952736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3603196">
            <a:off x="4947457" y="2969533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3603196">
            <a:off x="4828126" y="2908522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603196">
            <a:off x="4708795" y="2809411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3603196">
            <a:off x="4183064" y="3015100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3603196">
            <a:off x="3657333" y="3220789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3603196">
            <a:off x="10256719" y="3455279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603196">
            <a:off x="8181588" y="4245586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3603196">
            <a:off x="5761160" y="3846924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cell phone will NOT NECESSARILY connect to the CLOSEST tower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9" idx="3"/>
            <a:endCxn id="30" idx="3"/>
          </p:cNvCxnSpPr>
          <p:nvPr/>
        </p:nvCxnSpPr>
        <p:spPr>
          <a:xfrm flipV="1">
            <a:off x="6980864" y="1887916"/>
            <a:ext cx="2670115" cy="12715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65220" y="2352093"/>
            <a:ext cx="424252" cy="3431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2.14 Miles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19" idx="1"/>
            <a:endCxn id="34" idx="1"/>
          </p:cNvCxnSpPr>
          <p:nvPr/>
        </p:nvCxnSpPr>
        <p:spPr>
          <a:xfrm flipH="1">
            <a:off x="5833017" y="3159468"/>
            <a:ext cx="855336" cy="72851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53828" y="3331520"/>
            <a:ext cx="424252" cy="3431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.72 Miles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430798" y="617170"/>
            <a:ext cx="2565113" cy="25230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C2DAEF"/>
              </a:gs>
              <a:gs pos="13000">
                <a:schemeClr val="accent1">
                  <a:lumMod val="45000"/>
                  <a:lumOff val="55000"/>
                </a:schemeClr>
              </a:gs>
              <a:gs pos="36760">
                <a:srgbClr val="BDD7EE"/>
              </a:gs>
              <a:gs pos="77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3603196">
            <a:off x="9626750" y="1764157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6677" y="210579"/>
            <a:ext cx="2614860" cy="7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21"/>
            <a:ext cx="12192000" cy="45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Isosceles Triangle 3"/>
          <p:cNvSpPr/>
          <p:nvPr/>
        </p:nvSpPr>
        <p:spPr>
          <a:xfrm rot="3603196">
            <a:off x="4828127" y="3703643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353" y="2886162"/>
            <a:ext cx="292511" cy="546612"/>
          </a:xfrm>
          <a:prstGeom prst="rect">
            <a:avLst/>
          </a:prstGeom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Towers – Selection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 rot="3603196">
            <a:off x="5623771" y="2952736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3603196">
            <a:off x="4947457" y="2969533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3603196">
            <a:off x="4828126" y="2908522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603196">
            <a:off x="4708795" y="2809411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3603196">
            <a:off x="4183064" y="3015100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3603196">
            <a:off x="3657333" y="3220789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3603196">
            <a:off x="10256719" y="3455279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603196">
            <a:off x="8181588" y="4245586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3603196">
            <a:off x="5761160" y="3846924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cell phone will NOT NECESSARILY connect to the CLOSEST tower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9" idx="3"/>
            <a:endCxn id="30" idx="3"/>
          </p:cNvCxnSpPr>
          <p:nvPr/>
        </p:nvCxnSpPr>
        <p:spPr>
          <a:xfrm flipV="1">
            <a:off x="6980864" y="1887916"/>
            <a:ext cx="2670115" cy="12715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65220" y="2352093"/>
            <a:ext cx="424252" cy="3431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2.14 Miles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430798" y="617170"/>
            <a:ext cx="2565113" cy="25230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C2DAEF"/>
              </a:gs>
              <a:gs pos="13000">
                <a:schemeClr val="accent1">
                  <a:lumMod val="45000"/>
                  <a:lumOff val="55000"/>
                </a:schemeClr>
              </a:gs>
              <a:gs pos="36760">
                <a:srgbClr val="BDD7EE"/>
              </a:gs>
              <a:gs pos="77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3603196">
            <a:off x="9626750" y="1764157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6677" y="210579"/>
            <a:ext cx="2614860" cy="7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5696632" y="2712718"/>
            <a:ext cx="693318" cy="675572"/>
          </a:xfrm>
          <a:prstGeom prst="triangle">
            <a:avLst/>
          </a:prstGeom>
          <a:solidFill>
            <a:srgbClr val="99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010370" y="3069818"/>
            <a:ext cx="700214" cy="831824"/>
          </a:xfrm>
          <a:prstGeom prst="triangle">
            <a:avLst/>
          </a:prstGeom>
          <a:solidFill>
            <a:srgbClr val="99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686661" y="3140230"/>
            <a:ext cx="528704" cy="607829"/>
          </a:xfrm>
          <a:prstGeom prst="triangle">
            <a:avLst/>
          </a:prstGeom>
          <a:solidFill>
            <a:srgbClr val="99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5903053" y="3052083"/>
            <a:ext cx="528704" cy="607829"/>
          </a:xfrm>
          <a:prstGeom prst="triangle">
            <a:avLst/>
          </a:prstGeom>
          <a:solidFill>
            <a:srgbClr val="99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6386875" y="3519836"/>
            <a:ext cx="525731" cy="616669"/>
          </a:xfrm>
          <a:prstGeom prst="triangle">
            <a:avLst/>
          </a:prstGeom>
          <a:solidFill>
            <a:srgbClr val="99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77776" y="4252278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Radio signal blocked by mountain range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21"/>
            <a:ext cx="12192000" cy="45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Call Measurement Data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96677" y="210579"/>
            <a:ext cx="2614860" cy="7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 rot="3603196">
            <a:off x="8420250" y="1693883"/>
            <a:ext cx="191516" cy="16510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44" idx="4"/>
          </p:cNvCxnSpPr>
          <p:nvPr/>
        </p:nvCxnSpPr>
        <p:spPr>
          <a:xfrm flipH="1">
            <a:off x="7933174" y="1900615"/>
            <a:ext cx="559107" cy="1204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207703" y="1914427"/>
            <a:ext cx="284578" cy="1339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</p:cNvCxnSpPr>
          <p:nvPr/>
        </p:nvCxnSpPr>
        <p:spPr>
          <a:xfrm>
            <a:off x="8492281" y="1900615"/>
            <a:ext cx="0" cy="1419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4"/>
          </p:cNvCxnSpPr>
          <p:nvPr/>
        </p:nvCxnSpPr>
        <p:spPr>
          <a:xfrm>
            <a:off x="8492281" y="1900615"/>
            <a:ext cx="325148" cy="1353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4"/>
          </p:cNvCxnSpPr>
          <p:nvPr/>
        </p:nvCxnSpPr>
        <p:spPr>
          <a:xfrm>
            <a:off x="8492281" y="1900615"/>
            <a:ext cx="559107" cy="1204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E911 or “Pinging”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791" y="51308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 cell phone will NOT NECESSARILY connect to the CLOSEST tower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1" y="1039760"/>
            <a:ext cx="12146929" cy="5154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712" y="2678290"/>
            <a:ext cx="172034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>
                <a:latin typeface="Roboto"/>
              </a:rPr>
              <a:t>31.780142, -106.375576</a:t>
            </a:r>
            <a:endParaRPr lang="en-US" sz="1050" dirty="0"/>
          </a:p>
        </p:txBody>
      </p:sp>
      <p:sp>
        <p:nvSpPr>
          <p:cNvPr id="35" name="Rectangle 34"/>
          <p:cNvSpPr/>
          <p:nvPr/>
        </p:nvSpPr>
        <p:spPr>
          <a:xfrm>
            <a:off x="5778229" y="3490083"/>
            <a:ext cx="16578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/>
              <a:t>31.780269, -106.375391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5191" y="460956"/>
            <a:ext cx="3028978" cy="18173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6" name="Rectangle 45"/>
          <p:cNvSpPr/>
          <p:nvPr/>
        </p:nvSpPr>
        <p:spPr>
          <a:xfrm>
            <a:off x="5691503" y="3095774"/>
            <a:ext cx="16578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/>
              <a:t>31.780105, -106.375665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83029" y="3926627"/>
            <a:ext cx="16578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u="sng" dirty="0"/>
              <a:t>31.780525, -106.375563</a:t>
            </a:r>
            <a:endParaRPr lang="en-US" sz="1050" dirty="0"/>
          </a:p>
        </p:txBody>
      </p:sp>
      <p:sp>
        <p:nvSpPr>
          <p:cNvPr id="50" name="Rectangle 49"/>
          <p:cNvSpPr/>
          <p:nvPr/>
        </p:nvSpPr>
        <p:spPr>
          <a:xfrm>
            <a:off x="914047" y="2940078"/>
            <a:ext cx="165782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/>
              <a:t>31.780484, -106.379286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2600" y="2278343"/>
            <a:ext cx="487680" cy="66155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3"/>
          </p:cNvCxnSpPr>
          <p:nvPr/>
        </p:nvCxnSpPr>
        <p:spPr>
          <a:xfrm>
            <a:off x="7436055" y="2809095"/>
            <a:ext cx="1451002" cy="47480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3"/>
          </p:cNvCxnSpPr>
          <p:nvPr/>
        </p:nvCxnSpPr>
        <p:spPr>
          <a:xfrm>
            <a:off x="7349329" y="3222732"/>
            <a:ext cx="1388271" cy="13549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5" idx="3"/>
          </p:cNvCxnSpPr>
          <p:nvPr/>
        </p:nvCxnSpPr>
        <p:spPr>
          <a:xfrm flipV="1">
            <a:off x="7436055" y="2278344"/>
            <a:ext cx="1199945" cy="133869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3"/>
          </p:cNvCxnSpPr>
          <p:nvPr/>
        </p:nvCxnSpPr>
        <p:spPr>
          <a:xfrm flipV="1">
            <a:off x="7740855" y="3593489"/>
            <a:ext cx="1083471" cy="46009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693150" y="2278343"/>
            <a:ext cx="342042" cy="915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035191" y="2278343"/>
            <a:ext cx="3028980" cy="1211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7852">
            <a:off x="11130819" y="912434"/>
            <a:ext cx="685180" cy="128038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43191" y="5283200"/>
            <a:ext cx="3048649" cy="904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Click once to see the activation of several “pings”. Each has </a:t>
            </a:r>
            <a:r>
              <a:rPr lang="en-US" sz="1100" smtClean="0">
                <a:solidFill>
                  <a:schemeClr val="tx1"/>
                </a:solidFill>
              </a:rPr>
              <a:t>a “simulated”15 minutes interval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46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PoliceTechnical12014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iceTechnical12014" id="{762308E8-B054-40B6-99F8-2D6F99A58517}" vid="{685C05C1-23E4-4669-A61B-7291C594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PoliceTechnical12014</Template>
  <TotalTime>3314</TotalTime>
  <Words>171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</vt:lpstr>
      <vt:lpstr>PoliceTechnical12014</vt:lpstr>
      <vt:lpstr>Cell Phone Investigations</vt:lpstr>
      <vt:lpstr>Cell Phone Tower – Coverage Contraction</vt:lpstr>
      <vt:lpstr>Cell Phone Tower – Coverage Expansion</vt:lpstr>
      <vt:lpstr>Cell Phone Towers – Selection</vt:lpstr>
      <vt:lpstr>Cell Phone Towers – Selection</vt:lpstr>
      <vt:lpstr>Per Call Measurement Data</vt:lpstr>
      <vt:lpstr>E911 or “Pinging”</vt:lpstr>
    </vt:vector>
  </TitlesOfParts>
  <Company>Police Technical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15</cp:revision>
  <dcterms:created xsi:type="dcterms:W3CDTF">2015-03-03T20:39:56Z</dcterms:created>
  <dcterms:modified xsi:type="dcterms:W3CDTF">2015-03-06T17:25:13Z</dcterms:modified>
</cp:coreProperties>
</file>