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9" autoAdjust="0"/>
  </p:normalViewPr>
  <p:slideViewPr>
    <p:cSldViewPr>
      <p:cViewPr varScale="1">
        <p:scale>
          <a:sx n="68" d="100"/>
          <a:sy n="68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6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8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1"/>
            <a:ext cx="8839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9A7F-5FC0-4C00-8D65-DA3BCBBF0E19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AF5A-14DF-416D-9A30-D68FB286574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6" t="15886" r="28711" b="63541"/>
          <a:stretch/>
        </p:blipFill>
        <p:spPr bwMode="auto">
          <a:xfrm>
            <a:off x="0" y="6146394"/>
            <a:ext cx="2819400" cy="71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8" t="15886" r="28711" b="63541"/>
          <a:stretch/>
        </p:blipFill>
        <p:spPr bwMode="auto">
          <a:xfrm>
            <a:off x="2807495" y="6146394"/>
            <a:ext cx="6336505" cy="71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3" t="18035" r="82499" b="81820"/>
          <a:stretch/>
        </p:blipFill>
        <p:spPr bwMode="auto">
          <a:xfrm>
            <a:off x="0" y="6019800"/>
            <a:ext cx="91440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3" t="18035" r="82499" b="81820"/>
          <a:stretch/>
        </p:blipFill>
        <p:spPr bwMode="auto">
          <a:xfrm>
            <a:off x="0" y="304800"/>
            <a:ext cx="91440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8" t="15886" r="28711" b="63541"/>
          <a:stretch/>
        </p:blipFill>
        <p:spPr bwMode="auto">
          <a:xfrm>
            <a:off x="0" y="-1"/>
            <a:ext cx="9144000" cy="22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73499" y="6248400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Stanley McCauley, </a:t>
            </a:r>
            <a:r>
              <a:rPr lang="en-US" sz="1200" dirty="0" err="1" smtClean="0">
                <a:solidFill>
                  <a:schemeClr val="bg1"/>
                </a:solidFill>
              </a:rPr>
              <a:t>Cpl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Redland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36764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Stan McCauley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Corporal</a:t>
            </a:r>
          </a:p>
          <a:p>
            <a:r>
              <a:rPr lang="en-US" dirty="0" smtClean="0"/>
              <a:t>East Valley Set</a:t>
            </a:r>
          </a:p>
          <a:p>
            <a:r>
              <a:rPr lang="en-US" dirty="0" smtClean="0"/>
              <a:t>Year and Half</a:t>
            </a:r>
          </a:p>
          <a:p>
            <a:r>
              <a:rPr lang="en-US" dirty="0" smtClean="0"/>
              <a:t>Street Team</a:t>
            </a:r>
          </a:p>
          <a:p>
            <a:r>
              <a:rPr 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730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Recent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</a:p>
          <a:p>
            <a:r>
              <a:rPr lang="en-US" dirty="0" smtClean="0"/>
              <a:t>Meth</a:t>
            </a:r>
          </a:p>
          <a:p>
            <a:r>
              <a:rPr 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7120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Meth</a:t>
            </a:r>
          </a:p>
          <a:p>
            <a:r>
              <a:rPr lang="en-US" dirty="0" smtClean="0"/>
              <a:t>Keep streets safe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08721"/>
      </p:ext>
    </p:extLst>
  </p:cSld>
  <p:clrMapOvr>
    <a:masterClrMapping/>
  </p:clrMapOvr>
</p:sld>
</file>

<file path=ppt/theme/theme1.xml><?xml version="1.0" encoding="utf-8"?>
<a:theme xmlns:a="http://schemas.openxmlformats.org/drawingml/2006/main" name="Redland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Redlands1</Template>
  <TotalTime>0</TotalTime>
  <Words>21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Redlands1</vt:lpstr>
      <vt:lpstr>Stan McCauley</vt:lpstr>
      <vt:lpstr>Recent Activity </vt:lpstr>
      <vt:lpstr>Future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McCauley</dc:title>
  <dc:creator>Thomas Manson</dc:creator>
  <cp:lastModifiedBy>Thomas Manson</cp:lastModifiedBy>
  <cp:revision>3</cp:revision>
  <dcterms:created xsi:type="dcterms:W3CDTF">2012-11-19T17:22:45Z</dcterms:created>
  <dcterms:modified xsi:type="dcterms:W3CDTF">2012-11-19T19:56:05Z</dcterms:modified>
</cp:coreProperties>
</file>