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0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DC28A-09ED-4508-85C7-E0A3828AF776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1DEFD-BE63-4B72-A4BE-DE3C71DA5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8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2ED30-AEF4-4274-81DE-E5A85E6E192E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5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2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0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9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1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6E4F4-CDE8-4E18-8B41-00B8F3FCA3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35E5B-7672-4522-ABEC-32610EA4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3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0356" name="Picture 4" descr="B27E(blue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8225" y="-514350"/>
            <a:ext cx="2670175" cy="4171950"/>
          </a:xfrm>
          <a:prstGeom prst="rect">
            <a:avLst/>
          </a:prstGeom>
          <a:noFill/>
        </p:spPr>
      </p:pic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81000" y="-1828800"/>
            <a:ext cx="8839200" cy="80010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shade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357" name="Group 5"/>
          <p:cNvGrpSpPr>
            <a:grpSpLocks/>
          </p:cNvGrpSpPr>
          <p:nvPr/>
        </p:nvGrpSpPr>
        <p:grpSpPr bwMode="auto">
          <a:xfrm>
            <a:off x="0" y="1465263"/>
            <a:ext cx="9144000" cy="6078537"/>
            <a:chOff x="0" y="491"/>
            <a:chExt cx="5760" cy="3829"/>
          </a:xfrm>
        </p:grpSpPr>
        <p:sp>
          <p:nvSpPr>
            <p:cNvPr id="100358" name="Freeform 6"/>
            <p:cNvSpPr>
              <a:spLocks/>
            </p:cNvSpPr>
            <p:nvPr/>
          </p:nvSpPr>
          <p:spPr bwMode="auto">
            <a:xfrm>
              <a:off x="2459" y="941"/>
              <a:ext cx="1137" cy="1601"/>
            </a:xfrm>
            <a:custGeom>
              <a:avLst/>
              <a:gdLst/>
              <a:ahLst/>
              <a:cxnLst>
                <a:cxn ang="0">
                  <a:pos x="145" y="1311"/>
                </a:cxn>
                <a:cxn ang="0">
                  <a:pos x="185" y="1269"/>
                </a:cxn>
                <a:cxn ang="0">
                  <a:pos x="55" y="1262"/>
                </a:cxn>
                <a:cxn ang="0">
                  <a:pos x="121" y="1303"/>
                </a:cxn>
                <a:cxn ang="0">
                  <a:pos x="177" y="1261"/>
                </a:cxn>
                <a:cxn ang="0">
                  <a:pos x="119" y="1217"/>
                </a:cxn>
                <a:cxn ang="0">
                  <a:pos x="177" y="1079"/>
                </a:cxn>
                <a:cxn ang="0">
                  <a:pos x="155" y="1027"/>
                </a:cxn>
                <a:cxn ang="0">
                  <a:pos x="157" y="921"/>
                </a:cxn>
                <a:cxn ang="0">
                  <a:pos x="219" y="821"/>
                </a:cxn>
                <a:cxn ang="0">
                  <a:pos x="256" y="805"/>
                </a:cxn>
                <a:cxn ang="0">
                  <a:pos x="265" y="601"/>
                </a:cxn>
                <a:cxn ang="0">
                  <a:pos x="269" y="537"/>
                </a:cxn>
                <a:cxn ang="0">
                  <a:pos x="285" y="475"/>
                </a:cxn>
                <a:cxn ang="0">
                  <a:pos x="313" y="421"/>
                </a:cxn>
                <a:cxn ang="0">
                  <a:pos x="311" y="357"/>
                </a:cxn>
                <a:cxn ang="0">
                  <a:pos x="339" y="255"/>
                </a:cxn>
                <a:cxn ang="0">
                  <a:pos x="421" y="129"/>
                </a:cxn>
                <a:cxn ang="0">
                  <a:pos x="439" y="33"/>
                </a:cxn>
                <a:cxn ang="0">
                  <a:pos x="557" y="13"/>
                </a:cxn>
                <a:cxn ang="0">
                  <a:pos x="579" y="41"/>
                </a:cxn>
                <a:cxn ang="0">
                  <a:pos x="571" y="87"/>
                </a:cxn>
                <a:cxn ang="0">
                  <a:pos x="611" y="85"/>
                </a:cxn>
                <a:cxn ang="0">
                  <a:pos x="617" y="55"/>
                </a:cxn>
                <a:cxn ang="0">
                  <a:pos x="645" y="9"/>
                </a:cxn>
                <a:cxn ang="0">
                  <a:pos x="647" y="19"/>
                </a:cxn>
                <a:cxn ang="0">
                  <a:pos x="653" y="29"/>
                </a:cxn>
                <a:cxn ang="0">
                  <a:pos x="669" y="75"/>
                </a:cxn>
                <a:cxn ang="0">
                  <a:pos x="701" y="81"/>
                </a:cxn>
                <a:cxn ang="0">
                  <a:pos x="805" y="19"/>
                </a:cxn>
                <a:cxn ang="0">
                  <a:pos x="851" y="129"/>
                </a:cxn>
                <a:cxn ang="0">
                  <a:pos x="855" y="181"/>
                </a:cxn>
                <a:cxn ang="0">
                  <a:pos x="924" y="193"/>
                </a:cxn>
                <a:cxn ang="0">
                  <a:pos x="969" y="285"/>
                </a:cxn>
                <a:cxn ang="0">
                  <a:pos x="963" y="333"/>
                </a:cxn>
                <a:cxn ang="0">
                  <a:pos x="995" y="483"/>
                </a:cxn>
                <a:cxn ang="0">
                  <a:pos x="1019" y="699"/>
                </a:cxn>
                <a:cxn ang="0">
                  <a:pos x="1034" y="952"/>
                </a:cxn>
                <a:cxn ang="0">
                  <a:pos x="1088" y="1080"/>
                </a:cxn>
                <a:cxn ang="0">
                  <a:pos x="1107" y="1107"/>
                </a:cxn>
                <a:cxn ang="0">
                  <a:pos x="1079" y="1400"/>
                </a:cxn>
                <a:cxn ang="0">
                  <a:pos x="1024" y="1445"/>
                </a:cxn>
                <a:cxn ang="0">
                  <a:pos x="988" y="1491"/>
                </a:cxn>
                <a:cxn ang="0">
                  <a:pos x="878" y="1573"/>
                </a:cxn>
                <a:cxn ang="0">
                  <a:pos x="823" y="1592"/>
                </a:cxn>
                <a:cxn ang="0">
                  <a:pos x="796" y="1601"/>
                </a:cxn>
                <a:cxn ang="0">
                  <a:pos x="622" y="1546"/>
                </a:cxn>
                <a:cxn ang="0">
                  <a:pos x="439" y="1436"/>
                </a:cxn>
                <a:cxn ang="0">
                  <a:pos x="275" y="1381"/>
                </a:cxn>
                <a:cxn ang="0">
                  <a:pos x="202" y="1345"/>
                </a:cxn>
                <a:cxn ang="0">
                  <a:pos x="147" y="1308"/>
                </a:cxn>
                <a:cxn ang="0">
                  <a:pos x="139" y="1321"/>
                </a:cxn>
                <a:cxn ang="0">
                  <a:pos x="167" y="1287"/>
                </a:cxn>
              </a:cxnLst>
              <a:rect l="0" t="0" r="r" b="b"/>
              <a:pathLst>
                <a:path w="1137" h="1601">
                  <a:moveTo>
                    <a:pt x="145" y="1311"/>
                  </a:moveTo>
                  <a:cubicBezTo>
                    <a:pt x="174" y="1402"/>
                    <a:pt x="143" y="1175"/>
                    <a:pt x="185" y="1269"/>
                  </a:cubicBezTo>
                  <a:cubicBezTo>
                    <a:pt x="207" y="1318"/>
                    <a:pt x="0" y="1244"/>
                    <a:pt x="55" y="1262"/>
                  </a:cubicBezTo>
                  <a:cubicBezTo>
                    <a:pt x="43" y="1261"/>
                    <a:pt x="101" y="1303"/>
                    <a:pt x="121" y="1303"/>
                  </a:cubicBezTo>
                  <a:cubicBezTo>
                    <a:pt x="141" y="1303"/>
                    <a:pt x="177" y="1275"/>
                    <a:pt x="177" y="1261"/>
                  </a:cubicBezTo>
                  <a:cubicBezTo>
                    <a:pt x="185" y="1256"/>
                    <a:pt x="117" y="1226"/>
                    <a:pt x="119" y="1217"/>
                  </a:cubicBezTo>
                  <a:cubicBezTo>
                    <a:pt x="130" y="1161"/>
                    <a:pt x="159" y="1134"/>
                    <a:pt x="177" y="1079"/>
                  </a:cubicBezTo>
                  <a:cubicBezTo>
                    <a:pt x="180" y="1069"/>
                    <a:pt x="143" y="1045"/>
                    <a:pt x="155" y="1027"/>
                  </a:cubicBezTo>
                  <a:cubicBezTo>
                    <a:pt x="161" y="1018"/>
                    <a:pt x="157" y="921"/>
                    <a:pt x="157" y="921"/>
                  </a:cubicBezTo>
                  <a:cubicBezTo>
                    <a:pt x="161" y="898"/>
                    <a:pt x="203" y="840"/>
                    <a:pt x="219" y="821"/>
                  </a:cubicBezTo>
                  <a:cubicBezTo>
                    <a:pt x="235" y="802"/>
                    <a:pt x="248" y="842"/>
                    <a:pt x="256" y="805"/>
                  </a:cubicBezTo>
                  <a:cubicBezTo>
                    <a:pt x="244" y="721"/>
                    <a:pt x="252" y="682"/>
                    <a:pt x="265" y="601"/>
                  </a:cubicBezTo>
                  <a:cubicBezTo>
                    <a:pt x="262" y="553"/>
                    <a:pt x="266" y="558"/>
                    <a:pt x="269" y="537"/>
                  </a:cubicBezTo>
                  <a:cubicBezTo>
                    <a:pt x="272" y="516"/>
                    <a:pt x="278" y="494"/>
                    <a:pt x="285" y="475"/>
                  </a:cubicBezTo>
                  <a:cubicBezTo>
                    <a:pt x="288" y="466"/>
                    <a:pt x="313" y="421"/>
                    <a:pt x="313" y="421"/>
                  </a:cubicBezTo>
                  <a:cubicBezTo>
                    <a:pt x="316" y="393"/>
                    <a:pt x="306" y="384"/>
                    <a:pt x="311" y="357"/>
                  </a:cubicBezTo>
                  <a:cubicBezTo>
                    <a:pt x="317" y="320"/>
                    <a:pt x="319" y="286"/>
                    <a:pt x="339" y="255"/>
                  </a:cubicBezTo>
                  <a:cubicBezTo>
                    <a:pt x="372" y="204"/>
                    <a:pt x="380" y="170"/>
                    <a:pt x="421" y="129"/>
                  </a:cubicBezTo>
                  <a:cubicBezTo>
                    <a:pt x="463" y="88"/>
                    <a:pt x="402" y="53"/>
                    <a:pt x="439" y="33"/>
                  </a:cubicBezTo>
                  <a:cubicBezTo>
                    <a:pt x="462" y="14"/>
                    <a:pt x="534" y="12"/>
                    <a:pt x="557" y="13"/>
                  </a:cubicBezTo>
                  <a:cubicBezTo>
                    <a:pt x="580" y="14"/>
                    <a:pt x="577" y="29"/>
                    <a:pt x="579" y="41"/>
                  </a:cubicBezTo>
                  <a:cubicBezTo>
                    <a:pt x="581" y="53"/>
                    <a:pt x="566" y="80"/>
                    <a:pt x="571" y="87"/>
                  </a:cubicBezTo>
                  <a:cubicBezTo>
                    <a:pt x="576" y="94"/>
                    <a:pt x="603" y="90"/>
                    <a:pt x="611" y="85"/>
                  </a:cubicBezTo>
                  <a:cubicBezTo>
                    <a:pt x="619" y="80"/>
                    <a:pt x="611" y="68"/>
                    <a:pt x="617" y="55"/>
                  </a:cubicBezTo>
                  <a:cubicBezTo>
                    <a:pt x="623" y="42"/>
                    <a:pt x="640" y="15"/>
                    <a:pt x="645" y="9"/>
                  </a:cubicBezTo>
                  <a:cubicBezTo>
                    <a:pt x="653" y="0"/>
                    <a:pt x="644" y="17"/>
                    <a:pt x="647" y="19"/>
                  </a:cubicBezTo>
                  <a:cubicBezTo>
                    <a:pt x="648" y="22"/>
                    <a:pt x="649" y="20"/>
                    <a:pt x="653" y="29"/>
                  </a:cubicBezTo>
                  <a:cubicBezTo>
                    <a:pt x="657" y="38"/>
                    <a:pt x="661" y="66"/>
                    <a:pt x="669" y="75"/>
                  </a:cubicBezTo>
                  <a:cubicBezTo>
                    <a:pt x="677" y="84"/>
                    <a:pt x="678" y="90"/>
                    <a:pt x="701" y="81"/>
                  </a:cubicBezTo>
                  <a:cubicBezTo>
                    <a:pt x="724" y="72"/>
                    <a:pt x="780" y="11"/>
                    <a:pt x="805" y="19"/>
                  </a:cubicBezTo>
                  <a:cubicBezTo>
                    <a:pt x="826" y="24"/>
                    <a:pt x="838" y="112"/>
                    <a:pt x="851" y="129"/>
                  </a:cubicBezTo>
                  <a:cubicBezTo>
                    <a:pt x="858" y="138"/>
                    <a:pt x="847" y="174"/>
                    <a:pt x="855" y="181"/>
                  </a:cubicBezTo>
                  <a:cubicBezTo>
                    <a:pt x="871" y="195"/>
                    <a:pt x="909" y="178"/>
                    <a:pt x="924" y="193"/>
                  </a:cubicBezTo>
                  <a:cubicBezTo>
                    <a:pt x="946" y="215"/>
                    <a:pt x="956" y="255"/>
                    <a:pt x="969" y="285"/>
                  </a:cubicBezTo>
                  <a:cubicBezTo>
                    <a:pt x="977" y="303"/>
                    <a:pt x="963" y="333"/>
                    <a:pt x="963" y="333"/>
                  </a:cubicBezTo>
                  <a:cubicBezTo>
                    <a:pt x="971" y="387"/>
                    <a:pt x="989" y="432"/>
                    <a:pt x="995" y="483"/>
                  </a:cubicBezTo>
                  <a:cubicBezTo>
                    <a:pt x="1003" y="556"/>
                    <a:pt x="1007" y="627"/>
                    <a:pt x="1019" y="699"/>
                  </a:cubicBezTo>
                  <a:cubicBezTo>
                    <a:pt x="1003" y="808"/>
                    <a:pt x="1019" y="845"/>
                    <a:pt x="1034" y="952"/>
                  </a:cubicBezTo>
                  <a:cubicBezTo>
                    <a:pt x="1042" y="1008"/>
                    <a:pt x="1056" y="1032"/>
                    <a:pt x="1088" y="1080"/>
                  </a:cubicBezTo>
                  <a:cubicBezTo>
                    <a:pt x="1094" y="1089"/>
                    <a:pt x="1107" y="1107"/>
                    <a:pt x="1107" y="1107"/>
                  </a:cubicBezTo>
                  <a:cubicBezTo>
                    <a:pt x="1137" y="1197"/>
                    <a:pt x="1131" y="1318"/>
                    <a:pt x="1079" y="1400"/>
                  </a:cubicBezTo>
                  <a:cubicBezTo>
                    <a:pt x="1061" y="1428"/>
                    <a:pt x="1048" y="1426"/>
                    <a:pt x="1024" y="1445"/>
                  </a:cubicBezTo>
                  <a:cubicBezTo>
                    <a:pt x="981" y="1480"/>
                    <a:pt x="1033" y="1447"/>
                    <a:pt x="988" y="1491"/>
                  </a:cubicBezTo>
                  <a:cubicBezTo>
                    <a:pt x="958" y="1521"/>
                    <a:pt x="913" y="1550"/>
                    <a:pt x="878" y="1573"/>
                  </a:cubicBezTo>
                  <a:cubicBezTo>
                    <a:pt x="862" y="1584"/>
                    <a:pt x="841" y="1586"/>
                    <a:pt x="823" y="1592"/>
                  </a:cubicBezTo>
                  <a:cubicBezTo>
                    <a:pt x="814" y="1595"/>
                    <a:pt x="796" y="1601"/>
                    <a:pt x="796" y="1601"/>
                  </a:cubicBezTo>
                  <a:cubicBezTo>
                    <a:pt x="736" y="1585"/>
                    <a:pt x="681" y="1565"/>
                    <a:pt x="622" y="1546"/>
                  </a:cubicBezTo>
                  <a:cubicBezTo>
                    <a:pt x="564" y="1507"/>
                    <a:pt x="504" y="1464"/>
                    <a:pt x="439" y="1436"/>
                  </a:cubicBezTo>
                  <a:cubicBezTo>
                    <a:pt x="386" y="1413"/>
                    <a:pt x="328" y="1405"/>
                    <a:pt x="275" y="1381"/>
                  </a:cubicBezTo>
                  <a:cubicBezTo>
                    <a:pt x="250" y="1370"/>
                    <a:pt x="226" y="1358"/>
                    <a:pt x="202" y="1345"/>
                  </a:cubicBezTo>
                  <a:cubicBezTo>
                    <a:pt x="183" y="1334"/>
                    <a:pt x="147" y="1308"/>
                    <a:pt x="147" y="1308"/>
                  </a:cubicBezTo>
                  <a:cubicBezTo>
                    <a:pt x="141" y="1299"/>
                    <a:pt x="147" y="1329"/>
                    <a:pt x="139" y="1321"/>
                  </a:cubicBezTo>
                  <a:cubicBezTo>
                    <a:pt x="131" y="1313"/>
                    <a:pt x="167" y="1287"/>
                    <a:pt x="167" y="128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00359" name="Picture 7" descr="iStock_000002454198Small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91"/>
              <a:ext cx="5760" cy="3829"/>
            </a:xfrm>
            <a:prstGeom prst="rect">
              <a:avLst/>
            </a:prstGeom>
            <a:noFill/>
          </p:spPr>
        </p:pic>
      </p:grp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4710113" y="2695575"/>
            <a:ext cx="395287" cy="1219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Oval 9"/>
          <p:cNvSpPr>
            <a:spLocks noChangeArrowheads="1"/>
          </p:cNvSpPr>
          <p:nvPr/>
        </p:nvSpPr>
        <p:spPr bwMode="auto">
          <a:xfrm>
            <a:off x="4862513" y="2776538"/>
            <a:ext cx="152400" cy="152400"/>
          </a:xfrm>
          <a:prstGeom prst="ellipse">
            <a:avLst/>
          </a:prstGeom>
          <a:gradFill rotWithShape="1">
            <a:gsLst>
              <a:gs pos="0">
                <a:srgbClr val="000000">
                  <a:gamma/>
                  <a:tint val="82353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0362" name="Picture 10" descr="iStock_000002454198Small"/>
          <p:cNvPicPr>
            <a:picLocks noChangeAspect="1" noChangeArrowheads="1"/>
          </p:cNvPicPr>
          <p:nvPr/>
        </p:nvPicPr>
        <p:blipFill>
          <a:blip r:embed="rId5" cstate="print"/>
          <a:srcRect l="51666" t="21024" r="44167" b="58919"/>
          <a:stretch>
            <a:fillRect/>
          </a:stretch>
        </p:blipFill>
        <p:spPr bwMode="auto">
          <a:xfrm>
            <a:off x="4724400" y="3381375"/>
            <a:ext cx="381000" cy="533400"/>
          </a:xfrm>
          <a:prstGeom prst="rect">
            <a:avLst/>
          </a:prstGeom>
          <a:noFill/>
        </p:spPr>
      </p:pic>
      <p:pic>
        <p:nvPicPr>
          <p:cNvPr id="100363" name="Picture 11" descr="iStock_000002454198Small"/>
          <p:cNvPicPr>
            <a:picLocks noChangeAspect="1" noChangeArrowheads="1"/>
          </p:cNvPicPr>
          <p:nvPr/>
        </p:nvPicPr>
        <p:blipFill>
          <a:blip r:embed="rId5" cstate="print"/>
          <a:srcRect l="51666" t="21024" r="44167" b="58919"/>
          <a:stretch>
            <a:fillRect/>
          </a:stretch>
        </p:blipFill>
        <p:spPr bwMode="auto">
          <a:xfrm>
            <a:off x="4724400" y="3048000"/>
            <a:ext cx="381000" cy="838200"/>
          </a:xfrm>
          <a:prstGeom prst="rect">
            <a:avLst/>
          </a:prstGeom>
          <a:noFill/>
        </p:spPr>
      </p:pic>
      <p:pic>
        <p:nvPicPr>
          <p:cNvPr id="100364" name="Picture 12" descr="iStock_000002454198Small"/>
          <p:cNvPicPr>
            <a:picLocks noChangeAspect="1" noChangeArrowheads="1"/>
          </p:cNvPicPr>
          <p:nvPr/>
        </p:nvPicPr>
        <p:blipFill>
          <a:blip r:embed="rId5" cstate="print"/>
          <a:srcRect l="51666" t="21024" r="44167" b="58919"/>
          <a:stretch>
            <a:fillRect/>
          </a:stretch>
        </p:blipFill>
        <p:spPr bwMode="auto">
          <a:xfrm>
            <a:off x="4724400" y="2667000"/>
            <a:ext cx="3810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403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0364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100364"/>
                                        </p:tgtEl>
                                      </p:cBhvr>
                                      <p:by x="1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Manson</dc:creator>
  <cp:lastModifiedBy>Thomas Manson</cp:lastModifiedBy>
  <cp:revision>1</cp:revision>
  <dcterms:created xsi:type="dcterms:W3CDTF">2012-05-23T15:56:30Z</dcterms:created>
  <dcterms:modified xsi:type="dcterms:W3CDTF">2012-05-23T16:05:06Z</dcterms:modified>
</cp:coreProperties>
</file>