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2" r:id="rId2"/>
    <p:sldId id="285" r:id="rId3"/>
    <p:sldId id="264" r:id="rId4"/>
    <p:sldId id="279" r:id="rId5"/>
    <p:sldId id="271" r:id="rId6"/>
    <p:sldId id="280" r:id="rId7"/>
    <p:sldId id="272" r:id="rId8"/>
    <p:sldId id="281" r:id="rId9"/>
    <p:sldId id="283" r:id="rId10"/>
    <p:sldId id="28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00"/>
    <a:srgbClr val="000000"/>
    <a:srgbClr val="292929"/>
    <a:srgbClr val="80808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20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BB98D4-1AC4-4B29-9100-7FF17E9EA2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77B47-A64C-4F2D-9E2E-880A49EBBD50}" type="slidenum">
              <a:rPr lang="en-US"/>
              <a:pPr/>
              <a:t>1</a:t>
            </a:fld>
            <a:endParaRPr lang="en-US"/>
          </a:p>
        </p:txBody>
      </p:sp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78E3D-6C9C-45E4-957F-7125CEC846FD}" type="slidenum">
              <a:rPr lang="en-US"/>
              <a:pPr/>
              <a:t>10</a:t>
            </a:fld>
            <a:endParaRPr lang="en-US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22ED30-AEF4-4274-81DE-E5A85E6E192E}" type="slidenum">
              <a:rPr lang="en-US"/>
              <a:pPr/>
              <a:t>2</a:t>
            </a:fld>
            <a:endParaRPr lang="en-US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0A8551-5754-437C-86C3-C1BD0EC1B027}" type="slidenum">
              <a:rPr lang="en-US"/>
              <a:pPr/>
              <a:t>3</a:t>
            </a:fld>
            <a:endParaRPr lang="en-US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1A7A6-6B50-4D51-8FF1-E8C41955F1B6}" type="slidenum">
              <a:rPr lang="en-US"/>
              <a:pPr/>
              <a:t>4</a:t>
            </a:fld>
            <a:endParaRPr lang="en-US"/>
          </a:p>
        </p:txBody>
      </p:sp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00135-E2CE-4BFE-8AA2-6490A78A0C23}" type="slidenum">
              <a:rPr lang="en-US"/>
              <a:pPr/>
              <a:t>5</a:t>
            </a:fld>
            <a:endParaRPr 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490695-6372-4E16-8B9B-BAC034DC8C94}" type="slidenum">
              <a:rPr lang="en-US"/>
              <a:pPr/>
              <a:t>6</a:t>
            </a:fld>
            <a:endParaRPr lang="en-US"/>
          </a:p>
        </p:txBody>
      </p:sp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27955-5F61-470B-9244-9A1EDBE73776}" type="slidenum">
              <a:rPr lang="en-US"/>
              <a:pPr/>
              <a:t>7</a:t>
            </a:fld>
            <a:endParaRPr lang="en-US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FE394-E50B-44B0-A467-8ED832C330AA}" type="slidenum">
              <a:rPr lang="en-US"/>
              <a:pPr/>
              <a:t>8</a:t>
            </a:fld>
            <a:endParaRPr lang="en-US"/>
          </a:p>
        </p:txBody>
      </p:sp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3AB9B3-339A-4573-ADEF-0132B517D7A2}" type="slidenum">
              <a:rPr lang="en-US"/>
              <a:pPr/>
              <a:t>9</a:t>
            </a:fld>
            <a:endParaRPr lang="en-US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3B6C7-78F5-422E-8B8F-F6F1185191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AE110-B907-4F82-A339-5518E77AEC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4F16F-BC7A-4D80-84EB-DB93BAFFCA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35275-EE3A-48F9-A995-05C2EA752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EE709-A8F9-4A40-B531-02EA79BD43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617A8-FED3-48B8-A1C5-3303A96088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5B4ED-B990-47E5-8A13-5384AC128B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5C2FF-0DF9-48CC-964D-36CB3AFEE2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39A06-2D2C-4CB8-9E48-A6D293890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FFD58-4D71-409D-BE18-6003E6F7E0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28141-B052-48C5-8EE8-DCD4D1567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63AA20-534A-4E25-AA8D-CE63FFCEC8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9" name="Rectangle 11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0" name="Rectangle 1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6980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4210" name="Picture 2" descr="B27E(blue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8225" y="-514350"/>
            <a:ext cx="2670175" cy="4171950"/>
          </a:xfrm>
          <a:prstGeom prst="rect">
            <a:avLst/>
          </a:prstGeom>
          <a:noFill/>
        </p:spPr>
      </p:pic>
      <p:grpSp>
        <p:nvGrpSpPr>
          <p:cNvPr id="94221" name="Group 13"/>
          <p:cNvGrpSpPr>
            <a:grpSpLocks/>
          </p:cNvGrpSpPr>
          <p:nvPr/>
        </p:nvGrpSpPr>
        <p:grpSpPr bwMode="auto">
          <a:xfrm>
            <a:off x="0" y="1460500"/>
            <a:ext cx="9144000" cy="6078538"/>
            <a:chOff x="0" y="923"/>
            <a:chExt cx="5760" cy="3829"/>
          </a:xfrm>
        </p:grpSpPr>
        <p:grpSp>
          <p:nvGrpSpPr>
            <p:cNvPr id="94211" name="Group 3"/>
            <p:cNvGrpSpPr>
              <a:grpSpLocks/>
            </p:cNvGrpSpPr>
            <p:nvPr/>
          </p:nvGrpSpPr>
          <p:grpSpPr bwMode="auto">
            <a:xfrm>
              <a:off x="0" y="923"/>
              <a:ext cx="5760" cy="3829"/>
              <a:chOff x="0" y="491"/>
              <a:chExt cx="5760" cy="3829"/>
            </a:xfrm>
          </p:grpSpPr>
          <p:sp>
            <p:nvSpPr>
              <p:cNvPr id="94212" name="Freeform 4"/>
              <p:cNvSpPr>
                <a:spLocks/>
              </p:cNvSpPr>
              <p:nvPr/>
            </p:nvSpPr>
            <p:spPr bwMode="auto">
              <a:xfrm>
                <a:off x="2459" y="941"/>
                <a:ext cx="1137" cy="1601"/>
              </a:xfrm>
              <a:custGeom>
                <a:avLst/>
                <a:gdLst/>
                <a:ahLst/>
                <a:cxnLst>
                  <a:cxn ang="0">
                    <a:pos x="145" y="1311"/>
                  </a:cxn>
                  <a:cxn ang="0">
                    <a:pos x="185" y="1269"/>
                  </a:cxn>
                  <a:cxn ang="0">
                    <a:pos x="55" y="1262"/>
                  </a:cxn>
                  <a:cxn ang="0">
                    <a:pos x="121" y="1303"/>
                  </a:cxn>
                  <a:cxn ang="0">
                    <a:pos x="177" y="1261"/>
                  </a:cxn>
                  <a:cxn ang="0">
                    <a:pos x="119" y="1217"/>
                  </a:cxn>
                  <a:cxn ang="0">
                    <a:pos x="177" y="1079"/>
                  </a:cxn>
                  <a:cxn ang="0">
                    <a:pos x="155" y="1027"/>
                  </a:cxn>
                  <a:cxn ang="0">
                    <a:pos x="157" y="921"/>
                  </a:cxn>
                  <a:cxn ang="0">
                    <a:pos x="219" y="821"/>
                  </a:cxn>
                  <a:cxn ang="0">
                    <a:pos x="256" y="805"/>
                  </a:cxn>
                  <a:cxn ang="0">
                    <a:pos x="265" y="601"/>
                  </a:cxn>
                  <a:cxn ang="0">
                    <a:pos x="269" y="537"/>
                  </a:cxn>
                  <a:cxn ang="0">
                    <a:pos x="285" y="475"/>
                  </a:cxn>
                  <a:cxn ang="0">
                    <a:pos x="313" y="421"/>
                  </a:cxn>
                  <a:cxn ang="0">
                    <a:pos x="311" y="357"/>
                  </a:cxn>
                  <a:cxn ang="0">
                    <a:pos x="339" y="255"/>
                  </a:cxn>
                  <a:cxn ang="0">
                    <a:pos x="421" y="129"/>
                  </a:cxn>
                  <a:cxn ang="0">
                    <a:pos x="439" y="33"/>
                  </a:cxn>
                  <a:cxn ang="0">
                    <a:pos x="557" y="13"/>
                  </a:cxn>
                  <a:cxn ang="0">
                    <a:pos x="579" y="41"/>
                  </a:cxn>
                  <a:cxn ang="0">
                    <a:pos x="571" y="87"/>
                  </a:cxn>
                  <a:cxn ang="0">
                    <a:pos x="611" y="85"/>
                  </a:cxn>
                  <a:cxn ang="0">
                    <a:pos x="617" y="55"/>
                  </a:cxn>
                  <a:cxn ang="0">
                    <a:pos x="645" y="9"/>
                  </a:cxn>
                  <a:cxn ang="0">
                    <a:pos x="647" y="19"/>
                  </a:cxn>
                  <a:cxn ang="0">
                    <a:pos x="653" y="29"/>
                  </a:cxn>
                  <a:cxn ang="0">
                    <a:pos x="669" y="75"/>
                  </a:cxn>
                  <a:cxn ang="0">
                    <a:pos x="701" y="81"/>
                  </a:cxn>
                  <a:cxn ang="0">
                    <a:pos x="805" y="19"/>
                  </a:cxn>
                  <a:cxn ang="0">
                    <a:pos x="851" y="129"/>
                  </a:cxn>
                  <a:cxn ang="0">
                    <a:pos x="855" y="181"/>
                  </a:cxn>
                  <a:cxn ang="0">
                    <a:pos x="924" y="193"/>
                  </a:cxn>
                  <a:cxn ang="0">
                    <a:pos x="969" y="285"/>
                  </a:cxn>
                  <a:cxn ang="0">
                    <a:pos x="963" y="333"/>
                  </a:cxn>
                  <a:cxn ang="0">
                    <a:pos x="995" y="483"/>
                  </a:cxn>
                  <a:cxn ang="0">
                    <a:pos x="1019" y="699"/>
                  </a:cxn>
                  <a:cxn ang="0">
                    <a:pos x="1034" y="952"/>
                  </a:cxn>
                  <a:cxn ang="0">
                    <a:pos x="1088" y="1080"/>
                  </a:cxn>
                  <a:cxn ang="0">
                    <a:pos x="1107" y="1107"/>
                  </a:cxn>
                  <a:cxn ang="0">
                    <a:pos x="1079" y="1400"/>
                  </a:cxn>
                  <a:cxn ang="0">
                    <a:pos x="1024" y="1445"/>
                  </a:cxn>
                  <a:cxn ang="0">
                    <a:pos x="988" y="1491"/>
                  </a:cxn>
                  <a:cxn ang="0">
                    <a:pos x="878" y="1573"/>
                  </a:cxn>
                  <a:cxn ang="0">
                    <a:pos x="823" y="1592"/>
                  </a:cxn>
                  <a:cxn ang="0">
                    <a:pos x="796" y="1601"/>
                  </a:cxn>
                  <a:cxn ang="0">
                    <a:pos x="622" y="1546"/>
                  </a:cxn>
                  <a:cxn ang="0">
                    <a:pos x="439" y="1436"/>
                  </a:cxn>
                  <a:cxn ang="0">
                    <a:pos x="275" y="1381"/>
                  </a:cxn>
                  <a:cxn ang="0">
                    <a:pos x="202" y="1345"/>
                  </a:cxn>
                  <a:cxn ang="0">
                    <a:pos x="147" y="1308"/>
                  </a:cxn>
                  <a:cxn ang="0">
                    <a:pos x="139" y="1321"/>
                  </a:cxn>
                  <a:cxn ang="0">
                    <a:pos x="167" y="1287"/>
                  </a:cxn>
                </a:cxnLst>
                <a:rect l="0" t="0" r="r" b="b"/>
                <a:pathLst>
                  <a:path w="1137" h="1601">
                    <a:moveTo>
                      <a:pt x="145" y="1311"/>
                    </a:moveTo>
                    <a:cubicBezTo>
                      <a:pt x="174" y="1402"/>
                      <a:pt x="143" y="1175"/>
                      <a:pt x="185" y="1269"/>
                    </a:cubicBezTo>
                    <a:cubicBezTo>
                      <a:pt x="207" y="1318"/>
                      <a:pt x="0" y="1244"/>
                      <a:pt x="55" y="1262"/>
                    </a:cubicBezTo>
                    <a:cubicBezTo>
                      <a:pt x="43" y="1261"/>
                      <a:pt x="101" y="1303"/>
                      <a:pt x="121" y="1303"/>
                    </a:cubicBezTo>
                    <a:cubicBezTo>
                      <a:pt x="141" y="1303"/>
                      <a:pt x="177" y="1275"/>
                      <a:pt x="177" y="1261"/>
                    </a:cubicBezTo>
                    <a:cubicBezTo>
                      <a:pt x="185" y="1256"/>
                      <a:pt x="117" y="1226"/>
                      <a:pt x="119" y="1217"/>
                    </a:cubicBezTo>
                    <a:cubicBezTo>
                      <a:pt x="130" y="1161"/>
                      <a:pt x="159" y="1134"/>
                      <a:pt x="177" y="1079"/>
                    </a:cubicBezTo>
                    <a:cubicBezTo>
                      <a:pt x="180" y="1069"/>
                      <a:pt x="143" y="1045"/>
                      <a:pt x="155" y="1027"/>
                    </a:cubicBezTo>
                    <a:cubicBezTo>
                      <a:pt x="161" y="1018"/>
                      <a:pt x="157" y="921"/>
                      <a:pt x="157" y="921"/>
                    </a:cubicBezTo>
                    <a:cubicBezTo>
                      <a:pt x="161" y="898"/>
                      <a:pt x="203" y="840"/>
                      <a:pt x="219" y="821"/>
                    </a:cubicBezTo>
                    <a:cubicBezTo>
                      <a:pt x="235" y="802"/>
                      <a:pt x="248" y="842"/>
                      <a:pt x="256" y="805"/>
                    </a:cubicBezTo>
                    <a:cubicBezTo>
                      <a:pt x="244" y="721"/>
                      <a:pt x="252" y="682"/>
                      <a:pt x="265" y="601"/>
                    </a:cubicBezTo>
                    <a:cubicBezTo>
                      <a:pt x="262" y="553"/>
                      <a:pt x="266" y="558"/>
                      <a:pt x="269" y="537"/>
                    </a:cubicBezTo>
                    <a:cubicBezTo>
                      <a:pt x="272" y="516"/>
                      <a:pt x="278" y="494"/>
                      <a:pt x="285" y="475"/>
                    </a:cubicBezTo>
                    <a:cubicBezTo>
                      <a:pt x="288" y="466"/>
                      <a:pt x="313" y="421"/>
                      <a:pt x="313" y="421"/>
                    </a:cubicBezTo>
                    <a:cubicBezTo>
                      <a:pt x="316" y="393"/>
                      <a:pt x="306" y="384"/>
                      <a:pt x="311" y="357"/>
                    </a:cubicBezTo>
                    <a:cubicBezTo>
                      <a:pt x="317" y="320"/>
                      <a:pt x="319" y="286"/>
                      <a:pt x="339" y="255"/>
                    </a:cubicBezTo>
                    <a:cubicBezTo>
                      <a:pt x="372" y="204"/>
                      <a:pt x="380" y="170"/>
                      <a:pt x="421" y="129"/>
                    </a:cubicBezTo>
                    <a:cubicBezTo>
                      <a:pt x="463" y="88"/>
                      <a:pt x="402" y="53"/>
                      <a:pt x="439" y="33"/>
                    </a:cubicBezTo>
                    <a:cubicBezTo>
                      <a:pt x="462" y="14"/>
                      <a:pt x="534" y="12"/>
                      <a:pt x="557" y="13"/>
                    </a:cubicBezTo>
                    <a:cubicBezTo>
                      <a:pt x="580" y="14"/>
                      <a:pt x="577" y="29"/>
                      <a:pt x="579" y="41"/>
                    </a:cubicBezTo>
                    <a:cubicBezTo>
                      <a:pt x="581" y="53"/>
                      <a:pt x="566" y="80"/>
                      <a:pt x="571" y="87"/>
                    </a:cubicBezTo>
                    <a:cubicBezTo>
                      <a:pt x="576" y="94"/>
                      <a:pt x="603" y="90"/>
                      <a:pt x="611" y="85"/>
                    </a:cubicBezTo>
                    <a:cubicBezTo>
                      <a:pt x="619" y="80"/>
                      <a:pt x="611" y="68"/>
                      <a:pt x="617" y="55"/>
                    </a:cubicBezTo>
                    <a:cubicBezTo>
                      <a:pt x="623" y="42"/>
                      <a:pt x="640" y="15"/>
                      <a:pt x="645" y="9"/>
                    </a:cubicBezTo>
                    <a:cubicBezTo>
                      <a:pt x="653" y="0"/>
                      <a:pt x="644" y="17"/>
                      <a:pt x="647" y="19"/>
                    </a:cubicBezTo>
                    <a:cubicBezTo>
                      <a:pt x="648" y="22"/>
                      <a:pt x="649" y="20"/>
                      <a:pt x="653" y="29"/>
                    </a:cubicBezTo>
                    <a:cubicBezTo>
                      <a:pt x="657" y="38"/>
                      <a:pt x="661" y="66"/>
                      <a:pt x="669" y="75"/>
                    </a:cubicBezTo>
                    <a:cubicBezTo>
                      <a:pt x="677" y="84"/>
                      <a:pt x="678" y="90"/>
                      <a:pt x="701" y="81"/>
                    </a:cubicBezTo>
                    <a:cubicBezTo>
                      <a:pt x="724" y="72"/>
                      <a:pt x="780" y="11"/>
                      <a:pt x="805" y="19"/>
                    </a:cubicBezTo>
                    <a:cubicBezTo>
                      <a:pt x="826" y="24"/>
                      <a:pt x="838" y="112"/>
                      <a:pt x="851" y="129"/>
                    </a:cubicBezTo>
                    <a:cubicBezTo>
                      <a:pt x="858" y="138"/>
                      <a:pt x="847" y="174"/>
                      <a:pt x="855" y="181"/>
                    </a:cubicBezTo>
                    <a:cubicBezTo>
                      <a:pt x="871" y="195"/>
                      <a:pt x="909" y="178"/>
                      <a:pt x="924" y="193"/>
                    </a:cubicBezTo>
                    <a:cubicBezTo>
                      <a:pt x="946" y="215"/>
                      <a:pt x="956" y="255"/>
                      <a:pt x="969" y="285"/>
                    </a:cubicBezTo>
                    <a:cubicBezTo>
                      <a:pt x="977" y="303"/>
                      <a:pt x="963" y="333"/>
                      <a:pt x="963" y="333"/>
                    </a:cubicBezTo>
                    <a:cubicBezTo>
                      <a:pt x="971" y="387"/>
                      <a:pt x="989" y="432"/>
                      <a:pt x="995" y="483"/>
                    </a:cubicBezTo>
                    <a:cubicBezTo>
                      <a:pt x="1003" y="556"/>
                      <a:pt x="1007" y="627"/>
                      <a:pt x="1019" y="699"/>
                    </a:cubicBezTo>
                    <a:cubicBezTo>
                      <a:pt x="1003" y="808"/>
                      <a:pt x="1019" y="845"/>
                      <a:pt x="1034" y="952"/>
                    </a:cubicBezTo>
                    <a:cubicBezTo>
                      <a:pt x="1042" y="1008"/>
                      <a:pt x="1056" y="1032"/>
                      <a:pt x="1088" y="1080"/>
                    </a:cubicBezTo>
                    <a:cubicBezTo>
                      <a:pt x="1094" y="1089"/>
                      <a:pt x="1107" y="1107"/>
                      <a:pt x="1107" y="1107"/>
                    </a:cubicBezTo>
                    <a:cubicBezTo>
                      <a:pt x="1137" y="1197"/>
                      <a:pt x="1131" y="1318"/>
                      <a:pt x="1079" y="1400"/>
                    </a:cubicBezTo>
                    <a:cubicBezTo>
                      <a:pt x="1061" y="1428"/>
                      <a:pt x="1048" y="1426"/>
                      <a:pt x="1024" y="1445"/>
                    </a:cubicBezTo>
                    <a:cubicBezTo>
                      <a:pt x="981" y="1480"/>
                      <a:pt x="1033" y="1447"/>
                      <a:pt x="988" y="1491"/>
                    </a:cubicBezTo>
                    <a:cubicBezTo>
                      <a:pt x="958" y="1521"/>
                      <a:pt x="913" y="1550"/>
                      <a:pt x="878" y="1573"/>
                    </a:cubicBezTo>
                    <a:cubicBezTo>
                      <a:pt x="862" y="1584"/>
                      <a:pt x="841" y="1586"/>
                      <a:pt x="823" y="1592"/>
                    </a:cubicBezTo>
                    <a:cubicBezTo>
                      <a:pt x="814" y="1595"/>
                      <a:pt x="796" y="1601"/>
                      <a:pt x="796" y="1601"/>
                    </a:cubicBezTo>
                    <a:cubicBezTo>
                      <a:pt x="736" y="1585"/>
                      <a:pt x="681" y="1565"/>
                      <a:pt x="622" y="1546"/>
                    </a:cubicBezTo>
                    <a:cubicBezTo>
                      <a:pt x="564" y="1507"/>
                      <a:pt x="504" y="1464"/>
                      <a:pt x="439" y="1436"/>
                    </a:cubicBezTo>
                    <a:cubicBezTo>
                      <a:pt x="386" y="1413"/>
                      <a:pt x="328" y="1405"/>
                      <a:pt x="275" y="1381"/>
                    </a:cubicBezTo>
                    <a:cubicBezTo>
                      <a:pt x="250" y="1370"/>
                      <a:pt x="226" y="1358"/>
                      <a:pt x="202" y="1345"/>
                    </a:cubicBezTo>
                    <a:cubicBezTo>
                      <a:pt x="183" y="1334"/>
                      <a:pt x="147" y="1308"/>
                      <a:pt x="147" y="1308"/>
                    </a:cubicBezTo>
                    <a:cubicBezTo>
                      <a:pt x="141" y="1299"/>
                      <a:pt x="147" y="1329"/>
                      <a:pt x="139" y="1321"/>
                    </a:cubicBezTo>
                    <a:cubicBezTo>
                      <a:pt x="131" y="1313"/>
                      <a:pt x="167" y="1287"/>
                      <a:pt x="167" y="1287"/>
                    </a:cubicBezTo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94213" name="Picture 5" descr="iStock_000002454198Small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491"/>
                <a:ext cx="5760" cy="3829"/>
              </a:xfrm>
              <a:prstGeom prst="rect">
                <a:avLst/>
              </a:prstGeom>
              <a:noFill/>
            </p:spPr>
          </p:pic>
        </p:grpSp>
        <p:pic>
          <p:nvPicPr>
            <p:cNvPr id="94218" name="Picture 10" descr="iStock_000002454198Small"/>
            <p:cNvPicPr>
              <a:picLocks noChangeAspect="1" noChangeArrowheads="1"/>
            </p:cNvPicPr>
            <p:nvPr/>
          </p:nvPicPr>
          <p:blipFill>
            <a:blip r:embed="rId4" cstate="print"/>
            <a:srcRect l="51666" t="21024" r="44167" b="58919"/>
            <a:stretch>
              <a:fillRect/>
            </a:stretch>
          </p:blipFill>
          <p:spPr bwMode="auto">
            <a:xfrm>
              <a:off x="2976" y="1680"/>
              <a:ext cx="240" cy="76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9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90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810" decel="10000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90" accel="100000" fill="hold">
                                          <p:stCondLst>
                                            <p:cond delay="981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62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62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62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62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6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1240" fill="hold">
                                          <p:stCondLst>
                                            <p:cond delay="124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1240" fill="hold">
                                          <p:stCondLst>
                                            <p:cond delay="248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240" fill="hold">
                                          <p:stCondLst>
                                            <p:cond delay="372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1240" fill="hold">
                                          <p:stCondLst>
                                            <p:cond delay="496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6980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308" name="Group 4"/>
          <p:cNvGrpSpPr>
            <a:grpSpLocks/>
          </p:cNvGrpSpPr>
          <p:nvPr/>
        </p:nvGrpSpPr>
        <p:grpSpPr bwMode="auto">
          <a:xfrm>
            <a:off x="4749800" y="1879600"/>
            <a:ext cx="325438" cy="508000"/>
            <a:chOff x="2254" y="-324"/>
            <a:chExt cx="1682" cy="2628"/>
          </a:xfrm>
        </p:grpSpPr>
        <p:pic>
          <p:nvPicPr>
            <p:cNvPr id="98309" name="Picture 5" descr="B27E(blue)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54" y="-324"/>
              <a:ext cx="1682" cy="2628"/>
            </a:xfrm>
            <a:prstGeom prst="rect">
              <a:avLst/>
            </a:prstGeom>
            <a:noFill/>
          </p:spPr>
        </p:pic>
        <p:sp>
          <p:nvSpPr>
            <p:cNvPr id="98310" name="Oval 6"/>
            <p:cNvSpPr>
              <a:spLocks noChangeArrowheads="1"/>
            </p:cNvSpPr>
            <p:nvPr/>
          </p:nvSpPr>
          <p:spPr bwMode="auto">
            <a:xfrm>
              <a:off x="3024" y="1312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000000">
                    <a:gamma/>
                    <a:tint val="7921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1" name="Oval 7"/>
            <p:cNvSpPr>
              <a:spLocks noChangeArrowheads="1"/>
            </p:cNvSpPr>
            <p:nvPr/>
          </p:nvSpPr>
          <p:spPr bwMode="auto">
            <a:xfrm>
              <a:off x="3120" y="1248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000000">
                    <a:gamma/>
                    <a:tint val="7921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8312" name="Oval 8"/>
            <p:cNvSpPr>
              <a:spLocks noChangeArrowheads="1"/>
            </p:cNvSpPr>
            <p:nvPr/>
          </p:nvSpPr>
          <p:spPr bwMode="auto">
            <a:xfrm>
              <a:off x="3056" y="1240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000000">
                    <a:gamma/>
                    <a:tint val="7921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98313" name="Group 9"/>
          <p:cNvGrpSpPr>
            <a:grpSpLocks/>
          </p:cNvGrpSpPr>
          <p:nvPr/>
        </p:nvGrpSpPr>
        <p:grpSpPr bwMode="auto">
          <a:xfrm>
            <a:off x="0" y="1465263"/>
            <a:ext cx="9144000" cy="6078537"/>
            <a:chOff x="0" y="491"/>
            <a:chExt cx="5760" cy="3829"/>
          </a:xfrm>
        </p:grpSpPr>
        <p:sp>
          <p:nvSpPr>
            <p:cNvPr id="98314" name="Freeform 10"/>
            <p:cNvSpPr>
              <a:spLocks/>
            </p:cNvSpPr>
            <p:nvPr/>
          </p:nvSpPr>
          <p:spPr bwMode="auto">
            <a:xfrm>
              <a:off x="2459" y="941"/>
              <a:ext cx="1137" cy="1601"/>
            </a:xfrm>
            <a:custGeom>
              <a:avLst/>
              <a:gdLst/>
              <a:ahLst/>
              <a:cxnLst>
                <a:cxn ang="0">
                  <a:pos x="145" y="1311"/>
                </a:cxn>
                <a:cxn ang="0">
                  <a:pos x="185" y="1269"/>
                </a:cxn>
                <a:cxn ang="0">
                  <a:pos x="55" y="1262"/>
                </a:cxn>
                <a:cxn ang="0">
                  <a:pos x="121" y="1303"/>
                </a:cxn>
                <a:cxn ang="0">
                  <a:pos x="177" y="1261"/>
                </a:cxn>
                <a:cxn ang="0">
                  <a:pos x="119" y="1217"/>
                </a:cxn>
                <a:cxn ang="0">
                  <a:pos x="177" y="1079"/>
                </a:cxn>
                <a:cxn ang="0">
                  <a:pos x="155" y="1027"/>
                </a:cxn>
                <a:cxn ang="0">
                  <a:pos x="157" y="921"/>
                </a:cxn>
                <a:cxn ang="0">
                  <a:pos x="219" y="821"/>
                </a:cxn>
                <a:cxn ang="0">
                  <a:pos x="256" y="805"/>
                </a:cxn>
                <a:cxn ang="0">
                  <a:pos x="265" y="601"/>
                </a:cxn>
                <a:cxn ang="0">
                  <a:pos x="269" y="537"/>
                </a:cxn>
                <a:cxn ang="0">
                  <a:pos x="285" y="475"/>
                </a:cxn>
                <a:cxn ang="0">
                  <a:pos x="313" y="421"/>
                </a:cxn>
                <a:cxn ang="0">
                  <a:pos x="311" y="357"/>
                </a:cxn>
                <a:cxn ang="0">
                  <a:pos x="339" y="255"/>
                </a:cxn>
                <a:cxn ang="0">
                  <a:pos x="421" y="129"/>
                </a:cxn>
                <a:cxn ang="0">
                  <a:pos x="439" y="33"/>
                </a:cxn>
                <a:cxn ang="0">
                  <a:pos x="557" y="13"/>
                </a:cxn>
                <a:cxn ang="0">
                  <a:pos x="579" y="41"/>
                </a:cxn>
                <a:cxn ang="0">
                  <a:pos x="571" y="87"/>
                </a:cxn>
                <a:cxn ang="0">
                  <a:pos x="611" y="85"/>
                </a:cxn>
                <a:cxn ang="0">
                  <a:pos x="617" y="55"/>
                </a:cxn>
                <a:cxn ang="0">
                  <a:pos x="645" y="9"/>
                </a:cxn>
                <a:cxn ang="0">
                  <a:pos x="647" y="19"/>
                </a:cxn>
                <a:cxn ang="0">
                  <a:pos x="653" y="29"/>
                </a:cxn>
                <a:cxn ang="0">
                  <a:pos x="669" y="75"/>
                </a:cxn>
                <a:cxn ang="0">
                  <a:pos x="701" y="81"/>
                </a:cxn>
                <a:cxn ang="0">
                  <a:pos x="805" y="19"/>
                </a:cxn>
                <a:cxn ang="0">
                  <a:pos x="851" y="129"/>
                </a:cxn>
                <a:cxn ang="0">
                  <a:pos x="855" y="181"/>
                </a:cxn>
                <a:cxn ang="0">
                  <a:pos x="924" y="193"/>
                </a:cxn>
                <a:cxn ang="0">
                  <a:pos x="969" y="285"/>
                </a:cxn>
                <a:cxn ang="0">
                  <a:pos x="963" y="333"/>
                </a:cxn>
                <a:cxn ang="0">
                  <a:pos x="995" y="483"/>
                </a:cxn>
                <a:cxn ang="0">
                  <a:pos x="1019" y="699"/>
                </a:cxn>
                <a:cxn ang="0">
                  <a:pos x="1034" y="952"/>
                </a:cxn>
                <a:cxn ang="0">
                  <a:pos x="1088" y="1080"/>
                </a:cxn>
                <a:cxn ang="0">
                  <a:pos x="1107" y="1107"/>
                </a:cxn>
                <a:cxn ang="0">
                  <a:pos x="1079" y="1400"/>
                </a:cxn>
                <a:cxn ang="0">
                  <a:pos x="1024" y="1445"/>
                </a:cxn>
                <a:cxn ang="0">
                  <a:pos x="988" y="1491"/>
                </a:cxn>
                <a:cxn ang="0">
                  <a:pos x="878" y="1573"/>
                </a:cxn>
                <a:cxn ang="0">
                  <a:pos x="823" y="1592"/>
                </a:cxn>
                <a:cxn ang="0">
                  <a:pos x="796" y="1601"/>
                </a:cxn>
                <a:cxn ang="0">
                  <a:pos x="622" y="1546"/>
                </a:cxn>
                <a:cxn ang="0">
                  <a:pos x="439" y="1436"/>
                </a:cxn>
                <a:cxn ang="0">
                  <a:pos x="275" y="1381"/>
                </a:cxn>
                <a:cxn ang="0">
                  <a:pos x="202" y="1345"/>
                </a:cxn>
                <a:cxn ang="0">
                  <a:pos x="147" y="1308"/>
                </a:cxn>
                <a:cxn ang="0">
                  <a:pos x="139" y="1321"/>
                </a:cxn>
                <a:cxn ang="0">
                  <a:pos x="167" y="1287"/>
                </a:cxn>
              </a:cxnLst>
              <a:rect l="0" t="0" r="r" b="b"/>
              <a:pathLst>
                <a:path w="1137" h="1601">
                  <a:moveTo>
                    <a:pt x="145" y="1311"/>
                  </a:moveTo>
                  <a:cubicBezTo>
                    <a:pt x="174" y="1402"/>
                    <a:pt x="143" y="1175"/>
                    <a:pt x="185" y="1269"/>
                  </a:cubicBezTo>
                  <a:cubicBezTo>
                    <a:pt x="207" y="1318"/>
                    <a:pt x="0" y="1244"/>
                    <a:pt x="55" y="1262"/>
                  </a:cubicBezTo>
                  <a:cubicBezTo>
                    <a:pt x="43" y="1261"/>
                    <a:pt x="101" y="1303"/>
                    <a:pt x="121" y="1303"/>
                  </a:cubicBezTo>
                  <a:cubicBezTo>
                    <a:pt x="141" y="1303"/>
                    <a:pt x="177" y="1275"/>
                    <a:pt x="177" y="1261"/>
                  </a:cubicBezTo>
                  <a:cubicBezTo>
                    <a:pt x="185" y="1256"/>
                    <a:pt x="117" y="1226"/>
                    <a:pt x="119" y="1217"/>
                  </a:cubicBezTo>
                  <a:cubicBezTo>
                    <a:pt x="130" y="1161"/>
                    <a:pt x="159" y="1134"/>
                    <a:pt x="177" y="1079"/>
                  </a:cubicBezTo>
                  <a:cubicBezTo>
                    <a:pt x="180" y="1069"/>
                    <a:pt x="143" y="1045"/>
                    <a:pt x="155" y="1027"/>
                  </a:cubicBezTo>
                  <a:cubicBezTo>
                    <a:pt x="161" y="1018"/>
                    <a:pt x="157" y="921"/>
                    <a:pt x="157" y="921"/>
                  </a:cubicBezTo>
                  <a:cubicBezTo>
                    <a:pt x="161" y="898"/>
                    <a:pt x="203" y="840"/>
                    <a:pt x="219" y="821"/>
                  </a:cubicBezTo>
                  <a:cubicBezTo>
                    <a:pt x="235" y="802"/>
                    <a:pt x="248" y="842"/>
                    <a:pt x="256" y="805"/>
                  </a:cubicBezTo>
                  <a:cubicBezTo>
                    <a:pt x="244" y="721"/>
                    <a:pt x="252" y="682"/>
                    <a:pt x="265" y="601"/>
                  </a:cubicBezTo>
                  <a:cubicBezTo>
                    <a:pt x="262" y="553"/>
                    <a:pt x="266" y="558"/>
                    <a:pt x="269" y="537"/>
                  </a:cubicBezTo>
                  <a:cubicBezTo>
                    <a:pt x="272" y="516"/>
                    <a:pt x="278" y="494"/>
                    <a:pt x="285" y="475"/>
                  </a:cubicBezTo>
                  <a:cubicBezTo>
                    <a:pt x="288" y="466"/>
                    <a:pt x="313" y="421"/>
                    <a:pt x="313" y="421"/>
                  </a:cubicBezTo>
                  <a:cubicBezTo>
                    <a:pt x="316" y="393"/>
                    <a:pt x="306" y="384"/>
                    <a:pt x="311" y="357"/>
                  </a:cubicBezTo>
                  <a:cubicBezTo>
                    <a:pt x="317" y="320"/>
                    <a:pt x="319" y="286"/>
                    <a:pt x="339" y="255"/>
                  </a:cubicBezTo>
                  <a:cubicBezTo>
                    <a:pt x="372" y="204"/>
                    <a:pt x="380" y="170"/>
                    <a:pt x="421" y="129"/>
                  </a:cubicBezTo>
                  <a:cubicBezTo>
                    <a:pt x="463" y="88"/>
                    <a:pt x="402" y="53"/>
                    <a:pt x="439" y="33"/>
                  </a:cubicBezTo>
                  <a:cubicBezTo>
                    <a:pt x="462" y="14"/>
                    <a:pt x="534" y="12"/>
                    <a:pt x="557" y="13"/>
                  </a:cubicBezTo>
                  <a:cubicBezTo>
                    <a:pt x="580" y="14"/>
                    <a:pt x="577" y="29"/>
                    <a:pt x="579" y="41"/>
                  </a:cubicBezTo>
                  <a:cubicBezTo>
                    <a:pt x="581" y="53"/>
                    <a:pt x="566" y="80"/>
                    <a:pt x="571" y="87"/>
                  </a:cubicBezTo>
                  <a:cubicBezTo>
                    <a:pt x="576" y="94"/>
                    <a:pt x="603" y="90"/>
                    <a:pt x="611" y="85"/>
                  </a:cubicBezTo>
                  <a:cubicBezTo>
                    <a:pt x="619" y="80"/>
                    <a:pt x="611" y="68"/>
                    <a:pt x="617" y="55"/>
                  </a:cubicBezTo>
                  <a:cubicBezTo>
                    <a:pt x="623" y="42"/>
                    <a:pt x="640" y="15"/>
                    <a:pt x="645" y="9"/>
                  </a:cubicBezTo>
                  <a:cubicBezTo>
                    <a:pt x="653" y="0"/>
                    <a:pt x="644" y="17"/>
                    <a:pt x="647" y="19"/>
                  </a:cubicBezTo>
                  <a:cubicBezTo>
                    <a:pt x="648" y="22"/>
                    <a:pt x="649" y="20"/>
                    <a:pt x="653" y="29"/>
                  </a:cubicBezTo>
                  <a:cubicBezTo>
                    <a:pt x="657" y="38"/>
                    <a:pt x="661" y="66"/>
                    <a:pt x="669" y="75"/>
                  </a:cubicBezTo>
                  <a:cubicBezTo>
                    <a:pt x="677" y="84"/>
                    <a:pt x="678" y="90"/>
                    <a:pt x="701" y="81"/>
                  </a:cubicBezTo>
                  <a:cubicBezTo>
                    <a:pt x="724" y="72"/>
                    <a:pt x="780" y="11"/>
                    <a:pt x="805" y="19"/>
                  </a:cubicBezTo>
                  <a:cubicBezTo>
                    <a:pt x="826" y="24"/>
                    <a:pt x="838" y="112"/>
                    <a:pt x="851" y="129"/>
                  </a:cubicBezTo>
                  <a:cubicBezTo>
                    <a:pt x="858" y="138"/>
                    <a:pt x="847" y="174"/>
                    <a:pt x="855" y="181"/>
                  </a:cubicBezTo>
                  <a:cubicBezTo>
                    <a:pt x="871" y="195"/>
                    <a:pt x="909" y="178"/>
                    <a:pt x="924" y="193"/>
                  </a:cubicBezTo>
                  <a:cubicBezTo>
                    <a:pt x="946" y="215"/>
                    <a:pt x="956" y="255"/>
                    <a:pt x="969" y="285"/>
                  </a:cubicBezTo>
                  <a:cubicBezTo>
                    <a:pt x="977" y="303"/>
                    <a:pt x="963" y="333"/>
                    <a:pt x="963" y="333"/>
                  </a:cubicBezTo>
                  <a:cubicBezTo>
                    <a:pt x="971" y="387"/>
                    <a:pt x="989" y="432"/>
                    <a:pt x="995" y="483"/>
                  </a:cubicBezTo>
                  <a:cubicBezTo>
                    <a:pt x="1003" y="556"/>
                    <a:pt x="1007" y="627"/>
                    <a:pt x="1019" y="699"/>
                  </a:cubicBezTo>
                  <a:cubicBezTo>
                    <a:pt x="1003" y="808"/>
                    <a:pt x="1019" y="845"/>
                    <a:pt x="1034" y="952"/>
                  </a:cubicBezTo>
                  <a:cubicBezTo>
                    <a:pt x="1042" y="1008"/>
                    <a:pt x="1056" y="1032"/>
                    <a:pt x="1088" y="1080"/>
                  </a:cubicBezTo>
                  <a:cubicBezTo>
                    <a:pt x="1094" y="1089"/>
                    <a:pt x="1107" y="1107"/>
                    <a:pt x="1107" y="1107"/>
                  </a:cubicBezTo>
                  <a:cubicBezTo>
                    <a:pt x="1137" y="1197"/>
                    <a:pt x="1131" y="1318"/>
                    <a:pt x="1079" y="1400"/>
                  </a:cubicBezTo>
                  <a:cubicBezTo>
                    <a:pt x="1061" y="1428"/>
                    <a:pt x="1048" y="1426"/>
                    <a:pt x="1024" y="1445"/>
                  </a:cubicBezTo>
                  <a:cubicBezTo>
                    <a:pt x="981" y="1480"/>
                    <a:pt x="1033" y="1447"/>
                    <a:pt x="988" y="1491"/>
                  </a:cubicBezTo>
                  <a:cubicBezTo>
                    <a:pt x="958" y="1521"/>
                    <a:pt x="913" y="1550"/>
                    <a:pt x="878" y="1573"/>
                  </a:cubicBezTo>
                  <a:cubicBezTo>
                    <a:pt x="862" y="1584"/>
                    <a:pt x="841" y="1586"/>
                    <a:pt x="823" y="1592"/>
                  </a:cubicBezTo>
                  <a:cubicBezTo>
                    <a:pt x="814" y="1595"/>
                    <a:pt x="796" y="1601"/>
                    <a:pt x="796" y="1601"/>
                  </a:cubicBezTo>
                  <a:cubicBezTo>
                    <a:pt x="736" y="1585"/>
                    <a:pt x="681" y="1565"/>
                    <a:pt x="622" y="1546"/>
                  </a:cubicBezTo>
                  <a:cubicBezTo>
                    <a:pt x="564" y="1507"/>
                    <a:pt x="504" y="1464"/>
                    <a:pt x="439" y="1436"/>
                  </a:cubicBezTo>
                  <a:cubicBezTo>
                    <a:pt x="386" y="1413"/>
                    <a:pt x="328" y="1405"/>
                    <a:pt x="275" y="1381"/>
                  </a:cubicBezTo>
                  <a:cubicBezTo>
                    <a:pt x="250" y="1370"/>
                    <a:pt x="226" y="1358"/>
                    <a:pt x="202" y="1345"/>
                  </a:cubicBezTo>
                  <a:cubicBezTo>
                    <a:pt x="183" y="1334"/>
                    <a:pt x="147" y="1308"/>
                    <a:pt x="147" y="1308"/>
                  </a:cubicBezTo>
                  <a:cubicBezTo>
                    <a:pt x="141" y="1299"/>
                    <a:pt x="147" y="1329"/>
                    <a:pt x="139" y="1321"/>
                  </a:cubicBezTo>
                  <a:cubicBezTo>
                    <a:pt x="131" y="1313"/>
                    <a:pt x="167" y="1287"/>
                    <a:pt x="167" y="128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98315" name="Picture 11" descr="iStock_000002454198Small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91"/>
              <a:ext cx="5760" cy="3829"/>
            </a:xfrm>
            <a:prstGeom prst="rect">
              <a:avLst/>
            </a:prstGeom>
            <a:noFill/>
          </p:spPr>
        </p:pic>
      </p:grpSp>
      <p:sp>
        <p:nvSpPr>
          <p:cNvPr id="98316" name="Rectangle 12"/>
          <p:cNvSpPr>
            <a:spLocks noChangeArrowheads="1"/>
          </p:cNvSpPr>
          <p:nvPr/>
        </p:nvSpPr>
        <p:spPr bwMode="auto">
          <a:xfrm>
            <a:off x="4710113" y="2695575"/>
            <a:ext cx="395287" cy="1219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7" name="Oval 13"/>
          <p:cNvSpPr>
            <a:spLocks noChangeArrowheads="1"/>
          </p:cNvSpPr>
          <p:nvPr/>
        </p:nvSpPr>
        <p:spPr bwMode="auto">
          <a:xfrm>
            <a:off x="4862513" y="2776538"/>
            <a:ext cx="152400" cy="152400"/>
          </a:xfrm>
          <a:prstGeom prst="ellipse">
            <a:avLst/>
          </a:prstGeom>
          <a:gradFill rotWithShape="1">
            <a:gsLst>
              <a:gs pos="0">
                <a:srgbClr val="000000">
                  <a:gamma/>
                  <a:tint val="82353"/>
                  <a:invGamma/>
                </a:srgbClr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8318" name="Picture 14" descr="iStock_000002454198Small"/>
          <p:cNvPicPr>
            <a:picLocks noChangeAspect="1" noChangeArrowheads="1"/>
          </p:cNvPicPr>
          <p:nvPr/>
        </p:nvPicPr>
        <p:blipFill>
          <a:blip r:embed="rId4" cstate="print"/>
          <a:srcRect l="51666" t="21024" r="44167" b="58919"/>
          <a:stretch>
            <a:fillRect/>
          </a:stretch>
        </p:blipFill>
        <p:spPr bwMode="auto">
          <a:xfrm>
            <a:off x="4724400" y="3381375"/>
            <a:ext cx="381000" cy="533400"/>
          </a:xfrm>
          <a:prstGeom prst="rect">
            <a:avLst/>
          </a:prstGeom>
          <a:noFill/>
        </p:spPr>
      </p:pic>
      <p:pic>
        <p:nvPicPr>
          <p:cNvPr id="98319" name="Picture 15" descr="iStock_000002454198Small"/>
          <p:cNvPicPr>
            <a:picLocks noChangeAspect="1" noChangeArrowheads="1"/>
          </p:cNvPicPr>
          <p:nvPr/>
        </p:nvPicPr>
        <p:blipFill>
          <a:blip r:embed="rId4" cstate="print"/>
          <a:srcRect l="51666" t="21024" r="44167" b="58919"/>
          <a:stretch>
            <a:fillRect/>
          </a:stretch>
        </p:blipFill>
        <p:spPr bwMode="auto">
          <a:xfrm>
            <a:off x="4724400" y="3048000"/>
            <a:ext cx="381000" cy="838200"/>
          </a:xfrm>
          <a:prstGeom prst="rect">
            <a:avLst/>
          </a:prstGeom>
          <a:noFill/>
        </p:spPr>
      </p:pic>
      <p:pic>
        <p:nvPicPr>
          <p:cNvPr id="98320" name="Picture 16" descr="iStock_000002454198Small"/>
          <p:cNvPicPr>
            <a:picLocks noChangeAspect="1" noChangeArrowheads="1"/>
          </p:cNvPicPr>
          <p:nvPr/>
        </p:nvPicPr>
        <p:blipFill>
          <a:blip r:embed="rId4" cstate="print"/>
          <a:srcRect l="51666" t="21024" r="44167" b="58919"/>
          <a:stretch>
            <a:fillRect/>
          </a:stretch>
        </p:blipFill>
        <p:spPr bwMode="auto">
          <a:xfrm>
            <a:off x="4724400" y="2667000"/>
            <a:ext cx="3810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6980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0356" name="Picture 4" descr="B27E(blue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8225" y="-514350"/>
            <a:ext cx="2670175" cy="4171950"/>
          </a:xfrm>
          <a:prstGeom prst="rect">
            <a:avLst/>
          </a:prstGeom>
          <a:noFill/>
        </p:spPr>
      </p:pic>
      <p:grpSp>
        <p:nvGrpSpPr>
          <p:cNvPr id="100357" name="Group 5"/>
          <p:cNvGrpSpPr>
            <a:grpSpLocks/>
          </p:cNvGrpSpPr>
          <p:nvPr/>
        </p:nvGrpSpPr>
        <p:grpSpPr bwMode="auto">
          <a:xfrm>
            <a:off x="0" y="1465263"/>
            <a:ext cx="9144000" cy="6078537"/>
            <a:chOff x="0" y="491"/>
            <a:chExt cx="5760" cy="3829"/>
          </a:xfrm>
        </p:grpSpPr>
        <p:sp>
          <p:nvSpPr>
            <p:cNvPr id="100358" name="Freeform 6"/>
            <p:cNvSpPr>
              <a:spLocks/>
            </p:cNvSpPr>
            <p:nvPr/>
          </p:nvSpPr>
          <p:spPr bwMode="auto">
            <a:xfrm>
              <a:off x="2459" y="941"/>
              <a:ext cx="1137" cy="1601"/>
            </a:xfrm>
            <a:custGeom>
              <a:avLst/>
              <a:gdLst/>
              <a:ahLst/>
              <a:cxnLst>
                <a:cxn ang="0">
                  <a:pos x="145" y="1311"/>
                </a:cxn>
                <a:cxn ang="0">
                  <a:pos x="185" y="1269"/>
                </a:cxn>
                <a:cxn ang="0">
                  <a:pos x="55" y="1262"/>
                </a:cxn>
                <a:cxn ang="0">
                  <a:pos x="121" y="1303"/>
                </a:cxn>
                <a:cxn ang="0">
                  <a:pos x="177" y="1261"/>
                </a:cxn>
                <a:cxn ang="0">
                  <a:pos x="119" y="1217"/>
                </a:cxn>
                <a:cxn ang="0">
                  <a:pos x="177" y="1079"/>
                </a:cxn>
                <a:cxn ang="0">
                  <a:pos x="155" y="1027"/>
                </a:cxn>
                <a:cxn ang="0">
                  <a:pos x="157" y="921"/>
                </a:cxn>
                <a:cxn ang="0">
                  <a:pos x="219" y="821"/>
                </a:cxn>
                <a:cxn ang="0">
                  <a:pos x="256" y="805"/>
                </a:cxn>
                <a:cxn ang="0">
                  <a:pos x="265" y="601"/>
                </a:cxn>
                <a:cxn ang="0">
                  <a:pos x="269" y="537"/>
                </a:cxn>
                <a:cxn ang="0">
                  <a:pos x="285" y="475"/>
                </a:cxn>
                <a:cxn ang="0">
                  <a:pos x="313" y="421"/>
                </a:cxn>
                <a:cxn ang="0">
                  <a:pos x="311" y="357"/>
                </a:cxn>
                <a:cxn ang="0">
                  <a:pos x="339" y="255"/>
                </a:cxn>
                <a:cxn ang="0">
                  <a:pos x="421" y="129"/>
                </a:cxn>
                <a:cxn ang="0">
                  <a:pos x="439" y="33"/>
                </a:cxn>
                <a:cxn ang="0">
                  <a:pos x="557" y="13"/>
                </a:cxn>
                <a:cxn ang="0">
                  <a:pos x="579" y="41"/>
                </a:cxn>
                <a:cxn ang="0">
                  <a:pos x="571" y="87"/>
                </a:cxn>
                <a:cxn ang="0">
                  <a:pos x="611" y="85"/>
                </a:cxn>
                <a:cxn ang="0">
                  <a:pos x="617" y="55"/>
                </a:cxn>
                <a:cxn ang="0">
                  <a:pos x="645" y="9"/>
                </a:cxn>
                <a:cxn ang="0">
                  <a:pos x="647" y="19"/>
                </a:cxn>
                <a:cxn ang="0">
                  <a:pos x="653" y="29"/>
                </a:cxn>
                <a:cxn ang="0">
                  <a:pos x="669" y="75"/>
                </a:cxn>
                <a:cxn ang="0">
                  <a:pos x="701" y="81"/>
                </a:cxn>
                <a:cxn ang="0">
                  <a:pos x="805" y="19"/>
                </a:cxn>
                <a:cxn ang="0">
                  <a:pos x="851" y="129"/>
                </a:cxn>
                <a:cxn ang="0">
                  <a:pos x="855" y="181"/>
                </a:cxn>
                <a:cxn ang="0">
                  <a:pos x="924" y="193"/>
                </a:cxn>
                <a:cxn ang="0">
                  <a:pos x="969" y="285"/>
                </a:cxn>
                <a:cxn ang="0">
                  <a:pos x="963" y="333"/>
                </a:cxn>
                <a:cxn ang="0">
                  <a:pos x="995" y="483"/>
                </a:cxn>
                <a:cxn ang="0">
                  <a:pos x="1019" y="699"/>
                </a:cxn>
                <a:cxn ang="0">
                  <a:pos x="1034" y="952"/>
                </a:cxn>
                <a:cxn ang="0">
                  <a:pos x="1088" y="1080"/>
                </a:cxn>
                <a:cxn ang="0">
                  <a:pos x="1107" y="1107"/>
                </a:cxn>
                <a:cxn ang="0">
                  <a:pos x="1079" y="1400"/>
                </a:cxn>
                <a:cxn ang="0">
                  <a:pos x="1024" y="1445"/>
                </a:cxn>
                <a:cxn ang="0">
                  <a:pos x="988" y="1491"/>
                </a:cxn>
                <a:cxn ang="0">
                  <a:pos x="878" y="1573"/>
                </a:cxn>
                <a:cxn ang="0">
                  <a:pos x="823" y="1592"/>
                </a:cxn>
                <a:cxn ang="0">
                  <a:pos x="796" y="1601"/>
                </a:cxn>
                <a:cxn ang="0">
                  <a:pos x="622" y="1546"/>
                </a:cxn>
                <a:cxn ang="0">
                  <a:pos x="439" y="1436"/>
                </a:cxn>
                <a:cxn ang="0">
                  <a:pos x="275" y="1381"/>
                </a:cxn>
                <a:cxn ang="0">
                  <a:pos x="202" y="1345"/>
                </a:cxn>
                <a:cxn ang="0">
                  <a:pos x="147" y="1308"/>
                </a:cxn>
                <a:cxn ang="0">
                  <a:pos x="139" y="1321"/>
                </a:cxn>
                <a:cxn ang="0">
                  <a:pos x="167" y="1287"/>
                </a:cxn>
              </a:cxnLst>
              <a:rect l="0" t="0" r="r" b="b"/>
              <a:pathLst>
                <a:path w="1137" h="1601">
                  <a:moveTo>
                    <a:pt x="145" y="1311"/>
                  </a:moveTo>
                  <a:cubicBezTo>
                    <a:pt x="174" y="1402"/>
                    <a:pt x="143" y="1175"/>
                    <a:pt x="185" y="1269"/>
                  </a:cubicBezTo>
                  <a:cubicBezTo>
                    <a:pt x="207" y="1318"/>
                    <a:pt x="0" y="1244"/>
                    <a:pt x="55" y="1262"/>
                  </a:cubicBezTo>
                  <a:cubicBezTo>
                    <a:pt x="43" y="1261"/>
                    <a:pt x="101" y="1303"/>
                    <a:pt x="121" y="1303"/>
                  </a:cubicBezTo>
                  <a:cubicBezTo>
                    <a:pt x="141" y="1303"/>
                    <a:pt x="177" y="1275"/>
                    <a:pt x="177" y="1261"/>
                  </a:cubicBezTo>
                  <a:cubicBezTo>
                    <a:pt x="185" y="1256"/>
                    <a:pt x="117" y="1226"/>
                    <a:pt x="119" y="1217"/>
                  </a:cubicBezTo>
                  <a:cubicBezTo>
                    <a:pt x="130" y="1161"/>
                    <a:pt x="159" y="1134"/>
                    <a:pt x="177" y="1079"/>
                  </a:cubicBezTo>
                  <a:cubicBezTo>
                    <a:pt x="180" y="1069"/>
                    <a:pt x="143" y="1045"/>
                    <a:pt x="155" y="1027"/>
                  </a:cubicBezTo>
                  <a:cubicBezTo>
                    <a:pt x="161" y="1018"/>
                    <a:pt x="157" y="921"/>
                    <a:pt x="157" y="921"/>
                  </a:cubicBezTo>
                  <a:cubicBezTo>
                    <a:pt x="161" y="898"/>
                    <a:pt x="203" y="840"/>
                    <a:pt x="219" y="821"/>
                  </a:cubicBezTo>
                  <a:cubicBezTo>
                    <a:pt x="235" y="802"/>
                    <a:pt x="248" y="842"/>
                    <a:pt x="256" y="805"/>
                  </a:cubicBezTo>
                  <a:cubicBezTo>
                    <a:pt x="244" y="721"/>
                    <a:pt x="252" y="682"/>
                    <a:pt x="265" y="601"/>
                  </a:cubicBezTo>
                  <a:cubicBezTo>
                    <a:pt x="262" y="553"/>
                    <a:pt x="266" y="558"/>
                    <a:pt x="269" y="537"/>
                  </a:cubicBezTo>
                  <a:cubicBezTo>
                    <a:pt x="272" y="516"/>
                    <a:pt x="278" y="494"/>
                    <a:pt x="285" y="475"/>
                  </a:cubicBezTo>
                  <a:cubicBezTo>
                    <a:pt x="288" y="466"/>
                    <a:pt x="313" y="421"/>
                    <a:pt x="313" y="421"/>
                  </a:cubicBezTo>
                  <a:cubicBezTo>
                    <a:pt x="316" y="393"/>
                    <a:pt x="306" y="384"/>
                    <a:pt x="311" y="357"/>
                  </a:cubicBezTo>
                  <a:cubicBezTo>
                    <a:pt x="317" y="320"/>
                    <a:pt x="319" y="286"/>
                    <a:pt x="339" y="255"/>
                  </a:cubicBezTo>
                  <a:cubicBezTo>
                    <a:pt x="372" y="204"/>
                    <a:pt x="380" y="170"/>
                    <a:pt x="421" y="129"/>
                  </a:cubicBezTo>
                  <a:cubicBezTo>
                    <a:pt x="463" y="88"/>
                    <a:pt x="402" y="53"/>
                    <a:pt x="439" y="33"/>
                  </a:cubicBezTo>
                  <a:cubicBezTo>
                    <a:pt x="462" y="14"/>
                    <a:pt x="534" y="12"/>
                    <a:pt x="557" y="13"/>
                  </a:cubicBezTo>
                  <a:cubicBezTo>
                    <a:pt x="580" y="14"/>
                    <a:pt x="577" y="29"/>
                    <a:pt x="579" y="41"/>
                  </a:cubicBezTo>
                  <a:cubicBezTo>
                    <a:pt x="581" y="53"/>
                    <a:pt x="566" y="80"/>
                    <a:pt x="571" y="87"/>
                  </a:cubicBezTo>
                  <a:cubicBezTo>
                    <a:pt x="576" y="94"/>
                    <a:pt x="603" y="90"/>
                    <a:pt x="611" y="85"/>
                  </a:cubicBezTo>
                  <a:cubicBezTo>
                    <a:pt x="619" y="80"/>
                    <a:pt x="611" y="68"/>
                    <a:pt x="617" y="55"/>
                  </a:cubicBezTo>
                  <a:cubicBezTo>
                    <a:pt x="623" y="42"/>
                    <a:pt x="640" y="15"/>
                    <a:pt x="645" y="9"/>
                  </a:cubicBezTo>
                  <a:cubicBezTo>
                    <a:pt x="653" y="0"/>
                    <a:pt x="644" y="17"/>
                    <a:pt x="647" y="19"/>
                  </a:cubicBezTo>
                  <a:cubicBezTo>
                    <a:pt x="648" y="22"/>
                    <a:pt x="649" y="20"/>
                    <a:pt x="653" y="29"/>
                  </a:cubicBezTo>
                  <a:cubicBezTo>
                    <a:pt x="657" y="38"/>
                    <a:pt x="661" y="66"/>
                    <a:pt x="669" y="75"/>
                  </a:cubicBezTo>
                  <a:cubicBezTo>
                    <a:pt x="677" y="84"/>
                    <a:pt x="678" y="90"/>
                    <a:pt x="701" y="81"/>
                  </a:cubicBezTo>
                  <a:cubicBezTo>
                    <a:pt x="724" y="72"/>
                    <a:pt x="780" y="11"/>
                    <a:pt x="805" y="19"/>
                  </a:cubicBezTo>
                  <a:cubicBezTo>
                    <a:pt x="826" y="24"/>
                    <a:pt x="838" y="112"/>
                    <a:pt x="851" y="129"/>
                  </a:cubicBezTo>
                  <a:cubicBezTo>
                    <a:pt x="858" y="138"/>
                    <a:pt x="847" y="174"/>
                    <a:pt x="855" y="181"/>
                  </a:cubicBezTo>
                  <a:cubicBezTo>
                    <a:pt x="871" y="195"/>
                    <a:pt x="909" y="178"/>
                    <a:pt x="924" y="193"/>
                  </a:cubicBezTo>
                  <a:cubicBezTo>
                    <a:pt x="946" y="215"/>
                    <a:pt x="956" y="255"/>
                    <a:pt x="969" y="285"/>
                  </a:cubicBezTo>
                  <a:cubicBezTo>
                    <a:pt x="977" y="303"/>
                    <a:pt x="963" y="333"/>
                    <a:pt x="963" y="333"/>
                  </a:cubicBezTo>
                  <a:cubicBezTo>
                    <a:pt x="971" y="387"/>
                    <a:pt x="989" y="432"/>
                    <a:pt x="995" y="483"/>
                  </a:cubicBezTo>
                  <a:cubicBezTo>
                    <a:pt x="1003" y="556"/>
                    <a:pt x="1007" y="627"/>
                    <a:pt x="1019" y="699"/>
                  </a:cubicBezTo>
                  <a:cubicBezTo>
                    <a:pt x="1003" y="808"/>
                    <a:pt x="1019" y="845"/>
                    <a:pt x="1034" y="952"/>
                  </a:cubicBezTo>
                  <a:cubicBezTo>
                    <a:pt x="1042" y="1008"/>
                    <a:pt x="1056" y="1032"/>
                    <a:pt x="1088" y="1080"/>
                  </a:cubicBezTo>
                  <a:cubicBezTo>
                    <a:pt x="1094" y="1089"/>
                    <a:pt x="1107" y="1107"/>
                    <a:pt x="1107" y="1107"/>
                  </a:cubicBezTo>
                  <a:cubicBezTo>
                    <a:pt x="1137" y="1197"/>
                    <a:pt x="1131" y="1318"/>
                    <a:pt x="1079" y="1400"/>
                  </a:cubicBezTo>
                  <a:cubicBezTo>
                    <a:pt x="1061" y="1428"/>
                    <a:pt x="1048" y="1426"/>
                    <a:pt x="1024" y="1445"/>
                  </a:cubicBezTo>
                  <a:cubicBezTo>
                    <a:pt x="981" y="1480"/>
                    <a:pt x="1033" y="1447"/>
                    <a:pt x="988" y="1491"/>
                  </a:cubicBezTo>
                  <a:cubicBezTo>
                    <a:pt x="958" y="1521"/>
                    <a:pt x="913" y="1550"/>
                    <a:pt x="878" y="1573"/>
                  </a:cubicBezTo>
                  <a:cubicBezTo>
                    <a:pt x="862" y="1584"/>
                    <a:pt x="841" y="1586"/>
                    <a:pt x="823" y="1592"/>
                  </a:cubicBezTo>
                  <a:cubicBezTo>
                    <a:pt x="814" y="1595"/>
                    <a:pt x="796" y="1601"/>
                    <a:pt x="796" y="1601"/>
                  </a:cubicBezTo>
                  <a:cubicBezTo>
                    <a:pt x="736" y="1585"/>
                    <a:pt x="681" y="1565"/>
                    <a:pt x="622" y="1546"/>
                  </a:cubicBezTo>
                  <a:cubicBezTo>
                    <a:pt x="564" y="1507"/>
                    <a:pt x="504" y="1464"/>
                    <a:pt x="439" y="1436"/>
                  </a:cubicBezTo>
                  <a:cubicBezTo>
                    <a:pt x="386" y="1413"/>
                    <a:pt x="328" y="1405"/>
                    <a:pt x="275" y="1381"/>
                  </a:cubicBezTo>
                  <a:cubicBezTo>
                    <a:pt x="250" y="1370"/>
                    <a:pt x="226" y="1358"/>
                    <a:pt x="202" y="1345"/>
                  </a:cubicBezTo>
                  <a:cubicBezTo>
                    <a:pt x="183" y="1334"/>
                    <a:pt x="147" y="1308"/>
                    <a:pt x="147" y="1308"/>
                  </a:cubicBezTo>
                  <a:cubicBezTo>
                    <a:pt x="141" y="1299"/>
                    <a:pt x="147" y="1329"/>
                    <a:pt x="139" y="1321"/>
                  </a:cubicBezTo>
                  <a:cubicBezTo>
                    <a:pt x="131" y="1313"/>
                    <a:pt x="167" y="1287"/>
                    <a:pt x="167" y="128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100359" name="Picture 7" descr="iStock_000002454198Small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91"/>
              <a:ext cx="5760" cy="3829"/>
            </a:xfrm>
            <a:prstGeom prst="rect">
              <a:avLst/>
            </a:prstGeom>
            <a:noFill/>
          </p:spPr>
        </p:pic>
      </p:grp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4710113" y="2695575"/>
            <a:ext cx="395287" cy="1219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1" name="Oval 9"/>
          <p:cNvSpPr>
            <a:spLocks noChangeArrowheads="1"/>
          </p:cNvSpPr>
          <p:nvPr/>
        </p:nvSpPr>
        <p:spPr bwMode="auto">
          <a:xfrm>
            <a:off x="4862513" y="2776538"/>
            <a:ext cx="152400" cy="152400"/>
          </a:xfrm>
          <a:prstGeom prst="ellipse">
            <a:avLst/>
          </a:prstGeom>
          <a:gradFill rotWithShape="1">
            <a:gsLst>
              <a:gs pos="0">
                <a:srgbClr val="000000">
                  <a:gamma/>
                  <a:tint val="82353"/>
                  <a:invGamma/>
                </a:srgbClr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0362" name="Picture 10" descr="iStock_000002454198Small"/>
          <p:cNvPicPr>
            <a:picLocks noChangeAspect="1" noChangeArrowheads="1"/>
          </p:cNvPicPr>
          <p:nvPr/>
        </p:nvPicPr>
        <p:blipFill>
          <a:blip r:embed="rId4" cstate="print"/>
          <a:srcRect l="51666" t="21024" r="44167" b="58919"/>
          <a:stretch>
            <a:fillRect/>
          </a:stretch>
        </p:blipFill>
        <p:spPr bwMode="auto">
          <a:xfrm>
            <a:off x="4724400" y="3381375"/>
            <a:ext cx="381000" cy="533400"/>
          </a:xfrm>
          <a:prstGeom prst="rect">
            <a:avLst/>
          </a:prstGeom>
          <a:noFill/>
        </p:spPr>
      </p:pic>
      <p:pic>
        <p:nvPicPr>
          <p:cNvPr id="100363" name="Picture 11" descr="iStock_000002454198Small"/>
          <p:cNvPicPr>
            <a:picLocks noChangeAspect="1" noChangeArrowheads="1"/>
          </p:cNvPicPr>
          <p:nvPr/>
        </p:nvPicPr>
        <p:blipFill>
          <a:blip r:embed="rId4" cstate="print"/>
          <a:srcRect l="51666" t="21024" r="44167" b="58919"/>
          <a:stretch>
            <a:fillRect/>
          </a:stretch>
        </p:blipFill>
        <p:spPr bwMode="auto">
          <a:xfrm>
            <a:off x="4724400" y="3048000"/>
            <a:ext cx="381000" cy="838200"/>
          </a:xfrm>
          <a:prstGeom prst="rect">
            <a:avLst/>
          </a:prstGeom>
          <a:noFill/>
        </p:spPr>
      </p:pic>
      <p:pic>
        <p:nvPicPr>
          <p:cNvPr id="100364" name="Picture 12" descr="iStock_000002454198Small"/>
          <p:cNvPicPr>
            <a:picLocks noChangeAspect="1" noChangeArrowheads="1"/>
          </p:cNvPicPr>
          <p:nvPr/>
        </p:nvPicPr>
        <p:blipFill>
          <a:blip r:embed="rId4" cstate="print"/>
          <a:srcRect l="51666" t="21024" r="44167" b="58919"/>
          <a:stretch>
            <a:fillRect/>
          </a:stretch>
        </p:blipFill>
        <p:spPr bwMode="auto">
          <a:xfrm>
            <a:off x="4724400" y="2667000"/>
            <a:ext cx="3810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6980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3010" name="Picture 2" descr="B27E(blue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8225" y="-514350"/>
            <a:ext cx="2670175" cy="4171950"/>
          </a:xfrm>
          <a:prstGeom prst="rect">
            <a:avLst/>
          </a:prstGeom>
          <a:noFill/>
        </p:spPr>
      </p:pic>
      <p:sp>
        <p:nvSpPr>
          <p:cNvPr id="43021" name="Oval 13"/>
          <p:cNvSpPr>
            <a:spLocks noChangeArrowheads="1"/>
          </p:cNvSpPr>
          <p:nvPr/>
        </p:nvSpPr>
        <p:spPr bwMode="auto">
          <a:xfrm>
            <a:off x="381000" y="-1828800"/>
            <a:ext cx="8839200" cy="8001000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shade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4800600" y="2082800"/>
            <a:ext cx="76200" cy="762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7921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43020" name="Group 12"/>
          <p:cNvGrpSpPr>
            <a:grpSpLocks/>
          </p:cNvGrpSpPr>
          <p:nvPr/>
        </p:nvGrpSpPr>
        <p:grpSpPr bwMode="auto">
          <a:xfrm>
            <a:off x="0" y="1462088"/>
            <a:ext cx="9144000" cy="6078537"/>
            <a:chOff x="0" y="491"/>
            <a:chExt cx="5760" cy="3829"/>
          </a:xfrm>
        </p:grpSpPr>
        <p:grpSp>
          <p:nvGrpSpPr>
            <p:cNvPr id="43011" name="Group 3"/>
            <p:cNvGrpSpPr>
              <a:grpSpLocks/>
            </p:cNvGrpSpPr>
            <p:nvPr/>
          </p:nvGrpSpPr>
          <p:grpSpPr bwMode="auto">
            <a:xfrm>
              <a:off x="0" y="491"/>
              <a:ext cx="5760" cy="3829"/>
              <a:chOff x="0" y="491"/>
              <a:chExt cx="5760" cy="3829"/>
            </a:xfrm>
          </p:grpSpPr>
          <p:sp>
            <p:nvSpPr>
              <p:cNvPr id="43012" name="Freeform 4"/>
              <p:cNvSpPr>
                <a:spLocks/>
              </p:cNvSpPr>
              <p:nvPr/>
            </p:nvSpPr>
            <p:spPr bwMode="auto">
              <a:xfrm>
                <a:off x="2459" y="941"/>
                <a:ext cx="1137" cy="1601"/>
              </a:xfrm>
              <a:custGeom>
                <a:avLst/>
                <a:gdLst/>
                <a:ahLst/>
                <a:cxnLst>
                  <a:cxn ang="0">
                    <a:pos x="145" y="1311"/>
                  </a:cxn>
                  <a:cxn ang="0">
                    <a:pos x="185" y="1269"/>
                  </a:cxn>
                  <a:cxn ang="0">
                    <a:pos x="55" y="1262"/>
                  </a:cxn>
                  <a:cxn ang="0">
                    <a:pos x="121" y="1303"/>
                  </a:cxn>
                  <a:cxn ang="0">
                    <a:pos x="177" y="1261"/>
                  </a:cxn>
                  <a:cxn ang="0">
                    <a:pos x="119" y="1217"/>
                  </a:cxn>
                  <a:cxn ang="0">
                    <a:pos x="177" y="1079"/>
                  </a:cxn>
                  <a:cxn ang="0">
                    <a:pos x="155" y="1027"/>
                  </a:cxn>
                  <a:cxn ang="0">
                    <a:pos x="157" y="921"/>
                  </a:cxn>
                  <a:cxn ang="0">
                    <a:pos x="219" y="821"/>
                  </a:cxn>
                  <a:cxn ang="0">
                    <a:pos x="256" y="805"/>
                  </a:cxn>
                  <a:cxn ang="0">
                    <a:pos x="265" y="601"/>
                  </a:cxn>
                  <a:cxn ang="0">
                    <a:pos x="269" y="537"/>
                  </a:cxn>
                  <a:cxn ang="0">
                    <a:pos x="285" y="475"/>
                  </a:cxn>
                  <a:cxn ang="0">
                    <a:pos x="313" y="421"/>
                  </a:cxn>
                  <a:cxn ang="0">
                    <a:pos x="311" y="357"/>
                  </a:cxn>
                  <a:cxn ang="0">
                    <a:pos x="339" y="255"/>
                  </a:cxn>
                  <a:cxn ang="0">
                    <a:pos x="421" y="129"/>
                  </a:cxn>
                  <a:cxn ang="0">
                    <a:pos x="439" y="33"/>
                  </a:cxn>
                  <a:cxn ang="0">
                    <a:pos x="557" y="13"/>
                  </a:cxn>
                  <a:cxn ang="0">
                    <a:pos x="579" y="41"/>
                  </a:cxn>
                  <a:cxn ang="0">
                    <a:pos x="571" y="87"/>
                  </a:cxn>
                  <a:cxn ang="0">
                    <a:pos x="611" y="85"/>
                  </a:cxn>
                  <a:cxn ang="0">
                    <a:pos x="617" y="55"/>
                  </a:cxn>
                  <a:cxn ang="0">
                    <a:pos x="645" y="9"/>
                  </a:cxn>
                  <a:cxn ang="0">
                    <a:pos x="647" y="19"/>
                  </a:cxn>
                  <a:cxn ang="0">
                    <a:pos x="653" y="29"/>
                  </a:cxn>
                  <a:cxn ang="0">
                    <a:pos x="669" y="75"/>
                  </a:cxn>
                  <a:cxn ang="0">
                    <a:pos x="701" y="81"/>
                  </a:cxn>
                  <a:cxn ang="0">
                    <a:pos x="805" y="19"/>
                  </a:cxn>
                  <a:cxn ang="0">
                    <a:pos x="851" y="129"/>
                  </a:cxn>
                  <a:cxn ang="0">
                    <a:pos x="855" y="181"/>
                  </a:cxn>
                  <a:cxn ang="0">
                    <a:pos x="924" y="193"/>
                  </a:cxn>
                  <a:cxn ang="0">
                    <a:pos x="969" y="285"/>
                  </a:cxn>
                  <a:cxn ang="0">
                    <a:pos x="963" y="333"/>
                  </a:cxn>
                  <a:cxn ang="0">
                    <a:pos x="995" y="483"/>
                  </a:cxn>
                  <a:cxn ang="0">
                    <a:pos x="1019" y="699"/>
                  </a:cxn>
                  <a:cxn ang="0">
                    <a:pos x="1034" y="952"/>
                  </a:cxn>
                  <a:cxn ang="0">
                    <a:pos x="1088" y="1080"/>
                  </a:cxn>
                  <a:cxn ang="0">
                    <a:pos x="1107" y="1107"/>
                  </a:cxn>
                  <a:cxn ang="0">
                    <a:pos x="1079" y="1400"/>
                  </a:cxn>
                  <a:cxn ang="0">
                    <a:pos x="1024" y="1445"/>
                  </a:cxn>
                  <a:cxn ang="0">
                    <a:pos x="988" y="1491"/>
                  </a:cxn>
                  <a:cxn ang="0">
                    <a:pos x="878" y="1573"/>
                  </a:cxn>
                  <a:cxn ang="0">
                    <a:pos x="823" y="1592"/>
                  </a:cxn>
                  <a:cxn ang="0">
                    <a:pos x="796" y="1601"/>
                  </a:cxn>
                  <a:cxn ang="0">
                    <a:pos x="622" y="1546"/>
                  </a:cxn>
                  <a:cxn ang="0">
                    <a:pos x="439" y="1436"/>
                  </a:cxn>
                  <a:cxn ang="0">
                    <a:pos x="275" y="1381"/>
                  </a:cxn>
                  <a:cxn ang="0">
                    <a:pos x="202" y="1345"/>
                  </a:cxn>
                  <a:cxn ang="0">
                    <a:pos x="147" y="1308"/>
                  </a:cxn>
                  <a:cxn ang="0">
                    <a:pos x="139" y="1321"/>
                  </a:cxn>
                  <a:cxn ang="0">
                    <a:pos x="167" y="1287"/>
                  </a:cxn>
                </a:cxnLst>
                <a:rect l="0" t="0" r="r" b="b"/>
                <a:pathLst>
                  <a:path w="1137" h="1601">
                    <a:moveTo>
                      <a:pt x="145" y="1311"/>
                    </a:moveTo>
                    <a:cubicBezTo>
                      <a:pt x="174" y="1402"/>
                      <a:pt x="143" y="1175"/>
                      <a:pt x="185" y="1269"/>
                    </a:cubicBezTo>
                    <a:cubicBezTo>
                      <a:pt x="207" y="1318"/>
                      <a:pt x="0" y="1244"/>
                      <a:pt x="55" y="1262"/>
                    </a:cubicBezTo>
                    <a:cubicBezTo>
                      <a:pt x="43" y="1261"/>
                      <a:pt x="101" y="1303"/>
                      <a:pt x="121" y="1303"/>
                    </a:cubicBezTo>
                    <a:cubicBezTo>
                      <a:pt x="141" y="1303"/>
                      <a:pt x="177" y="1275"/>
                      <a:pt x="177" y="1261"/>
                    </a:cubicBezTo>
                    <a:cubicBezTo>
                      <a:pt x="185" y="1256"/>
                      <a:pt x="117" y="1226"/>
                      <a:pt x="119" y="1217"/>
                    </a:cubicBezTo>
                    <a:cubicBezTo>
                      <a:pt x="130" y="1161"/>
                      <a:pt x="159" y="1134"/>
                      <a:pt x="177" y="1079"/>
                    </a:cubicBezTo>
                    <a:cubicBezTo>
                      <a:pt x="180" y="1069"/>
                      <a:pt x="143" y="1045"/>
                      <a:pt x="155" y="1027"/>
                    </a:cubicBezTo>
                    <a:cubicBezTo>
                      <a:pt x="161" y="1018"/>
                      <a:pt x="157" y="921"/>
                      <a:pt x="157" y="921"/>
                    </a:cubicBezTo>
                    <a:cubicBezTo>
                      <a:pt x="161" y="898"/>
                      <a:pt x="203" y="840"/>
                      <a:pt x="219" y="821"/>
                    </a:cubicBezTo>
                    <a:cubicBezTo>
                      <a:pt x="235" y="802"/>
                      <a:pt x="248" y="842"/>
                      <a:pt x="256" y="805"/>
                    </a:cubicBezTo>
                    <a:cubicBezTo>
                      <a:pt x="244" y="721"/>
                      <a:pt x="252" y="682"/>
                      <a:pt x="265" y="601"/>
                    </a:cubicBezTo>
                    <a:cubicBezTo>
                      <a:pt x="262" y="553"/>
                      <a:pt x="266" y="558"/>
                      <a:pt x="269" y="537"/>
                    </a:cubicBezTo>
                    <a:cubicBezTo>
                      <a:pt x="272" y="516"/>
                      <a:pt x="278" y="494"/>
                      <a:pt x="285" y="475"/>
                    </a:cubicBezTo>
                    <a:cubicBezTo>
                      <a:pt x="288" y="466"/>
                      <a:pt x="313" y="421"/>
                      <a:pt x="313" y="421"/>
                    </a:cubicBezTo>
                    <a:cubicBezTo>
                      <a:pt x="316" y="393"/>
                      <a:pt x="306" y="384"/>
                      <a:pt x="311" y="357"/>
                    </a:cubicBezTo>
                    <a:cubicBezTo>
                      <a:pt x="317" y="320"/>
                      <a:pt x="319" y="286"/>
                      <a:pt x="339" y="255"/>
                    </a:cubicBezTo>
                    <a:cubicBezTo>
                      <a:pt x="372" y="204"/>
                      <a:pt x="380" y="170"/>
                      <a:pt x="421" y="129"/>
                    </a:cubicBezTo>
                    <a:cubicBezTo>
                      <a:pt x="463" y="88"/>
                      <a:pt x="402" y="53"/>
                      <a:pt x="439" y="33"/>
                    </a:cubicBezTo>
                    <a:cubicBezTo>
                      <a:pt x="462" y="14"/>
                      <a:pt x="534" y="12"/>
                      <a:pt x="557" y="13"/>
                    </a:cubicBezTo>
                    <a:cubicBezTo>
                      <a:pt x="580" y="14"/>
                      <a:pt x="577" y="29"/>
                      <a:pt x="579" y="41"/>
                    </a:cubicBezTo>
                    <a:cubicBezTo>
                      <a:pt x="581" y="53"/>
                      <a:pt x="566" y="80"/>
                      <a:pt x="571" y="87"/>
                    </a:cubicBezTo>
                    <a:cubicBezTo>
                      <a:pt x="576" y="94"/>
                      <a:pt x="603" y="90"/>
                      <a:pt x="611" y="85"/>
                    </a:cubicBezTo>
                    <a:cubicBezTo>
                      <a:pt x="619" y="80"/>
                      <a:pt x="611" y="68"/>
                      <a:pt x="617" y="55"/>
                    </a:cubicBezTo>
                    <a:cubicBezTo>
                      <a:pt x="623" y="42"/>
                      <a:pt x="640" y="15"/>
                      <a:pt x="645" y="9"/>
                    </a:cubicBezTo>
                    <a:cubicBezTo>
                      <a:pt x="653" y="0"/>
                      <a:pt x="644" y="17"/>
                      <a:pt x="647" y="19"/>
                    </a:cubicBezTo>
                    <a:cubicBezTo>
                      <a:pt x="648" y="22"/>
                      <a:pt x="649" y="20"/>
                      <a:pt x="653" y="29"/>
                    </a:cubicBezTo>
                    <a:cubicBezTo>
                      <a:pt x="657" y="38"/>
                      <a:pt x="661" y="66"/>
                      <a:pt x="669" y="75"/>
                    </a:cubicBezTo>
                    <a:cubicBezTo>
                      <a:pt x="677" y="84"/>
                      <a:pt x="678" y="90"/>
                      <a:pt x="701" y="81"/>
                    </a:cubicBezTo>
                    <a:cubicBezTo>
                      <a:pt x="724" y="72"/>
                      <a:pt x="780" y="11"/>
                      <a:pt x="805" y="19"/>
                    </a:cubicBezTo>
                    <a:cubicBezTo>
                      <a:pt x="826" y="24"/>
                      <a:pt x="838" y="112"/>
                      <a:pt x="851" y="129"/>
                    </a:cubicBezTo>
                    <a:cubicBezTo>
                      <a:pt x="858" y="138"/>
                      <a:pt x="847" y="174"/>
                      <a:pt x="855" y="181"/>
                    </a:cubicBezTo>
                    <a:cubicBezTo>
                      <a:pt x="871" y="195"/>
                      <a:pt x="909" y="178"/>
                      <a:pt x="924" y="193"/>
                    </a:cubicBezTo>
                    <a:cubicBezTo>
                      <a:pt x="946" y="215"/>
                      <a:pt x="956" y="255"/>
                      <a:pt x="969" y="285"/>
                    </a:cubicBezTo>
                    <a:cubicBezTo>
                      <a:pt x="977" y="303"/>
                      <a:pt x="963" y="333"/>
                      <a:pt x="963" y="333"/>
                    </a:cubicBezTo>
                    <a:cubicBezTo>
                      <a:pt x="971" y="387"/>
                      <a:pt x="989" y="432"/>
                      <a:pt x="995" y="483"/>
                    </a:cubicBezTo>
                    <a:cubicBezTo>
                      <a:pt x="1003" y="556"/>
                      <a:pt x="1007" y="627"/>
                      <a:pt x="1019" y="699"/>
                    </a:cubicBezTo>
                    <a:cubicBezTo>
                      <a:pt x="1003" y="808"/>
                      <a:pt x="1019" y="845"/>
                      <a:pt x="1034" y="952"/>
                    </a:cubicBezTo>
                    <a:cubicBezTo>
                      <a:pt x="1042" y="1008"/>
                      <a:pt x="1056" y="1032"/>
                      <a:pt x="1088" y="1080"/>
                    </a:cubicBezTo>
                    <a:cubicBezTo>
                      <a:pt x="1094" y="1089"/>
                      <a:pt x="1107" y="1107"/>
                      <a:pt x="1107" y="1107"/>
                    </a:cubicBezTo>
                    <a:cubicBezTo>
                      <a:pt x="1137" y="1197"/>
                      <a:pt x="1131" y="1318"/>
                      <a:pt x="1079" y="1400"/>
                    </a:cubicBezTo>
                    <a:cubicBezTo>
                      <a:pt x="1061" y="1428"/>
                      <a:pt x="1048" y="1426"/>
                      <a:pt x="1024" y="1445"/>
                    </a:cubicBezTo>
                    <a:cubicBezTo>
                      <a:pt x="981" y="1480"/>
                      <a:pt x="1033" y="1447"/>
                      <a:pt x="988" y="1491"/>
                    </a:cubicBezTo>
                    <a:cubicBezTo>
                      <a:pt x="958" y="1521"/>
                      <a:pt x="913" y="1550"/>
                      <a:pt x="878" y="1573"/>
                    </a:cubicBezTo>
                    <a:cubicBezTo>
                      <a:pt x="862" y="1584"/>
                      <a:pt x="841" y="1586"/>
                      <a:pt x="823" y="1592"/>
                    </a:cubicBezTo>
                    <a:cubicBezTo>
                      <a:pt x="814" y="1595"/>
                      <a:pt x="796" y="1601"/>
                      <a:pt x="796" y="1601"/>
                    </a:cubicBezTo>
                    <a:cubicBezTo>
                      <a:pt x="736" y="1585"/>
                      <a:pt x="681" y="1565"/>
                      <a:pt x="622" y="1546"/>
                    </a:cubicBezTo>
                    <a:cubicBezTo>
                      <a:pt x="564" y="1507"/>
                      <a:pt x="504" y="1464"/>
                      <a:pt x="439" y="1436"/>
                    </a:cubicBezTo>
                    <a:cubicBezTo>
                      <a:pt x="386" y="1413"/>
                      <a:pt x="328" y="1405"/>
                      <a:pt x="275" y="1381"/>
                    </a:cubicBezTo>
                    <a:cubicBezTo>
                      <a:pt x="250" y="1370"/>
                      <a:pt x="226" y="1358"/>
                      <a:pt x="202" y="1345"/>
                    </a:cubicBezTo>
                    <a:cubicBezTo>
                      <a:pt x="183" y="1334"/>
                      <a:pt x="147" y="1308"/>
                      <a:pt x="147" y="1308"/>
                    </a:cubicBezTo>
                    <a:cubicBezTo>
                      <a:pt x="141" y="1299"/>
                      <a:pt x="147" y="1329"/>
                      <a:pt x="139" y="1321"/>
                    </a:cubicBezTo>
                    <a:cubicBezTo>
                      <a:pt x="131" y="1313"/>
                      <a:pt x="167" y="1287"/>
                      <a:pt x="167" y="1287"/>
                    </a:cubicBezTo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3013" name="Picture 5" descr="iStock_000002454198Small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491"/>
                <a:ext cx="5760" cy="3829"/>
              </a:xfrm>
              <a:prstGeom prst="rect">
                <a:avLst/>
              </a:prstGeom>
              <a:noFill/>
            </p:spPr>
          </p:pic>
        </p:grpSp>
        <p:pic>
          <p:nvPicPr>
            <p:cNvPr id="43018" name="Picture 10" descr="iStock_000002454198Small"/>
            <p:cNvPicPr>
              <a:picLocks noChangeAspect="1" noChangeArrowheads="1"/>
            </p:cNvPicPr>
            <p:nvPr/>
          </p:nvPicPr>
          <p:blipFill>
            <a:blip r:embed="rId5" cstate="print"/>
            <a:srcRect l="51666" t="21024" r="44167" b="58919"/>
            <a:stretch>
              <a:fillRect/>
            </a:stretch>
          </p:blipFill>
          <p:spPr bwMode="auto">
            <a:xfrm>
              <a:off x="2976" y="1248"/>
              <a:ext cx="240" cy="76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hot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5723E-6 L 0 -0.08994 " pathEditMode="relative" rAng="0" ptsTypes="AA">
                                      <p:cBhvr>
                                        <p:cTn id="8" dur="2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180000">
                                      <p:cBhvr>
                                        <p:cTn id="10" dur="2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-0.08958 L 0 -0.00069 " pathEditMode="relative" rAng="0" ptsTypes="AA">
                                      <p:cBhvr>
                                        <p:cTn id="14" dur="6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Rot by="-180000">
                                      <p:cBhvr>
                                        <p:cTn id="16" dur="3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-120000">
                                      <p:cBhvr>
                                        <p:cTn id="18" dur="3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20" dur="3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Rot by="60000">
                                      <p:cBhvr>
                                        <p:cTn id="22" dur="3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Rot by="-60000">
                                      <p:cBhvr>
                                        <p:cTn id="24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1" grpId="0" animBg="1"/>
      <p:bldP spid="430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6980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8066" name="Picture 2" descr="B27E(blue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8225" y="-514350"/>
            <a:ext cx="2670175" cy="4171950"/>
          </a:xfrm>
          <a:prstGeom prst="rect">
            <a:avLst/>
          </a:prstGeom>
          <a:noFill/>
        </p:spPr>
      </p:pic>
      <p:grpSp>
        <p:nvGrpSpPr>
          <p:cNvPr id="88067" name="Group 3"/>
          <p:cNvGrpSpPr>
            <a:grpSpLocks/>
          </p:cNvGrpSpPr>
          <p:nvPr/>
        </p:nvGrpSpPr>
        <p:grpSpPr bwMode="auto">
          <a:xfrm>
            <a:off x="0" y="1465263"/>
            <a:ext cx="9144000" cy="6078537"/>
            <a:chOff x="0" y="491"/>
            <a:chExt cx="5760" cy="3829"/>
          </a:xfrm>
        </p:grpSpPr>
        <p:sp>
          <p:nvSpPr>
            <p:cNvPr id="88068" name="Freeform 4"/>
            <p:cNvSpPr>
              <a:spLocks/>
            </p:cNvSpPr>
            <p:nvPr/>
          </p:nvSpPr>
          <p:spPr bwMode="auto">
            <a:xfrm>
              <a:off x="2459" y="941"/>
              <a:ext cx="1137" cy="1601"/>
            </a:xfrm>
            <a:custGeom>
              <a:avLst/>
              <a:gdLst/>
              <a:ahLst/>
              <a:cxnLst>
                <a:cxn ang="0">
                  <a:pos x="145" y="1311"/>
                </a:cxn>
                <a:cxn ang="0">
                  <a:pos x="185" y="1269"/>
                </a:cxn>
                <a:cxn ang="0">
                  <a:pos x="55" y="1262"/>
                </a:cxn>
                <a:cxn ang="0">
                  <a:pos x="121" y="1303"/>
                </a:cxn>
                <a:cxn ang="0">
                  <a:pos x="177" y="1261"/>
                </a:cxn>
                <a:cxn ang="0">
                  <a:pos x="119" y="1217"/>
                </a:cxn>
                <a:cxn ang="0">
                  <a:pos x="177" y="1079"/>
                </a:cxn>
                <a:cxn ang="0">
                  <a:pos x="155" y="1027"/>
                </a:cxn>
                <a:cxn ang="0">
                  <a:pos x="157" y="921"/>
                </a:cxn>
                <a:cxn ang="0">
                  <a:pos x="219" y="821"/>
                </a:cxn>
                <a:cxn ang="0">
                  <a:pos x="256" y="805"/>
                </a:cxn>
                <a:cxn ang="0">
                  <a:pos x="265" y="601"/>
                </a:cxn>
                <a:cxn ang="0">
                  <a:pos x="269" y="537"/>
                </a:cxn>
                <a:cxn ang="0">
                  <a:pos x="285" y="475"/>
                </a:cxn>
                <a:cxn ang="0">
                  <a:pos x="313" y="421"/>
                </a:cxn>
                <a:cxn ang="0">
                  <a:pos x="311" y="357"/>
                </a:cxn>
                <a:cxn ang="0">
                  <a:pos x="339" y="255"/>
                </a:cxn>
                <a:cxn ang="0">
                  <a:pos x="421" y="129"/>
                </a:cxn>
                <a:cxn ang="0">
                  <a:pos x="439" y="33"/>
                </a:cxn>
                <a:cxn ang="0">
                  <a:pos x="557" y="13"/>
                </a:cxn>
                <a:cxn ang="0">
                  <a:pos x="579" y="41"/>
                </a:cxn>
                <a:cxn ang="0">
                  <a:pos x="571" y="87"/>
                </a:cxn>
                <a:cxn ang="0">
                  <a:pos x="611" y="85"/>
                </a:cxn>
                <a:cxn ang="0">
                  <a:pos x="617" y="55"/>
                </a:cxn>
                <a:cxn ang="0">
                  <a:pos x="645" y="9"/>
                </a:cxn>
                <a:cxn ang="0">
                  <a:pos x="647" y="19"/>
                </a:cxn>
                <a:cxn ang="0">
                  <a:pos x="653" y="29"/>
                </a:cxn>
                <a:cxn ang="0">
                  <a:pos x="669" y="75"/>
                </a:cxn>
                <a:cxn ang="0">
                  <a:pos x="701" y="81"/>
                </a:cxn>
                <a:cxn ang="0">
                  <a:pos x="805" y="19"/>
                </a:cxn>
                <a:cxn ang="0">
                  <a:pos x="851" y="129"/>
                </a:cxn>
                <a:cxn ang="0">
                  <a:pos x="855" y="181"/>
                </a:cxn>
                <a:cxn ang="0">
                  <a:pos x="924" y="193"/>
                </a:cxn>
                <a:cxn ang="0">
                  <a:pos x="969" y="285"/>
                </a:cxn>
                <a:cxn ang="0">
                  <a:pos x="963" y="333"/>
                </a:cxn>
                <a:cxn ang="0">
                  <a:pos x="995" y="483"/>
                </a:cxn>
                <a:cxn ang="0">
                  <a:pos x="1019" y="699"/>
                </a:cxn>
                <a:cxn ang="0">
                  <a:pos x="1034" y="952"/>
                </a:cxn>
                <a:cxn ang="0">
                  <a:pos x="1088" y="1080"/>
                </a:cxn>
                <a:cxn ang="0">
                  <a:pos x="1107" y="1107"/>
                </a:cxn>
                <a:cxn ang="0">
                  <a:pos x="1079" y="1400"/>
                </a:cxn>
                <a:cxn ang="0">
                  <a:pos x="1024" y="1445"/>
                </a:cxn>
                <a:cxn ang="0">
                  <a:pos x="988" y="1491"/>
                </a:cxn>
                <a:cxn ang="0">
                  <a:pos x="878" y="1573"/>
                </a:cxn>
                <a:cxn ang="0">
                  <a:pos x="823" y="1592"/>
                </a:cxn>
                <a:cxn ang="0">
                  <a:pos x="796" y="1601"/>
                </a:cxn>
                <a:cxn ang="0">
                  <a:pos x="622" y="1546"/>
                </a:cxn>
                <a:cxn ang="0">
                  <a:pos x="439" y="1436"/>
                </a:cxn>
                <a:cxn ang="0">
                  <a:pos x="275" y="1381"/>
                </a:cxn>
                <a:cxn ang="0">
                  <a:pos x="202" y="1345"/>
                </a:cxn>
                <a:cxn ang="0">
                  <a:pos x="147" y="1308"/>
                </a:cxn>
                <a:cxn ang="0">
                  <a:pos x="139" y="1321"/>
                </a:cxn>
                <a:cxn ang="0">
                  <a:pos x="167" y="1287"/>
                </a:cxn>
              </a:cxnLst>
              <a:rect l="0" t="0" r="r" b="b"/>
              <a:pathLst>
                <a:path w="1137" h="1601">
                  <a:moveTo>
                    <a:pt x="145" y="1311"/>
                  </a:moveTo>
                  <a:cubicBezTo>
                    <a:pt x="174" y="1402"/>
                    <a:pt x="143" y="1175"/>
                    <a:pt x="185" y="1269"/>
                  </a:cubicBezTo>
                  <a:cubicBezTo>
                    <a:pt x="207" y="1318"/>
                    <a:pt x="0" y="1244"/>
                    <a:pt x="55" y="1262"/>
                  </a:cubicBezTo>
                  <a:cubicBezTo>
                    <a:pt x="43" y="1261"/>
                    <a:pt x="101" y="1303"/>
                    <a:pt x="121" y="1303"/>
                  </a:cubicBezTo>
                  <a:cubicBezTo>
                    <a:pt x="141" y="1303"/>
                    <a:pt x="177" y="1275"/>
                    <a:pt x="177" y="1261"/>
                  </a:cubicBezTo>
                  <a:cubicBezTo>
                    <a:pt x="185" y="1256"/>
                    <a:pt x="117" y="1226"/>
                    <a:pt x="119" y="1217"/>
                  </a:cubicBezTo>
                  <a:cubicBezTo>
                    <a:pt x="130" y="1161"/>
                    <a:pt x="159" y="1134"/>
                    <a:pt x="177" y="1079"/>
                  </a:cubicBezTo>
                  <a:cubicBezTo>
                    <a:pt x="180" y="1069"/>
                    <a:pt x="143" y="1045"/>
                    <a:pt x="155" y="1027"/>
                  </a:cubicBezTo>
                  <a:cubicBezTo>
                    <a:pt x="161" y="1018"/>
                    <a:pt x="157" y="921"/>
                    <a:pt x="157" y="921"/>
                  </a:cubicBezTo>
                  <a:cubicBezTo>
                    <a:pt x="161" y="898"/>
                    <a:pt x="203" y="840"/>
                    <a:pt x="219" y="821"/>
                  </a:cubicBezTo>
                  <a:cubicBezTo>
                    <a:pt x="235" y="802"/>
                    <a:pt x="248" y="842"/>
                    <a:pt x="256" y="805"/>
                  </a:cubicBezTo>
                  <a:cubicBezTo>
                    <a:pt x="244" y="721"/>
                    <a:pt x="252" y="682"/>
                    <a:pt x="265" y="601"/>
                  </a:cubicBezTo>
                  <a:cubicBezTo>
                    <a:pt x="262" y="553"/>
                    <a:pt x="266" y="558"/>
                    <a:pt x="269" y="537"/>
                  </a:cubicBezTo>
                  <a:cubicBezTo>
                    <a:pt x="272" y="516"/>
                    <a:pt x="278" y="494"/>
                    <a:pt x="285" y="475"/>
                  </a:cubicBezTo>
                  <a:cubicBezTo>
                    <a:pt x="288" y="466"/>
                    <a:pt x="313" y="421"/>
                    <a:pt x="313" y="421"/>
                  </a:cubicBezTo>
                  <a:cubicBezTo>
                    <a:pt x="316" y="393"/>
                    <a:pt x="306" y="384"/>
                    <a:pt x="311" y="357"/>
                  </a:cubicBezTo>
                  <a:cubicBezTo>
                    <a:pt x="317" y="320"/>
                    <a:pt x="319" y="286"/>
                    <a:pt x="339" y="255"/>
                  </a:cubicBezTo>
                  <a:cubicBezTo>
                    <a:pt x="372" y="204"/>
                    <a:pt x="380" y="170"/>
                    <a:pt x="421" y="129"/>
                  </a:cubicBezTo>
                  <a:cubicBezTo>
                    <a:pt x="463" y="88"/>
                    <a:pt x="402" y="53"/>
                    <a:pt x="439" y="33"/>
                  </a:cubicBezTo>
                  <a:cubicBezTo>
                    <a:pt x="462" y="14"/>
                    <a:pt x="534" y="12"/>
                    <a:pt x="557" y="13"/>
                  </a:cubicBezTo>
                  <a:cubicBezTo>
                    <a:pt x="580" y="14"/>
                    <a:pt x="577" y="29"/>
                    <a:pt x="579" y="41"/>
                  </a:cubicBezTo>
                  <a:cubicBezTo>
                    <a:pt x="581" y="53"/>
                    <a:pt x="566" y="80"/>
                    <a:pt x="571" y="87"/>
                  </a:cubicBezTo>
                  <a:cubicBezTo>
                    <a:pt x="576" y="94"/>
                    <a:pt x="603" y="90"/>
                    <a:pt x="611" y="85"/>
                  </a:cubicBezTo>
                  <a:cubicBezTo>
                    <a:pt x="619" y="80"/>
                    <a:pt x="611" y="68"/>
                    <a:pt x="617" y="55"/>
                  </a:cubicBezTo>
                  <a:cubicBezTo>
                    <a:pt x="623" y="42"/>
                    <a:pt x="640" y="15"/>
                    <a:pt x="645" y="9"/>
                  </a:cubicBezTo>
                  <a:cubicBezTo>
                    <a:pt x="653" y="0"/>
                    <a:pt x="644" y="17"/>
                    <a:pt x="647" y="19"/>
                  </a:cubicBezTo>
                  <a:cubicBezTo>
                    <a:pt x="648" y="22"/>
                    <a:pt x="649" y="20"/>
                    <a:pt x="653" y="29"/>
                  </a:cubicBezTo>
                  <a:cubicBezTo>
                    <a:pt x="657" y="38"/>
                    <a:pt x="661" y="66"/>
                    <a:pt x="669" y="75"/>
                  </a:cubicBezTo>
                  <a:cubicBezTo>
                    <a:pt x="677" y="84"/>
                    <a:pt x="678" y="90"/>
                    <a:pt x="701" y="81"/>
                  </a:cubicBezTo>
                  <a:cubicBezTo>
                    <a:pt x="724" y="72"/>
                    <a:pt x="780" y="11"/>
                    <a:pt x="805" y="19"/>
                  </a:cubicBezTo>
                  <a:cubicBezTo>
                    <a:pt x="826" y="24"/>
                    <a:pt x="838" y="112"/>
                    <a:pt x="851" y="129"/>
                  </a:cubicBezTo>
                  <a:cubicBezTo>
                    <a:pt x="858" y="138"/>
                    <a:pt x="847" y="174"/>
                    <a:pt x="855" y="181"/>
                  </a:cubicBezTo>
                  <a:cubicBezTo>
                    <a:pt x="871" y="195"/>
                    <a:pt x="909" y="178"/>
                    <a:pt x="924" y="193"/>
                  </a:cubicBezTo>
                  <a:cubicBezTo>
                    <a:pt x="946" y="215"/>
                    <a:pt x="956" y="255"/>
                    <a:pt x="969" y="285"/>
                  </a:cubicBezTo>
                  <a:cubicBezTo>
                    <a:pt x="977" y="303"/>
                    <a:pt x="963" y="333"/>
                    <a:pt x="963" y="333"/>
                  </a:cubicBezTo>
                  <a:cubicBezTo>
                    <a:pt x="971" y="387"/>
                    <a:pt x="989" y="432"/>
                    <a:pt x="995" y="483"/>
                  </a:cubicBezTo>
                  <a:cubicBezTo>
                    <a:pt x="1003" y="556"/>
                    <a:pt x="1007" y="627"/>
                    <a:pt x="1019" y="699"/>
                  </a:cubicBezTo>
                  <a:cubicBezTo>
                    <a:pt x="1003" y="808"/>
                    <a:pt x="1019" y="845"/>
                    <a:pt x="1034" y="952"/>
                  </a:cubicBezTo>
                  <a:cubicBezTo>
                    <a:pt x="1042" y="1008"/>
                    <a:pt x="1056" y="1032"/>
                    <a:pt x="1088" y="1080"/>
                  </a:cubicBezTo>
                  <a:cubicBezTo>
                    <a:pt x="1094" y="1089"/>
                    <a:pt x="1107" y="1107"/>
                    <a:pt x="1107" y="1107"/>
                  </a:cubicBezTo>
                  <a:cubicBezTo>
                    <a:pt x="1137" y="1197"/>
                    <a:pt x="1131" y="1318"/>
                    <a:pt x="1079" y="1400"/>
                  </a:cubicBezTo>
                  <a:cubicBezTo>
                    <a:pt x="1061" y="1428"/>
                    <a:pt x="1048" y="1426"/>
                    <a:pt x="1024" y="1445"/>
                  </a:cubicBezTo>
                  <a:cubicBezTo>
                    <a:pt x="981" y="1480"/>
                    <a:pt x="1033" y="1447"/>
                    <a:pt x="988" y="1491"/>
                  </a:cubicBezTo>
                  <a:cubicBezTo>
                    <a:pt x="958" y="1521"/>
                    <a:pt x="913" y="1550"/>
                    <a:pt x="878" y="1573"/>
                  </a:cubicBezTo>
                  <a:cubicBezTo>
                    <a:pt x="862" y="1584"/>
                    <a:pt x="841" y="1586"/>
                    <a:pt x="823" y="1592"/>
                  </a:cubicBezTo>
                  <a:cubicBezTo>
                    <a:pt x="814" y="1595"/>
                    <a:pt x="796" y="1601"/>
                    <a:pt x="796" y="1601"/>
                  </a:cubicBezTo>
                  <a:cubicBezTo>
                    <a:pt x="736" y="1585"/>
                    <a:pt x="681" y="1565"/>
                    <a:pt x="622" y="1546"/>
                  </a:cubicBezTo>
                  <a:cubicBezTo>
                    <a:pt x="564" y="1507"/>
                    <a:pt x="504" y="1464"/>
                    <a:pt x="439" y="1436"/>
                  </a:cubicBezTo>
                  <a:cubicBezTo>
                    <a:pt x="386" y="1413"/>
                    <a:pt x="328" y="1405"/>
                    <a:pt x="275" y="1381"/>
                  </a:cubicBezTo>
                  <a:cubicBezTo>
                    <a:pt x="250" y="1370"/>
                    <a:pt x="226" y="1358"/>
                    <a:pt x="202" y="1345"/>
                  </a:cubicBezTo>
                  <a:cubicBezTo>
                    <a:pt x="183" y="1334"/>
                    <a:pt x="147" y="1308"/>
                    <a:pt x="147" y="1308"/>
                  </a:cubicBezTo>
                  <a:cubicBezTo>
                    <a:pt x="141" y="1299"/>
                    <a:pt x="147" y="1329"/>
                    <a:pt x="139" y="1321"/>
                  </a:cubicBezTo>
                  <a:cubicBezTo>
                    <a:pt x="131" y="1313"/>
                    <a:pt x="167" y="1287"/>
                    <a:pt x="167" y="128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88069" name="Picture 5" descr="iStock_000002454198Small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91"/>
              <a:ext cx="5760" cy="3829"/>
            </a:xfrm>
            <a:prstGeom prst="rect">
              <a:avLst/>
            </a:prstGeom>
            <a:noFill/>
          </p:spPr>
        </p:pic>
      </p:grp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4710113" y="2695575"/>
            <a:ext cx="395287" cy="1219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1" name="Oval 7"/>
          <p:cNvSpPr>
            <a:spLocks noChangeArrowheads="1"/>
          </p:cNvSpPr>
          <p:nvPr/>
        </p:nvSpPr>
        <p:spPr bwMode="auto">
          <a:xfrm>
            <a:off x="4862513" y="2776538"/>
            <a:ext cx="152400" cy="152400"/>
          </a:xfrm>
          <a:prstGeom prst="ellipse">
            <a:avLst/>
          </a:prstGeom>
          <a:gradFill rotWithShape="1">
            <a:gsLst>
              <a:gs pos="0">
                <a:srgbClr val="000000">
                  <a:gamma/>
                  <a:tint val="82353"/>
                  <a:invGamma/>
                </a:srgbClr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8072" name="Picture 8" descr="iStock_000002454198Small"/>
          <p:cNvPicPr>
            <a:picLocks noChangeAspect="1" noChangeArrowheads="1"/>
          </p:cNvPicPr>
          <p:nvPr/>
        </p:nvPicPr>
        <p:blipFill>
          <a:blip r:embed="rId4" cstate="print"/>
          <a:srcRect l="51666" t="21024" r="44167" b="58919"/>
          <a:stretch>
            <a:fillRect/>
          </a:stretch>
        </p:blipFill>
        <p:spPr bwMode="auto">
          <a:xfrm>
            <a:off x="4724400" y="3381375"/>
            <a:ext cx="381000" cy="533400"/>
          </a:xfrm>
          <a:prstGeom prst="rect">
            <a:avLst/>
          </a:prstGeom>
          <a:noFill/>
        </p:spPr>
      </p:pic>
      <p:pic>
        <p:nvPicPr>
          <p:cNvPr id="88073" name="Picture 9" descr="iStock_000002454198Small"/>
          <p:cNvPicPr>
            <a:picLocks noChangeAspect="1" noChangeArrowheads="1"/>
          </p:cNvPicPr>
          <p:nvPr/>
        </p:nvPicPr>
        <p:blipFill>
          <a:blip r:embed="rId4" cstate="print"/>
          <a:srcRect l="51666" t="21024" r="44167" b="58919"/>
          <a:stretch>
            <a:fillRect/>
          </a:stretch>
        </p:blipFill>
        <p:spPr bwMode="auto">
          <a:xfrm>
            <a:off x="4724400" y="3048000"/>
            <a:ext cx="381000" cy="838200"/>
          </a:xfrm>
          <a:prstGeom prst="rect">
            <a:avLst/>
          </a:prstGeom>
          <a:noFill/>
        </p:spPr>
      </p:pic>
      <p:pic>
        <p:nvPicPr>
          <p:cNvPr id="88074" name="Picture 10" descr="iStock_000002454198Small"/>
          <p:cNvPicPr>
            <a:picLocks noChangeAspect="1" noChangeArrowheads="1"/>
          </p:cNvPicPr>
          <p:nvPr/>
        </p:nvPicPr>
        <p:blipFill>
          <a:blip r:embed="rId4" cstate="print"/>
          <a:srcRect l="51666" t="21024" r="44167" b="58919"/>
          <a:stretch>
            <a:fillRect/>
          </a:stretch>
        </p:blipFill>
        <p:spPr bwMode="auto">
          <a:xfrm>
            <a:off x="4724400" y="2667000"/>
            <a:ext cx="381000" cy="1219200"/>
          </a:xfrm>
          <a:prstGeom prst="rect">
            <a:avLst/>
          </a:prstGeom>
          <a:noFill/>
        </p:spPr>
      </p:pic>
      <p:sp>
        <p:nvSpPr>
          <p:cNvPr id="88075" name="Oval 11"/>
          <p:cNvSpPr>
            <a:spLocks noChangeArrowheads="1"/>
          </p:cNvSpPr>
          <p:nvPr/>
        </p:nvSpPr>
        <p:spPr bwMode="auto">
          <a:xfrm>
            <a:off x="4800600" y="2082800"/>
            <a:ext cx="76200" cy="762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7921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6980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1682" name="Picture 2" descr="B27E(blue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8225" y="-514350"/>
            <a:ext cx="2670175" cy="4171950"/>
          </a:xfrm>
          <a:prstGeom prst="rect">
            <a:avLst/>
          </a:prstGeom>
          <a:noFill/>
        </p:spPr>
      </p:pic>
      <p:sp>
        <p:nvSpPr>
          <p:cNvPr id="71690" name="Oval 10"/>
          <p:cNvSpPr>
            <a:spLocks noChangeArrowheads="1"/>
          </p:cNvSpPr>
          <p:nvPr/>
        </p:nvSpPr>
        <p:spPr bwMode="auto">
          <a:xfrm>
            <a:off x="4800600" y="2082800"/>
            <a:ext cx="76200" cy="762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7921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3" name="Oval 3"/>
          <p:cNvSpPr>
            <a:spLocks noChangeArrowheads="1"/>
          </p:cNvSpPr>
          <p:nvPr/>
        </p:nvSpPr>
        <p:spPr bwMode="auto">
          <a:xfrm>
            <a:off x="381000" y="-1828800"/>
            <a:ext cx="8839200" cy="8001000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shade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Oval 9"/>
          <p:cNvSpPr>
            <a:spLocks noChangeArrowheads="1"/>
          </p:cNvSpPr>
          <p:nvPr/>
        </p:nvSpPr>
        <p:spPr bwMode="auto">
          <a:xfrm>
            <a:off x="4953000" y="1981200"/>
            <a:ext cx="76200" cy="762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7921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0" y="1462088"/>
            <a:ext cx="9144000" cy="6078537"/>
            <a:chOff x="0" y="491"/>
            <a:chExt cx="5760" cy="3829"/>
          </a:xfrm>
        </p:grpSpPr>
        <p:grpSp>
          <p:nvGrpSpPr>
            <p:cNvPr id="71685" name="Group 5"/>
            <p:cNvGrpSpPr>
              <a:grpSpLocks/>
            </p:cNvGrpSpPr>
            <p:nvPr/>
          </p:nvGrpSpPr>
          <p:grpSpPr bwMode="auto">
            <a:xfrm>
              <a:off x="0" y="491"/>
              <a:ext cx="5760" cy="3829"/>
              <a:chOff x="0" y="491"/>
              <a:chExt cx="5760" cy="3829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auto">
              <a:xfrm>
                <a:off x="2459" y="941"/>
                <a:ext cx="1137" cy="1601"/>
              </a:xfrm>
              <a:custGeom>
                <a:avLst/>
                <a:gdLst/>
                <a:ahLst/>
                <a:cxnLst>
                  <a:cxn ang="0">
                    <a:pos x="145" y="1311"/>
                  </a:cxn>
                  <a:cxn ang="0">
                    <a:pos x="185" y="1269"/>
                  </a:cxn>
                  <a:cxn ang="0">
                    <a:pos x="55" y="1262"/>
                  </a:cxn>
                  <a:cxn ang="0">
                    <a:pos x="121" y="1303"/>
                  </a:cxn>
                  <a:cxn ang="0">
                    <a:pos x="177" y="1261"/>
                  </a:cxn>
                  <a:cxn ang="0">
                    <a:pos x="119" y="1217"/>
                  </a:cxn>
                  <a:cxn ang="0">
                    <a:pos x="177" y="1079"/>
                  </a:cxn>
                  <a:cxn ang="0">
                    <a:pos x="155" y="1027"/>
                  </a:cxn>
                  <a:cxn ang="0">
                    <a:pos x="157" y="921"/>
                  </a:cxn>
                  <a:cxn ang="0">
                    <a:pos x="219" y="821"/>
                  </a:cxn>
                  <a:cxn ang="0">
                    <a:pos x="256" y="805"/>
                  </a:cxn>
                  <a:cxn ang="0">
                    <a:pos x="265" y="601"/>
                  </a:cxn>
                  <a:cxn ang="0">
                    <a:pos x="269" y="537"/>
                  </a:cxn>
                  <a:cxn ang="0">
                    <a:pos x="285" y="475"/>
                  </a:cxn>
                  <a:cxn ang="0">
                    <a:pos x="313" y="421"/>
                  </a:cxn>
                  <a:cxn ang="0">
                    <a:pos x="311" y="357"/>
                  </a:cxn>
                  <a:cxn ang="0">
                    <a:pos x="339" y="255"/>
                  </a:cxn>
                  <a:cxn ang="0">
                    <a:pos x="421" y="129"/>
                  </a:cxn>
                  <a:cxn ang="0">
                    <a:pos x="439" y="33"/>
                  </a:cxn>
                  <a:cxn ang="0">
                    <a:pos x="557" y="13"/>
                  </a:cxn>
                  <a:cxn ang="0">
                    <a:pos x="579" y="41"/>
                  </a:cxn>
                  <a:cxn ang="0">
                    <a:pos x="571" y="87"/>
                  </a:cxn>
                  <a:cxn ang="0">
                    <a:pos x="611" y="85"/>
                  </a:cxn>
                  <a:cxn ang="0">
                    <a:pos x="617" y="55"/>
                  </a:cxn>
                  <a:cxn ang="0">
                    <a:pos x="645" y="9"/>
                  </a:cxn>
                  <a:cxn ang="0">
                    <a:pos x="647" y="19"/>
                  </a:cxn>
                  <a:cxn ang="0">
                    <a:pos x="653" y="29"/>
                  </a:cxn>
                  <a:cxn ang="0">
                    <a:pos x="669" y="75"/>
                  </a:cxn>
                  <a:cxn ang="0">
                    <a:pos x="701" y="81"/>
                  </a:cxn>
                  <a:cxn ang="0">
                    <a:pos x="805" y="19"/>
                  </a:cxn>
                  <a:cxn ang="0">
                    <a:pos x="851" y="129"/>
                  </a:cxn>
                  <a:cxn ang="0">
                    <a:pos x="855" y="181"/>
                  </a:cxn>
                  <a:cxn ang="0">
                    <a:pos x="924" y="193"/>
                  </a:cxn>
                  <a:cxn ang="0">
                    <a:pos x="969" y="285"/>
                  </a:cxn>
                  <a:cxn ang="0">
                    <a:pos x="963" y="333"/>
                  </a:cxn>
                  <a:cxn ang="0">
                    <a:pos x="995" y="483"/>
                  </a:cxn>
                  <a:cxn ang="0">
                    <a:pos x="1019" y="699"/>
                  </a:cxn>
                  <a:cxn ang="0">
                    <a:pos x="1034" y="952"/>
                  </a:cxn>
                  <a:cxn ang="0">
                    <a:pos x="1088" y="1080"/>
                  </a:cxn>
                  <a:cxn ang="0">
                    <a:pos x="1107" y="1107"/>
                  </a:cxn>
                  <a:cxn ang="0">
                    <a:pos x="1079" y="1400"/>
                  </a:cxn>
                  <a:cxn ang="0">
                    <a:pos x="1024" y="1445"/>
                  </a:cxn>
                  <a:cxn ang="0">
                    <a:pos x="988" y="1491"/>
                  </a:cxn>
                  <a:cxn ang="0">
                    <a:pos x="878" y="1573"/>
                  </a:cxn>
                  <a:cxn ang="0">
                    <a:pos x="823" y="1592"/>
                  </a:cxn>
                  <a:cxn ang="0">
                    <a:pos x="796" y="1601"/>
                  </a:cxn>
                  <a:cxn ang="0">
                    <a:pos x="622" y="1546"/>
                  </a:cxn>
                  <a:cxn ang="0">
                    <a:pos x="439" y="1436"/>
                  </a:cxn>
                  <a:cxn ang="0">
                    <a:pos x="275" y="1381"/>
                  </a:cxn>
                  <a:cxn ang="0">
                    <a:pos x="202" y="1345"/>
                  </a:cxn>
                  <a:cxn ang="0">
                    <a:pos x="147" y="1308"/>
                  </a:cxn>
                  <a:cxn ang="0">
                    <a:pos x="139" y="1321"/>
                  </a:cxn>
                  <a:cxn ang="0">
                    <a:pos x="167" y="1287"/>
                  </a:cxn>
                </a:cxnLst>
                <a:rect l="0" t="0" r="r" b="b"/>
                <a:pathLst>
                  <a:path w="1137" h="1601">
                    <a:moveTo>
                      <a:pt x="145" y="1311"/>
                    </a:moveTo>
                    <a:cubicBezTo>
                      <a:pt x="174" y="1402"/>
                      <a:pt x="143" y="1175"/>
                      <a:pt x="185" y="1269"/>
                    </a:cubicBezTo>
                    <a:cubicBezTo>
                      <a:pt x="207" y="1318"/>
                      <a:pt x="0" y="1244"/>
                      <a:pt x="55" y="1262"/>
                    </a:cubicBezTo>
                    <a:cubicBezTo>
                      <a:pt x="43" y="1261"/>
                      <a:pt x="101" y="1303"/>
                      <a:pt x="121" y="1303"/>
                    </a:cubicBezTo>
                    <a:cubicBezTo>
                      <a:pt x="141" y="1303"/>
                      <a:pt x="177" y="1275"/>
                      <a:pt x="177" y="1261"/>
                    </a:cubicBezTo>
                    <a:cubicBezTo>
                      <a:pt x="185" y="1256"/>
                      <a:pt x="117" y="1226"/>
                      <a:pt x="119" y="1217"/>
                    </a:cubicBezTo>
                    <a:cubicBezTo>
                      <a:pt x="130" y="1161"/>
                      <a:pt x="159" y="1134"/>
                      <a:pt x="177" y="1079"/>
                    </a:cubicBezTo>
                    <a:cubicBezTo>
                      <a:pt x="180" y="1069"/>
                      <a:pt x="143" y="1045"/>
                      <a:pt x="155" y="1027"/>
                    </a:cubicBezTo>
                    <a:cubicBezTo>
                      <a:pt x="161" y="1018"/>
                      <a:pt x="157" y="921"/>
                      <a:pt x="157" y="921"/>
                    </a:cubicBezTo>
                    <a:cubicBezTo>
                      <a:pt x="161" y="898"/>
                      <a:pt x="203" y="840"/>
                      <a:pt x="219" y="821"/>
                    </a:cubicBezTo>
                    <a:cubicBezTo>
                      <a:pt x="235" y="802"/>
                      <a:pt x="248" y="842"/>
                      <a:pt x="256" y="805"/>
                    </a:cubicBezTo>
                    <a:cubicBezTo>
                      <a:pt x="244" y="721"/>
                      <a:pt x="252" y="682"/>
                      <a:pt x="265" y="601"/>
                    </a:cubicBezTo>
                    <a:cubicBezTo>
                      <a:pt x="262" y="553"/>
                      <a:pt x="266" y="558"/>
                      <a:pt x="269" y="537"/>
                    </a:cubicBezTo>
                    <a:cubicBezTo>
                      <a:pt x="272" y="516"/>
                      <a:pt x="278" y="494"/>
                      <a:pt x="285" y="475"/>
                    </a:cubicBezTo>
                    <a:cubicBezTo>
                      <a:pt x="288" y="466"/>
                      <a:pt x="313" y="421"/>
                      <a:pt x="313" y="421"/>
                    </a:cubicBezTo>
                    <a:cubicBezTo>
                      <a:pt x="316" y="393"/>
                      <a:pt x="306" y="384"/>
                      <a:pt x="311" y="357"/>
                    </a:cubicBezTo>
                    <a:cubicBezTo>
                      <a:pt x="317" y="320"/>
                      <a:pt x="319" y="286"/>
                      <a:pt x="339" y="255"/>
                    </a:cubicBezTo>
                    <a:cubicBezTo>
                      <a:pt x="372" y="204"/>
                      <a:pt x="380" y="170"/>
                      <a:pt x="421" y="129"/>
                    </a:cubicBezTo>
                    <a:cubicBezTo>
                      <a:pt x="463" y="88"/>
                      <a:pt x="402" y="53"/>
                      <a:pt x="439" y="33"/>
                    </a:cubicBezTo>
                    <a:cubicBezTo>
                      <a:pt x="462" y="14"/>
                      <a:pt x="534" y="12"/>
                      <a:pt x="557" y="13"/>
                    </a:cubicBezTo>
                    <a:cubicBezTo>
                      <a:pt x="580" y="14"/>
                      <a:pt x="577" y="29"/>
                      <a:pt x="579" y="41"/>
                    </a:cubicBezTo>
                    <a:cubicBezTo>
                      <a:pt x="581" y="53"/>
                      <a:pt x="566" y="80"/>
                      <a:pt x="571" y="87"/>
                    </a:cubicBezTo>
                    <a:cubicBezTo>
                      <a:pt x="576" y="94"/>
                      <a:pt x="603" y="90"/>
                      <a:pt x="611" y="85"/>
                    </a:cubicBezTo>
                    <a:cubicBezTo>
                      <a:pt x="619" y="80"/>
                      <a:pt x="611" y="68"/>
                      <a:pt x="617" y="55"/>
                    </a:cubicBezTo>
                    <a:cubicBezTo>
                      <a:pt x="623" y="42"/>
                      <a:pt x="640" y="15"/>
                      <a:pt x="645" y="9"/>
                    </a:cubicBezTo>
                    <a:cubicBezTo>
                      <a:pt x="653" y="0"/>
                      <a:pt x="644" y="17"/>
                      <a:pt x="647" y="19"/>
                    </a:cubicBezTo>
                    <a:cubicBezTo>
                      <a:pt x="648" y="22"/>
                      <a:pt x="649" y="20"/>
                      <a:pt x="653" y="29"/>
                    </a:cubicBezTo>
                    <a:cubicBezTo>
                      <a:pt x="657" y="38"/>
                      <a:pt x="661" y="66"/>
                      <a:pt x="669" y="75"/>
                    </a:cubicBezTo>
                    <a:cubicBezTo>
                      <a:pt x="677" y="84"/>
                      <a:pt x="678" y="90"/>
                      <a:pt x="701" y="81"/>
                    </a:cubicBezTo>
                    <a:cubicBezTo>
                      <a:pt x="724" y="72"/>
                      <a:pt x="780" y="11"/>
                      <a:pt x="805" y="19"/>
                    </a:cubicBezTo>
                    <a:cubicBezTo>
                      <a:pt x="826" y="24"/>
                      <a:pt x="838" y="112"/>
                      <a:pt x="851" y="129"/>
                    </a:cubicBezTo>
                    <a:cubicBezTo>
                      <a:pt x="858" y="138"/>
                      <a:pt x="847" y="174"/>
                      <a:pt x="855" y="181"/>
                    </a:cubicBezTo>
                    <a:cubicBezTo>
                      <a:pt x="871" y="195"/>
                      <a:pt x="909" y="178"/>
                      <a:pt x="924" y="193"/>
                    </a:cubicBezTo>
                    <a:cubicBezTo>
                      <a:pt x="946" y="215"/>
                      <a:pt x="956" y="255"/>
                      <a:pt x="969" y="285"/>
                    </a:cubicBezTo>
                    <a:cubicBezTo>
                      <a:pt x="977" y="303"/>
                      <a:pt x="963" y="333"/>
                      <a:pt x="963" y="333"/>
                    </a:cubicBezTo>
                    <a:cubicBezTo>
                      <a:pt x="971" y="387"/>
                      <a:pt x="989" y="432"/>
                      <a:pt x="995" y="483"/>
                    </a:cubicBezTo>
                    <a:cubicBezTo>
                      <a:pt x="1003" y="556"/>
                      <a:pt x="1007" y="627"/>
                      <a:pt x="1019" y="699"/>
                    </a:cubicBezTo>
                    <a:cubicBezTo>
                      <a:pt x="1003" y="808"/>
                      <a:pt x="1019" y="845"/>
                      <a:pt x="1034" y="952"/>
                    </a:cubicBezTo>
                    <a:cubicBezTo>
                      <a:pt x="1042" y="1008"/>
                      <a:pt x="1056" y="1032"/>
                      <a:pt x="1088" y="1080"/>
                    </a:cubicBezTo>
                    <a:cubicBezTo>
                      <a:pt x="1094" y="1089"/>
                      <a:pt x="1107" y="1107"/>
                      <a:pt x="1107" y="1107"/>
                    </a:cubicBezTo>
                    <a:cubicBezTo>
                      <a:pt x="1137" y="1197"/>
                      <a:pt x="1131" y="1318"/>
                      <a:pt x="1079" y="1400"/>
                    </a:cubicBezTo>
                    <a:cubicBezTo>
                      <a:pt x="1061" y="1428"/>
                      <a:pt x="1048" y="1426"/>
                      <a:pt x="1024" y="1445"/>
                    </a:cubicBezTo>
                    <a:cubicBezTo>
                      <a:pt x="981" y="1480"/>
                      <a:pt x="1033" y="1447"/>
                      <a:pt x="988" y="1491"/>
                    </a:cubicBezTo>
                    <a:cubicBezTo>
                      <a:pt x="958" y="1521"/>
                      <a:pt x="913" y="1550"/>
                      <a:pt x="878" y="1573"/>
                    </a:cubicBezTo>
                    <a:cubicBezTo>
                      <a:pt x="862" y="1584"/>
                      <a:pt x="841" y="1586"/>
                      <a:pt x="823" y="1592"/>
                    </a:cubicBezTo>
                    <a:cubicBezTo>
                      <a:pt x="814" y="1595"/>
                      <a:pt x="796" y="1601"/>
                      <a:pt x="796" y="1601"/>
                    </a:cubicBezTo>
                    <a:cubicBezTo>
                      <a:pt x="736" y="1585"/>
                      <a:pt x="681" y="1565"/>
                      <a:pt x="622" y="1546"/>
                    </a:cubicBezTo>
                    <a:cubicBezTo>
                      <a:pt x="564" y="1507"/>
                      <a:pt x="504" y="1464"/>
                      <a:pt x="439" y="1436"/>
                    </a:cubicBezTo>
                    <a:cubicBezTo>
                      <a:pt x="386" y="1413"/>
                      <a:pt x="328" y="1405"/>
                      <a:pt x="275" y="1381"/>
                    </a:cubicBezTo>
                    <a:cubicBezTo>
                      <a:pt x="250" y="1370"/>
                      <a:pt x="226" y="1358"/>
                      <a:pt x="202" y="1345"/>
                    </a:cubicBezTo>
                    <a:cubicBezTo>
                      <a:pt x="183" y="1334"/>
                      <a:pt x="147" y="1308"/>
                      <a:pt x="147" y="1308"/>
                    </a:cubicBezTo>
                    <a:cubicBezTo>
                      <a:pt x="141" y="1299"/>
                      <a:pt x="147" y="1329"/>
                      <a:pt x="139" y="1321"/>
                    </a:cubicBezTo>
                    <a:cubicBezTo>
                      <a:pt x="131" y="1313"/>
                      <a:pt x="167" y="1287"/>
                      <a:pt x="167" y="1287"/>
                    </a:cubicBezTo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1687" name="Picture 7" descr="iStock_000002454198Small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491"/>
                <a:ext cx="5760" cy="3829"/>
              </a:xfrm>
              <a:prstGeom prst="rect">
                <a:avLst/>
              </a:prstGeom>
              <a:noFill/>
            </p:spPr>
          </p:pic>
        </p:grpSp>
        <p:pic>
          <p:nvPicPr>
            <p:cNvPr id="71688" name="Picture 8" descr="iStock_000002454198Small"/>
            <p:cNvPicPr>
              <a:picLocks noChangeAspect="1" noChangeArrowheads="1"/>
            </p:cNvPicPr>
            <p:nvPr/>
          </p:nvPicPr>
          <p:blipFill>
            <a:blip r:embed="rId5" cstate="print"/>
            <a:srcRect l="51666" t="21024" r="44167" b="58919"/>
            <a:stretch>
              <a:fillRect/>
            </a:stretch>
          </p:blipFill>
          <p:spPr bwMode="auto">
            <a:xfrm>
              <a:off x="2976" y="1248"/>
              <a:ext cx="240" cy="76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hot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5723E-6 L 0 -0.08994 " pathEditMode="relative" rAng="0" ptsTypes="AA">
                                      <p:cBhvr>
                                        <p:cTn id="8" dur="2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180000">
                                      <p:cBhvr>
                                        <p:cTn id="10" dur="2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-0.08958 L 0 -0.00069 " pathEditMode="relative" rAng="0" ptsTypes="AA">
                                      <p:cBhvr>
                                        <p:cTn id="14" dur="6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Rot by="-180000">
                                      <p:cBhvr>
                                        <p:cTn id="16" dur="3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-120000">
                                      <p:cBhvr>
                                        <p:cTn id="18" dur="3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20" dur="3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Rot by="60000">
                                      <p:cBhvr>
                                        <p:cTn id="22" dur="3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Rot by="-60000">
                                      <p:cBhvr>
                                        <p:cTn id="24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nimBg="1"/>
      <p:bldP spid="716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7" name="Rectangle 15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6980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0114" name="Picture 2" descr="B27E(blue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8225" y="-514350"/>
            <a:ext cx="2670175" cy="4171950"/>
          </a:xfrm>
          <a:prstGeom prst="rect">
            <a:avLst/>
          </a:prstGeom>
          <a:noFill/>
        </p:spPr>
      </p:pic>
      <p:grpSp>
        <p:nvGrpSpPr>
          <p:cNvPr id="90115" name="Group 3"/>
          <p:cNvGrpSpPr>
            <a:grpSpLocks/>
          </p:cNvGrpSpPr>
          <p:nvPr/>
        </p:nvGrpSpPr>
        <p:grpSpPr bwMode="auto">
          <a:xfrm>
            <a:off x="0" y="1465263"/>
            <a:ext cx="9144000" cy="6078537"/>
            <a:chOff x="0" y="491"/>
            <a:chExt cx="5760" cy="3829"/>
          </a:xfrm>
        </p:grpSpPr>
        <p:sp>
          <p:nvSpPr>
            <p:cNvPr id="90116" name="Freeform 4"/>
            <p:cNvSpPr>
              <a:spLocks/>
            </p:cNvSpPr>
            <p:nvPr/>
          </p:nvSpPr>
          <p:spPr bwMode="auto">
            <a:xfrm>
              <a:off x="2459" y="941"/>
              <a:ext cx="1137" cy="1601"/>
            </a:xfrm>
            <a:custGeom>
              <a:avLst/>
              <a:gdLst/>
              <a:ahLst/>
              <a:cxnLst>
                <a:cxn ang="0">
                  <a:pos x="145" y="1311"/>
                </a:cxn>
                <a:cxn ang="0">
                  <a:pos x="185" y="1269"/>
                </a:cxn>
                <a:cxn ang="0">
                  <a:pos x="55" y="1262"/>
                </a:cxn>
                <a:cxn ang="0">
                  <a:pos x="121" y="1303"/>
                </a:cxn>
                <a:cxn ang="0">
                  <a:pos x="177" y="1261"/>
                </a:cxn>
                <a:cxn ang="0">
                  <a:pos x="119" y="1217"/>
                </a:cxn>
                <a:cxn ang="0">
                  <a:pos x="177" y="1079"/>
                </a:cxn>
                <a:cxn ang="0">
                  <a:pos x="155" y="1027"/>
                </a:cxn>
                <a:cxn ang="0">
                  <a:pos x="157" y="921"/>
                </a:cxn>
                <a:cxn ang="0">
                  <a:pos x="219" y="821"/>
                </a:cxn>
                <a:cxn ang="0">
                  <a:pos x="256" y="805"/>
                </a:cxn>
                <a:cxn ang="0">
                  <a:pos x="265" y="601"/>
                </a:cxn>
                <a:cxn ang="0">
                  <a:pos x="269" y="537"/>
                </a:cxn>
                <a:cxn ang="0">
                  <a:pos x="285" y="475"/>
                </a:cxn>
                <a:cxn ang="0">
                  <a:pos x="313" y="421"/>
                </a:cxn>
                <a:cxn ang="0">
                  <a:pos x="311" y="357"/>
                </a:cxn>
                <a:cxn ang="0">
                  <a:pos x="339" y="255"/>
                </a:cxn>
                <a:cxn ang="0">
                  <a:pos x="421" y="129"/>
                </a:cxn>
                <a:cxn ang="0">
                  <a:pos x="439" y="33"/>
                </a:cxn>
                <a:cxn ang="0">
                  <a:pos x="557" y="13"/>
                </a:cxn>
                <a:cxn ang="0">
                  <a:pos x="579" y="41"/>
                </a:cxn>
                <a:cxn ang="0">
                  <a:pos x="571" y="87"/>
                </a:cxn>
                <a:cxn ang="0">
                  <a:pos x="611" y="85"/>
                </a:cxn>
                <a:cxn ang="0">
                  <a:pos x="617" y="55"/>
                </a:cxn>
                <a:cxn ang="0">
                  <a:pos x="645" y="9"/>
                </a:cxn>
                <a:cxn ang="0">
                  <a:pos x="647" y="19"/>
                </a:cxn>
                <a:cxn ang="0">
                  <a:pos x="653" y="29"/>
                </a:cxn>
                <a:cxn ang="0">
                  <a:pos x="669" y="75"/>
                </a:cxn>
                <a:cxn ang="0">
                  <a:pos x="701" y="81"/>
                </a:cxn>
                <a:cxn ang="0">
                  <a:pos x="805" y="19"/>
                </a:cxn>
                <a:cxn ang="0">
                  <a:pos x="851" y="129"/>
                </a:cxn>
                <a:cxn ang="0">
                  <a:pos x="855" y="181"/>
                </a:cxn>
                <a:cxn ang="0">
                  <a:pos x="924" y="193"/>
                </a:cxn>
                <a:cxn ang="0">
                  <a:pos x="969" y="285"/>
                </a:cxn>
                <a:cxn ang="0">
                  <a:pos x="963" y="333"/>
                </a:cxn>
                <a:cxn ang="0">
                  <a:pos x="995" y="483"/>
                </a:cxn>
                <a:cxn ang="0">
                  <a:pos x="1019" y="699"/>
                </a:cxn>
                <a:cxn ang="0">
                  <a:pos x="1034" y="952"/>
                </a:cxn>
                <a:cxn ang="0">
                  <a:pos x="1088" y="1080"/>
                </a:cxn>
                <a:cxn ang="0">
                  <a:pos x="1107" y="1107"/>
                </a:cxn>
                <a:cxn ang="0">
                  <a:pos x="1079" y="1400"/>
                </a:cxn>
                <a:cxn ang="0">
                  <a:pos x="1024" y="1445"/>
                </a:cxn>
                <a:cxn ang="0">
                  <a:pos x="988" y="1491"/>
                </a:cxn>
                <a:cxn ang="0">
                  <a:pos x="878" y="1573"/>
                </a:cxn>
                <a:cxn ang="0">
                  <a:pos x="823" y="1592"/>
                </a:cxn>
                <a:cxn ang="0">
                  <a:pos x="796" y="1601"/>
                </a:cxn>
                <a:cxn ang="0">
                  <a:pos x="622" y="1546"/>
                </a:cxn>
                <a:cxn ang="0">
                  <a:pos x="439" y="1436"/>
                </a:cxn>
                <a:cxn ang="0">
                  <a:pos x="275" y="1381"/>
                </a:cxn>
                <a:cxn ang="0">
                  <a:pos x="202" y="1345"/>
                </a:cxn>
                <a:cxn ang="0">
                  <a:pos x="147" y="1308"/>
                </a:cxn>
                <a:cxn ang="0">
                  <a:pos x="139" y="1321"/>
                </a:cxn>
                <a:cxn ang="0">
                  <a:pos x="167" y="1287"/>
                </a:cxn>
              </a:cxnLst>
              <a:rect l="0" t="0" r="r" b="b"/>
              <a:pathLst>
                <a:path w="1137" h="1601">
                  <a:moveTo>
                    <a:pt x="145" y="1311"/>
                  </a:moveTo>
                  <a:cubicBezTo>
                    <a:pt x="174" y="1402"/>
                    <a:pt x="143" y="1175"/>
                    <a:pt x="185" y="1269"/>
                  </a:cubicBezTo>
                  <a:cubicBezTo>
                    <a:pt x="207" y="1318"/>
                    <a:pt x="0" y="1244"/>
                    <a:pt x="55" y="1262"/>
                  </a:cubicBezTo>
                  <a:cubicBezTo>
                    <a:pt x="43" y="1261"/>
                    <a:pt x="101" y="1303"/>
                    <a:pt x="121" y="1303"/>
                  </a:cubicBezTo>
                  <a:cubicBezTo>
                    <a:pt x="141" y="1303"/>
                    <a:pt x="177" y="1275"/>
                    <a:pt x="177" y="1261"/>
                  </a:cubicBezTo>
                  <a:cubicBezTo>
                    <a:pt x="185" y="1256"/>
                    <a:pt x="117" y="1226"/>
                    <a:pt x="119" y="1217"/>
                  </a:cubicBezTo>
                  <a:cubicBezTo>
                    <a:pt x="130" y="1161"/>
                    <a:pt x="159" y="1134"/>
                    <a:pt x="177" y="1079"/>
                  </a:cubicBezTo>
                  <a:cubicBezTo>
                    <a:pt x="180" y="1069"/>
                    <a:pt x="143" y="1045"/>
                    <a:pt x="155" y="1027"/>
                  </a:cubicBezTo>
                  <a:cubicBezTo>
                    <a:pt x="161" y="1018"/>
                    <a:pt x="157" y="921"/>
                    <a:pt x="157" y="921"/>
                  </a:cubicBezTo>
                  <a:cubicBezTo>
                    <a:pt x="161" y="898"/>
                    <a:pt x="203" y="840"/>
                    <a:pt x="219" y="821"/>
                  </a:cubicBezTo>
                  <a:cubicBezTo>
                    <a:pt x="235" y="802"/>
                    <a:pt x="248" y="842"/>
                    <a:pt x="256" y="805"/>
                  </a:cubicBezTo>
                  <a:cubicBezTo>
                    <a:pt x="244" y="721"/>
                    <a:pt x="252" y="682"/>
                    <a:pt x="265" y="601"/>
                  </a:cubicBezTo>
                  <a:cubicBezTo>
                    <a:pt x="262" y="553"/>
                    <a:pt x="266" y="558"/>
                    <a:pt x="269" y="537"/>
                  </a:cubicBezTo>
                  <a:cubicBezTo>
                    <a:pt x="272" y="516"/>
                    <a:pt x="278" y="494"/>
                    <a:pt x="285" y="475"/>
                  </a:cubicBezTo>
                  <a:cubicBezTo>
                    <a:pt x="288" y="466"/>
                    <a:pt x="313" y="421"/>
                    <a:pt x="313" y="421"/>
                  </a:cubicBezTo>
                  <a:cubicBezTo>
                    <a:pt x="316" y="393"/>
                    <a:pt x="306" y="384"/>
                    <a:pt x="311" y="357"/>
                  </a:cubicBezTo>
                  <a:cubicBezTo>
                    <a:pt x="317" y="320"/>
                    <a:pt x="319" y="286"/>
                    <a:pt x="339" y="255"/>
                  </a:cubicBezTo>
                  <a:cubicBezTo>
                    <a:pt x="372" y="204"/>
                    <a:pt x="380" y="170"/>
                    <a:pt x="421" y="129"/>
                  </a:cubicBezTo>
                  <a:cubicBezTo>
                    <a:pt x="463" y="88"/>
                    <a:pt x="402" y="53"/>
                    <a:pt x="439" y="33"/>
                  </a:cubicBezTo>
                  <a:cubicBezTo>
                    <a:pt x="462" y="14"/>
                    <a:pt x="534" y="12"/>
                    <a:pt x="557" y="13"/>
                  </a:cubicBezTo>
                  <a:cubicBezTo>
                    <a:pt x="580" y="14"/>
                    <a:pt x="577" y="29"/>
                    <a:pt x="579" y="41"/>
                  </a:cubicBezTo>
                  <a:cubicBezTo>
                    <a:pt x="581" y="53"/>
                    <a:pt x="566" y="80"/>
                    <a:pt x="571" y="87"/>
                  </a:cubicBezTo>
                  <a:cubicBezTo>
                    <a:pt x="576" y="94"/>
                    <a:pt x="603" y="90"/>
                    <a:pt x="611" y="85"/>
                  </a:cubicBezTo>
                  <a:cubicBezTo>
                    <a:pt x="619" y="80"/>
                    <a:pt x="611" y="68"/>
                    <a:pt x="617" y="55"/>
                  </a:cubicBezTo>
                  <a:cubicBezTo>
                    <a:pt x="623" y="42"/>
                    <a:pt x="640" y="15"/>
                    <a:pt x="645" y="9"/>
                  </a:cubicBezTo>
                  <a:cubicBezTo>
                    <a:pt x="653" y="0"/>
                    <a:pt x="644" y="17"/>
                    <a:pt x="647" y="19"/>
                  </a:cubicBezTo>
                  <a:cubicBezTo>
                    <a:pt x="648" y="22"/>
                    <a:pt x="649" y="20"/>
                    <a:pt x="653" y="29"/>
                  </a:cubicBezTo>
                  <a:cubicBezTo>
                    <a:pt x="657" y="38"/>
                    <a:pt x="661" y="66"/>
                    <a:pt x="669" y="75"/>
                  </a:cubicBezTo>
                  <a:cubicBezTo>
                    <a:pt x="677" y="84"/>
                    <a:pt x="678" y="90"/>
                    <a:pt x="701" y="81"/>
                  </a:cubicBezTo>
                  <a:cubicBezTo>
                    <a:pt x="724" y="72"/>
                    <a:pt x="780" y="11"/>
                    <a:pt x="805" y="19"/>
                  </a:cubicBezTo>
                  <a:cubicBezTo>
                    <a:pt x="826" y="24"/>
                    <a:pt x="838" y="112"/>
                    <a:pt x="851" y="129"/>
                  </a:cubicBezTo>
                  <a:cubicBezTo>
                    <a:pt x="858" y="138"/>
                    <a:pt x="847" y="174"/>
                    <a:pt x="855" y="181"/>
                  </a:cubicBezTo>
                  <a:cubicBezTo>
                    <a:pt x="871" y="195"/>
                    <a:pt x="909" y="178"/>
                    <a:pt x="924" y="193"/>
                  </a:cubicBezTo>
                  <a:cubicBezTo>
                    <a:pt x="946" y="215"/>
                    <a:pt x="956" y="255"/>
                    <a:pt x="969" y="285"/>
                  </a:cubicBezTo>
                  <a:cubicBezTo>
                    <a:pt x="977" y="303"/>
                    <a:pt x="963" y="333"/>
                    <a:pt x="963" y="333"/>
                  </a:cubicBezTo>
                  <a:cubicBezTo>
                    <a:pt x="971" y="387"/>
                    <a:pt x="989" y="432"/>
                    <a:pt x="995" y="483"/>
                  </a:cubicBezTo>
                  <a:cubicBezTo>
                    <a:pt x="1003" y="556"/>
                    <a:pt x="1007" y="627"/>
                    <a:pt x="1019" y="699"/>
                  </a:cubicBezTo>
                  <a:cubicBezTo>
                    <a:pt x="1003" y="808"/>
                    <a:pt x="1019" y="845"/>
                    <a:pt x="1034" y="952"/>
                  </a:cubicBezTo>
                  <a:cubicBezTo>
                    <a:pt x="1042" y="1008"/>
                    <a:pt x="1056" y="1032"/>
                    <a:pt x="1088" y="1080"/>
                  </a:cubicBezTo>
                  <a:cubicBezTo>
                    <a:pt x="1094" y="1089"/>
                    <a:pt x="1107" y="1107"/>
                    <a:pt x="1107" y="1107"/>
                  </a:cubicBezTo>
                  <a:cubicBezTo>
                    <a:pt x="1137" y="1197"/>
                    <a:pt x="1131" y="1318"/>
                    <a:pt x="1079" y="1400"/>
                  </a:cubicBezTo>
                  <a:cubicBezTo>
                    <a:pt x="1061" y="1428"/>
                    <a:pt x="1048" y="1426"/>
                    <a:pt x="1024" y="1445"/>
                  </a:cubicBezTo>
                  <a:cubicBezTo>
                    <a:pt x="981" y="1480"/>
                    <a:pt x="1033" y="1447"/>
                    <a:pt x="988" y="1491"/>
                  </a:cubicBezTo>
                  <a:cubicBezTo>
                    <a:pt x="958" y="1521"/>
                    <a:pt x="913" y="1550"/>
                    <a:pt x="878" y="1573"/>
                  </a:cubicBezTo>
                  <a:cubicBezTo>
                    <a:pt x="862" y="1584"/>
                    <a:pt x="841" y="1586"/>
                    <a:pt x="823" y="1592"/>
                  </a:cubicBezTo>
                  <a:cubicBezTo>
                    <a:pt x="814" y="1595"/>
                    <a:pt x="796" y="1601"/>
                    <a:pt x="796" y="1601"/>
                  </a:cubicBezTo>
                  <a:cubicBezTo>
                    <a:pt x="736" y="1585"/>
                    <a:pt x="681" y="1565"/>
                    <a:pt x="622" y="1546"/>
                  </a:cubicBezTo>
                  <a:cubicBezTo>
                    <a:pt x="564" y="1507"/>
                    <a:pt x="504" y="1464"/>
                    <a:pt x="439" y="1436"/>
                  </a:cubicBezTo>
                  <a:cubicBezTo>
                    <a:pt x="386" y="1413"/>
                    <a:pt x="328" y="1405"/>
                    <a:pt x="275" y="1381"/>
                  </a:cubicBezTo>
                  <a:cubicBezTo>
                    <a:pt x="250" y="1370"/>
                    <a:pt x="226" y="1358"/>
                    <a:pt x="202" y="1345"/>
                  </a:cubicBezTo>
                  <a:cubicBezTo>
                    <a:pt x="183" y="1334"/>
                    <a:pt x="147" y="1308"/>
                    <a:pt x="147" y="1308"/>
                  </a:cubicBezTo>
                  <a:cubicBezTo>
                    <a:pt x="141" y="1299"/>
                    <a:pt x="147" y="1329"/>
                    <a:pt x="139" y="1321"/>
                  </a:cubicBezTo>
                  <a:cubicBezTo>
                    <a:pt x="131" y="1313"/>
                    <a:pt x="167" y="1287"/>
                    <a:pt x="167" y="128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90117" name="Picture 5" descr="iStock_000002454198Small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91"/>
              <a:ext cx="5760" cy="3829"/>
            </a:xfrm>
            <a:prstGeom prst="rect">
              <a:avLst/>
            </a:prstGeom>
            <a:noFill/>
          </p:spPr>
        </p:pic>
      </p:grp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4710113" y="2695575"/>
            <a:ext cx="395287" cy="1219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Oval 7"/>
          <p:cNvSpPr>
            <a:spLocks noChangeArrowheads="1"/>
          </p:cNvSpPr>
          <p:nvPr/>
        </p:nvSpPr>
        <p:spPr bwMode="auto">
          <a:xfrm>
            <a:off x="4862513" y="2776538"/>
            <a:ext cx="152400" cy="152400"/>
          </a:xfrm>
          <a:prstGeom prst="ellipse">
            <a:avLst/>
          </a:prstGeom>
          <a:gradFill rotWithShape="1">
            <a:gsLst>
              <a:gs pos="0">
                <a:srgbClr val="000000">
                  <a:gamma/>
                  <a:tint val="82353"/>
                  <a:invGamma/>
                </a:srgbClr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0120" name="Picture 8" descr="iStock_000002454198Small"/>
          <p:cNvPicPr>
            <a:picLocks noChangeAspect="1" noChangeArrowheads="1"/>
          </p:cNvPicPr>
          <p:nvPr/>
        </p:nvPicPr>
        <p:blipFill>
          <a:blip r:embed="rId4" cstate="print"/>
          <a:srcRect l="51666" t="21024" r="44167" b="58919"/>
          <a:stretch>
            <a:fillRect/>
          </a:stretch>
        </p:blipFill>
        <p:spPr bwMode="auto">
          <a:xfrm>
            <a:off x="4724400" y="3381375"/>
            <a:ext cx="381000" cy="533400"/>
          </a:xfrm>
          <a:prstGeom prst="rect">
            <a:avLst/>
          </a:prstGeom>
          <a:noFill/>
        </p:spPr>
      </p:pic>
      <p:pic>
        <p:nvPicPr>
          <p:cNvPr id="90121" name="Picture 9" descr="iStock_000002454198Small"/>
          <p:cNvPicPr>
            <a:picLocks noChangeAspect="1" noChangeArrowheads="1"/>
          </p:cNvPicPr>
          <p:nvPr/>
        </p:nvPicPr>
        <p:blipFill>
          <a:blip r:embed="rId4" cstate="print"/>
          <a:srcRect l="51666" t="21024" r="44167" b="58919"/>
          <a:stretch>
            <a:fillRect/>
          </a:stretch>
        </p:blipFill>
        <p:spPr bwMode="auto">
          <a:xfrm>
            <a:off x="4724400" y="3048000"/>
            <a:ext cx="381000" cy="838200"/>
          </a:xfrm>
          <a:prstGeom prst="rect">
            <a:avLst/>
          </a:prstGeom>
          <a:noFill/>
        </p:spPr>
      </p:pic>
      <p:pic>
        <p:nvPicPr>
          <p:cNvPr id="90122" name="Picture 10" descr="iStock_000002454198Small"/>
          <p:cNvPicPr>
            <a:picLocks noChangeAspect="1" noChangeArrowheads="1"/>
          </p:cNvPicPr>
          <p:nvPr/>
        </p:nvPicPr>
        <p:blipFill>
          <a:blip r:embed="rId4" cstate="print"/>
          <a:srcRect l="51666" t="21024" r="44167" b="58919"/>
          <a:stretch>
            <a:fillRect/>
          </a:stretch>
        </p:blipFill>
        <p:spPr bwMode="auto">
          <a:xfrm>
            <a:off x="4724400" y="2667000"/>
            <a:ext cx="381000" cy="1219200"/>
          </a:xfrm>
          <a:prstGeom prst="rect">
            <a:avLst/>
          </a:prstGeom>
          <a:noFill/>
        </p:spPr>
      </p:pic>
      <p:sp>
        <p:nvSpPr>
          <p:cNvPr id="90123" name="Oval 11"/>
          <p:cNvSpPr>
            <a:spLocks noChangeArrowheads="1"/>
          </p:cNvSpPr>
          <p:nvPr/>
        </p:nvSpPr>
        <p:spPr bwMode="auto">
          <a:xfrm>
            <a:off x="4800600" y="2082800"/>
            <a:ext cx="76200" cy="762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7921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5" name="Oval 13"/>
          <p:cNvSpPr>
            <a:spLocks noChangeArrowheads="1"/>
          </p:cNvSpPr>
          <p:nvPr/>
        </p:nvSpPr>
        <p:spPr bwMode="auto">
          <a:xfrm>
            <a:off x="4953000" y="1981200"/>
            <a:ext cx="76200" cy="762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7921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0" name="Rectangle 12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1" name="Rectangle 13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6980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3730" name="Picture 2" descr="B27E(blue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8225" y="-514350"/>
            <a:ext cx="2670175" cy="4171950"/>
          </a:xfrm>
          <a:prstGeom prst="rect">
            <a:avLst/>
          </a:prstGeom>
          <a:noFill/>
        </p:spPr>
      </p:pic>
      <p:sp>
        <p:nvSpPr>
          <p:cNvPr id="73737" name="Oval 9"/>
          <p:cNvSpPr>
            <a:spLocks noChangeArrowheads="1"/>
          </p:cNvSpPr>
          <p:nvPr/>
        </p:nvSpPr>
        <p:spPr bwMode="auto">
          <a:xfrm>
            <a:off x="4800600" y="2082800"/>
            <a:ext cx="76200" cy="762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7921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4953000" y="1981200"/>
            <a:ext cx="76200" cy="762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7921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3731" name="Oval 3"/>
          <p:cNvSpPr>
            <a:spLocks noChangeArrowheads="1"/>
          </p:cNvSpPr>
          <p:nvPr/>
        </p:nvSpPr>
        <p:spPr bwMode="auto">
          <a:xfrm>
            <a:off x="381000" y="-1828800"/>
            <a:ext cx="8839200" cy="8001000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shade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Oval 11"/>
          <p:cNvSpPr>
            <a:spLocks noChangeArrowheads="1"/>
          </p:cNvSpPr>
          <p:nvPr/>
        </p:nvSpPr>
        <p:spPr bwMode="auto">
          <a:xfrm>
            <a:off x="4851400" y="1968500"/>
            <a:ext cx="76200" cy="762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7921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73732" name="Group 4"/>
          <p:cNvGrpSpPr>
            <a:grpSpLocks/>
          </p:cNvGrpSpPr>
          <p:nvPr/>
        </p:nvGrpSpPr>
        <p:grpSpPr bwMode="auto">
          <a:xfrm>
            <a:off x="0" y="1462088"/>
            <a:ext cx="9144000" cy="6078537"/>
            <a:chOff x="0" y="491"/>
            <a:chExt cx="5760" cy="3829"/>
          </a:xfrm>
        </p:grpSpPr>
        <p:grpSp>
          <p:nvGrpSpPr>
            <p:cNvPr id="73733" name="Group 5"/>
            <p:cNvGrpSpPr>
              <a:grpSpLocks/>
            </p:cNvGrpSpPr>
            <p:nvPr/>
          </p:nvGrpSpPr>
          <p:grpSpPr bwMode="auto">
            <a:xfrm>
              <a:off x="0" y="491"/>
              <a:ext cx="5760" cy="3829"/>
              <a:chOff x="0" y="491"/>
              <a:chExt cx="5760" cy="3829"/>
            </a:xfrm>
          </p:grpSpPr>
          <p:sp>
            <p:nvSpPr>
              <p:cNvPr id="73734" name="Freeform 6"/>
              <p:cNvSpPr>
                <a:spLocks/>
              </p:cNvSpPr>
              <p:nvPr/>
            </p:nvSpPr>
            <p:spPr bwMode="auto">
              <a:xfrm>
                <a:off x="2459" y="941"/>
                <a:ext cx="1137" cy="1601"/>
              </a:xfrm>
              <a:custGeom>
                <a:avLst/>
                <a:gdLst/>
                <a:ahLst/>
                <a:cxnLst>
                  <a:cxn ang="0">
                    <a:pos x="145" y="1311"/>
                  </a:cxn>
                  <a:cxn ang="0">
                    <a:pos x="185" y="1269"/>
                  </a:cxn>
                  <a:cxn ang="0">
                    <a:pos x="55" y="1262"/>
                  </a:cxn>
                  <a:cxn ang="0">
                    <a:pos x="121" y="1303"/>
                  </a:cxn>
                  <a:cxn ang="0">
                    <a:pos x="177" y="1261"/>
                  </a:cxn>
                  <a:cxn ang="0">
                    <a:pos x="119" y="1217"/>
                  </a:cxn>
                  <a:cxn ang="0">
                    <a:pos x="177" y="1079"/>
                  </a:cxn>
                  <a:cxn ang="0">
                    <a:pos x="155" y="1027"/>
                  </a:cxn>
                  <a:cxn ang="0">
                    <a:pos x="157" y="921"/>
                  </a:cxn>
                  <a:cxn ang="0">
                    <a:pos x="219" y="821"/>
                  </a:cxn>
                  <a:cxn ang="0">
                    <a:pos x="256" y="805"/>
                  </a:cxn>
                  <a:cxn ang="0">
                    <a:pos x="265" y="601"/>
                  </a:cxn>
                  <a:cxn ang="0">
                    <a:pos x="269" y="537"/>
                  </a:cxn>
                  <a:cxn ang="0">
                    <a:pos x="285" y="475"/>
                  </a:cxn>
                  <a:cxn ang="0">
                    <a:pos x="313" y="421"/>
                  </a:cxn>
                  <a:cxn ang="0">
                    <a:pos x="311" y="357"/>
                  </a:cxn>
                  <a:cxn ang="0">
                    <a:pos x="339" y="255"/>
                  </a:cxn>
                  <a:cxn ang="0">
                    <a:pos x="421" y="129"/>
                  </a:cxn>
                  <a:cxn ang="0">
                    <a:pos x="439" y="33"/>
                  </a:cxn>
                  <a:cxn ang="0">
                    <a:pos x="557" y="13"/>
                  </a:cxn>
                  <a:cxn ang="0">
                    <a:pos x="579" y="41"/>
                  </a:cxn>
                  <a:cxn ang="0">
                    <a:pos x="571" y="87"/>
                  </a:cxn>
                  <a:cxn ang="0">
                    <a:pos x="611" y="85"/>
                  </a:cxn>
                  <a:cxn ang="0">
                    <a:pos x="617" y="55"/>
                  </a:cxn>
                  <a:cxn ang="0">
                    <a:pos x="645" y="9"/>
                  </a:cxn>
                  <a:cxn ang="0">
                    <a:pos x="647" y="19"/>
                  </a:cxn>
                  <a:cxn ang="0">
                    <a:pos x="653" y="29"/>
                  </a:cxn>
                  <a:cxn ang="0">
                    <a:pos x="669" y="75"/>
                  </a:cxn>
                  <a:cxn ang="0">
                    <a:pos x="701" y="81"/>
                  </a:cxn>
                  <a:cxn ang="0">
                    <a:pos x="805" y="19"/>
                  </a:cxn>
                  <a:cxn ang="0">
                    <a:pos x="851" y="129"/>
                  </a:cxn>
                  <a:cxn ang="0">
                    <a:pos x="855" y="181"/>
                  </a:cxn>
                  <a:cxn ang="0">
                    <a:pos x="924" y="193"/>
                  </a:cxn>
                  <a:cxn ang="0">
                    <a:pos x="969" y="285"/>
                  </a:cxn>
                  <a:cxn ang="0">
                    <a:pos x="963" y="333"/>
                  </a:cxn>
                  <a:cxn ang="0">
                    <a:pos x="995" y="483"/>
                  </a:cxn>
                  <a:cxn ang="0">
                    <a:pos x="1019" y="699"/>
                  </a:cxn>
                  <a:cxn ang="0">
                    <a:pos x="1034" y="952"/>
                  </a:cxn>
                  <a:cxn ang="0">
                    <a:pos x="1088" y="1080"/>
                  </a:cxn>
                  <a:cxn ang="0">
                    <a:pos x="1107" y="1107"/>
                  </a:cxn>
                  <a:cxn ang="0">
                    <a:pos x="1079" y="1400"/>
                  </a:cxn>
                  <a:cxn ang="0">
                    <a:pos x="1024" y="1445"/>
                  </a:cxn>
                  <a:cxn ang="0">
                    <a:pos x="988" y="1491"/>
                  </a:cxn>
                  <a:cxn ang="0">
                    <a:pos x="878" y="1573"/>
                  </a:cxn>
                  <a:cxn ang="0">
                    <a:pos x="823" y="1592"/>
                  </a:cxn>
                  <a:cxn ang="0">
                    <a:pos x="796" y="1601"/>
                  </a:cxn>
                  <a:cxn ang="0">
                    <a:pos x="622" y="1546"/>
                  </a:cxn>
                  <a:cxn ang="0">
                    <a:pos x="439" y="1436"/>
                  </a:cxn>
                  <a:cxn ang="0">
                    <a:pos x="275" y="1381"/>
                  </a:cxn>
                  <a:cxn ang="0">
                    <a:pos x="202" y="1345"/>
                  </a:cxn>
                  <a:cxn ang="0">
                    <a:pos x="147" y="1308"/>
                  </a:cxn>
                  <a:cxn ang="0">
                    <a:pos x="139" y="1321"/>
                  </a:cxn>
                  <a:cxn ang="0">
                    <a:pos x="167" y="1287"/>
                  </a:cxn>
                </a:cxnLst>
                <a:rect l="0" t="0" r="r" b="b"/>
                <a:pathLst>
                  <a:path w="1137" h="1601">
                    <a:moveTo>
                      <a:pt x="145" y="1311"/>
                    </a:moveTo>
                    <a:cubicBezTo>
                      <a:pt x="174" y="1402"/>
                      <a:pt x="143" y="1175"/>
                      <a:pt x="185" y="1269"/>
                    </a:cubicBezTo>
                    <a:cubicBezTo>
                      <a:pt x="207" y="1318"/>
                      <a:pt x="0" y="1244"/>
                      <a:pt x="55" y="1262"/>
                    </a:cubicBezTo>
                    <a:cubicBezTo>
                      <a:pt x="43" y="1261"/>
                      <a:pt x="101" y="1303"/>
                      <a:pt x="121" y="1303"/>
                    </a:cubicBezTo>
                    <a:cubicBezTo>
                      <a:pt x="141" y="1303"/>
                      <a:pt x="177" y="1275"/>
                      <a:pt x="177" y="1261"/>
                    </a:cubicBezTo>
                    <a:cubicBezTo>
                      <a:pt x="185" y="1256"/>
                      <a:pt x="117" y="1226"/>
                      <a:pt x="119" y="1217"/>
                    </a:cubicBezTo>
                    <a:cubicBezTo>
                      <a:pt x="130" y="1161"/>
                      <a:pt x="159" y="1134"/>
                      <a:pt x="177" y="1079"/>
                    </a:cubicBezTo>
                    <a:cubicBezTo>
                      <a:pt x="180" y="1069"/>
                      <a:pt x="143" y="1045"/>
                      <a:pt x="155" y="1027"/>
                    </a:cubicBezTo>
                    <a:cubicBezTo>
                      <a:pt x="161" y="1018"/>
                      <a:pt x="157" y="921"/>
                      <a:pt x="157" y="921"/>
                    </a:cubicBezTo>
                    <a:cubicBezTo>
                      <a:pt x="161" y="898"/>
                      <a:pt x="203" y="840"/>
                      <a:pt x="219" y="821"/>
                    </a:cubicBezTo>
                    <a:cubicBezTo>
                      <a:pt x="235" y="802"/>
                      <a:pt x="248" y="842"/>
                      <a:pt x="256" y="805"/>
                    </a:cubicBezTo>
                    <a:cubicBezTo>
                      <a:pt x="244" y="721"/>
                      <a:pt x="252" y="682"/>
                      <a:pt x="265" y="601"/>
                    </a:cubicBezTo>
                    <a:cubicBezTo>
                      <a:pt x="262" y="553"/>
                      <a:pt x="266" y="558"/>
                      <a:pt x="269" y="537"/>
                    </a:cubicBezTo>
                    <a:cubicBezTo>
                      <a:pt x="272" y="516"/>
                      <a:pt x="278" y="494"/>
                      <a:pt x="285" y="475"/>
                    </a:cubicBezTo>
                    <a:cubicBezTo>
                      <a:pt x="288" y="466"/>
                      <a:pt x="313" y="421"/>
                      <a:pt x="313" y="421"/>
                    </a:cubicBezTo>
                    <a:cubicBezTo>
                      <a:pt x="316" y="393"/>
                      <a:pt x="306" y="384"/>
                      <a:pt x="311" y="357"/>
                    </a:cubicBezTo>
                    <a:cubicBezTo>
                      <a:pt x="317" y="320"/>
                      <a:pt x="319" y="286"/>
                      <a:pt x="339" y="255"/>
                    </a:cubicBezTo>
                    <a:cubicBezTo>
                      <a:pt x="372" y="204"/>
                      <a:pt x="380" y="170"/>
                      <a:pt x="421" y="129"/>
                    </a:cubicBezTo>
                    <a:cubicBezTo>
                      <a:pt x="463" y="88"/>
                      <a:pt x="402" y="53"/>
                      <a:pt x="439" y="33"/>
                    </a:cubicBezTo>
                    <a:cubicBezTo>
                      <a:pt x="462" y="14"/>
                      <a:pt x="534" y="12"/>
                      <a:pt x="557" y="13"/>
                    </a:cubicBezTo>
                    <a:cubicBezTo>
                      <a:pt x="580" y="14"/>
                      <a:pt x="577" y="29"/>
                      <a:pt x="579" y="41"/>
                    </a:cubicBezTo>
                    <a:cubicBezTo>
                      <a:pt x="581" y="53"/>
                      <a:pt x="566" y="80"/>
                      <a:pt x="571" y="87"/>
                    </a:cubicBezTo>
                    <a:cubicBezTo>
                      <a:pt x="576" y="94"/>
                      <a:pt x="603" y="90"/>
                      <a:pt x="611" y="85"/>
                    </a:cubicBezTo>
                    <a:cubicBezTo>
                      <a:pt x="619" y="80"/>
                      <a:pt x="611" y="68"/>
                      <a:pt x="617" y="55"/>
                    </a:cubicBezTo>
                    <a:cubicBezTo>
                      <a:pt x="623" y="42"/>
                      <a:pt x="640" y="15"/>
                      <a:pt x="645" y="9"/>
                    </a:cubicBezTo>
                    <a:cubicBezTo>
                      <a:pt x="653" y="0"/>
                      <a:pt x="644" y="17"/>
                      <a:pt x="647" y="19"/>
                    </a:cubicBezTo>
                    <a:cubicBezTo>
                      <a:pt x="648" y="22"/>
                      <a:pt x="649" y="20"/>
                      <a:pt x="653" y="29"/>
                    </a:cubicBezTo>
                    <a:cubicBezTo>
                      <a:pt x="657" y="38"/>
                      <a:pt x="661" y="66"/>
                      <a:pt x="669" y="75"/>
                    </a:cubicBezTo>
                    <a:cubicBezTo>
                      <a:pt x="677" y="84"/>
                      <a:pt x="678" y="90"/>
                      <a:pt x="701" y="81"/>
                    </a:cubicBezTo>
                    <a:cubicBezTo>
                      <a:pt x="724" y="72"/>
                      <a:pt x="780" y="11"/>
                      <a:pt x="805" y="19"/>
                    </a:cubicBezTo>
                    <a:cubicBezTo>
                      <a:pt x="826" y="24"/>
                      <a:pt x="838" y="112"/>
                      <a:pt x="851" y="129"/>
                    </a:cubicBezTo>
                    <a:cubicBezTo>
                      <a:pt x="858" y="138"/>
                      <a:pt x="847" y="174"/>
                      <a:pt x="855" y="181"/>
                    </a:cubicBezTo>
                    <a:cubicBezTo>
                      <a:pt x="871" y="195"/>
                      <a:pt x="909" y="178"/>
                      <a:pt x="924" y="193"/>
                    </a:cubicBezTo>
                    <a:cubicBezTo>
                      <a:pt x="946" y="215"/>
                      <a:pt x="956" y="255"/>
                      <a:pt x="969" y="285"/>
                    </a:cubicBezTo>
                    <a:cubicBezTo>
                      <a:pt x="977" y="303"/>
                      <a:pt x="963" y="333"/>
                      <a:pt x="963" y="333"/>
                    </a:cubicBezTo>
                    <a:cubicBezTo>
                      <a:pt x="971" y="387"/>
                      <a:pt x="989" y="432"/>
                      <a:pt x="995" y="483"/>
                    </a:cubicBezTo>
                    <a:cubicBezTo>
                      <a:pt x="1003" y="556"/>
                      <a:pt x="1007" y="627"/>
                      <a:pt x="1019" y="699"/>
                    </a:cubicBezTo>
                    <a:cubicBezTo>
                      <a:pt x="1003" y="808"/>
                      <a:pt x="1019" y="845"/>
                      <a:pt x="1034" y="952"/>
                    </a:cubicBezTo>
                    <a:cubicBezTo>
                      <a:pt x="1042" y="1008"/>
                      <a:pt x="1056" y="1032"/>
                      <a:pt x="1088" y="1080"/>
                    </a:cubicBezTo>
                    <a:cubicBezTo>
                      <a:pt x="1094" y="1089"/>
                      <a:pt x="1107" y="1107"/>
                      <a:pt x="1107" y="1107"/>
                    </a:cubicBezTo>
                    <a:cubicBezTo>
                      <a:pt x="1137" y="1197"/>
                      <a:pt x="1131" y="1318"/>
                      <a:pt x="1079" y="1400"/>
                    </a:cubicBezTo>
                    <a:cubicBezTo>
                      <a:pt x="1061" y="1428"/>
                      <a:pt x="1048" y="1426"/>
                      <a:pt x="1024" y="1445"/>
                    </a:cubicBezTo>
                    <a:cubicBezTo>
                      <a:pt x="981" y="1480"/>
                      <a:pt x="1033" y="1447"/>
                      <a:pt x="988" y="1491"/>
                    </a:cubicBezTo>
                    <a:cubicBezTo>
                      <a:pt x="958" y="1521"/>
                      <a:pt x="913" y="1550"/>
                      <a:pt x="878" y="1573"/>
                    </a:cubicBezTo>
                    <a:cubicBezTo>
                      <a:pt x="862" y="1584"/>
                      <a:pt x="841" y="1586"/>
                      <a:pt x="823" y="1592"/>
                    </a:cubicBezTo>
                    <a:cubicBezTo>
                      <a:pt x="814" y="1595"/>
                      <a:pt x="796" y="1601"/>
                      <a:pt x="796" y="1601"/>
                    </a:cubicBezTo>
                    <a:cubicBezTo>
                      <a:pt x="736" y="1585"/>
                      <a:pt x="681" y="1565"/>
                      <a:pt x="622" y="1546"/>
                    </a:cubicBezTo>
                    <a:cubicBezTo>
                      <a:pt x="564" y="1507"/>
                      <a:pt x="504" y="1464"/>
                      <a:pt x="439" y="1436"/>
                    </a:cubicBezTo>
                    <a:cubicBezTo>
                      <a:pt x="386" y="1413"/>
                      <a:pt x="328" y="1405"/>
                      <a:pt x="275" y="1381"/>
                    </a:cubicBezTo>
                    <a:cubicBezTo>
                      <a:pt x="250" y="1370"/>
                      <a:pt x="226" y="1358"/>
                      <a:pt x="202" y="1345"/>
                    </a:cubicBezTo>
                    <a:cubicBezTo>
                      <a:pt x="183" y="1334"/>
                      <a:pt x="147" y="1308"/>
                      <a:pt x="147" y="1308"/>
                    </a:cubicBezTo>
                    <a:cubicBezTo>
                      <a:pt x="141" y="1299"/>
                      <a:pt x="147" y="1329"/>
                      <a:pt x="139" y="1321"/>
                    </a:cubicBezTo>
                    <a:cubicBezTo>
                      <a:pt x="131" y="1313"/>
                      <a:pt x="167" y="1287"/>
                      <a:pt x="167" y="1287"/>
                    </a:cubicBezTo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3735" name="Picture 7" descr="iStock_000002454198Small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491"/>
                <a:ext cx="5760" cy="3829"/>
              </a:xfrm>
              <a:prstGeom prst="rect">
                <a:avLst/>
              </a:prstGeom>
              <a:noFill/>
            </p:spPr>
          </p:pic>
        </p:grpSp>
        <p:pic>
          <p:nvPicPr>
            <p:cNvPr id="73736" name="Picture 8" descr="iStock_000002454198Small"/>
            <p:cNvPicPr>
              <a:picLocks noChangeAspect="1" noChangeArrowheads="1"/>
            </p:cNvPicPr>
            <p:nvPr/>
          </p:nvPicPr>
          <p:blipFill>
            <a:blip r:embed="rId5" cstate="print"/>
            <a:srcRect l="51666" t="21024" r="44167" b="58919"/>
            <a:stretch>
              <a:fillRect/>
            </a:stretch>
          </p:blipFill>
          <p:spPr bwMode="auto">
            <a:xfrm>
              <a:off x="2976" y="1248"/>
              <a:ext cx="240" cy="76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hot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5723E-6 L 0 -0.08994 " pathEditMode="relative" rAng="0" ptsTypes="AA">
                                      <p:cBhvr>
                                        <p:cTn id="8" dur="2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180000">
                                      <p:cBhvr>
                                        <p:cTn id="10" dur="2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-0.08958 L 0 -0.00069 " pathEditMode="relative" rAng="0" ptsTypes="AA">
                                      <p:cBhvr>
                                        <p:cTn id="14" dur="6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Rot by="-180000">
                                      <p:cBhvr>
                                        <p:cTn id="16" dur="3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-120000">
                                      <p:cBhvr>
                                        <p:cTn id="18" dur="3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20" dur="3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Rot by="60000">
                                      <p:cBhvr>
                                        <p:cTn id="22" dur="3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Rot by="-60000">
                                      <p:cBhvr>
                                        <p:cTn id="24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nimBg="1"/>
      <p:bldP spid="737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7" name="Rectangle 17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8" name="Rectangle 18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6980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2162" name="Picture 2" descr="B27E(blue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8225" y="-514350"/>
            <a:ext cx="2670175" cy="4171950"/>
          </a:xfrm>
          <a:prstGeom prst="rect">
            <a:avLst/>
          </a:prstGeom>
          <a:noFill/>
        </p:spPr>
      </p:pic>
      <p:grpSp>
        <p:nvGrpSpPr>
          <p:cNvPr id="92163" name="Group 3"/>
          <p:cNvGrpSpPr>
            <a:grpSpLocks/>
          </p:cNvGrpSpPr>
          <p:nvPr/>
        </p:nvGrpSpPr>
        <p:grpSpPr bwMode="auto">
          <a:xfrm>
            <a:off x="0" y="1465263"/>
            <a:ext cx="9144000" cy="6078537"/>
            <a:chOff x="0" y="491"/>
            <a:chExt cx="5760" cy="3829"/>
          </a:xfrm>
        </p:grpSpPr>
        <p:sp>
          <p:nvSpPr>
            <p:cNvPr id="92164" name="Freeform 4"/>
            <p:cNvSpPr>
              <a:spLocks/>
            </p:cNvSpPr>
            <p:nvPr/>
          </p:nvSpPr>
          <p:spPr bwMode="auto">
            <a:xfrm>
              <a:off x="2459" y="941"/>
              <a:ext cx="1137" cy="1601"/>
            </a:xfrm>
            <a:custGeom>
              <a:avLst/>
              <a:gdLst/>
              <a:ahLst/>
              <a:cxnLst>
                <a:cxn ang="0">
                  <a:pos x="145" y="1311"/>
                </a:cxn>
                <a:cxn ang="0">
                  <a:pos x="185" y="1269"/>
                </a:cxn>
                <a:cxn ang="0">
                  <a:pos x="55" y="1262"/>
                </a:cxn>
                <a:cxn ang="0">
                  <a:pos x="121" y="1303"/>
                </a:cxn>
                <a:cxn ang="0">
                  <a:pos x="177" y="1261"/>
                </a:cxn>
                <a:cxn ang="0">
                  <a:pos x="119" y="1217"/>
                </a:cxn>
                <a:cxn ang="0">
                  <a:pos x="177" y="1079"/>
                </a:cxn>
                <a:cxn ang="0">
                  <a:pos x="155" y="1027"/>
                </a:cxn>
                <a:cxn ang="0">
                  <a:pos x="157" y="921"/>
                </a:cxn>
                <a:cxn ang="0">
                  <a:pos x="219" y="821"/>
                </a:cxn>
                <a:cxn ang="0">
                  <a:pos x="256" y="805"/>
                </a:cxn>
                <a:cxn ang="0">
                  <a:pos x="265" y="601"/>
                </a:cxn>
                <a:cxn ang="0">
                  <a:pos x="269" y="537"/>
                </a:cxn>
                <a:cxn ang="0">
                  <a:pos x="285" y="475"/>
                </a:cxn>
                <a:cxn ang="0">
                  <a:pos x="313" y="421"/>
                </a:cxn>
                <a:cxn ang="0">
                  <a:pos x="311" y="357"/>
                </a:cxn>
                <a:cxn ang="0">
                  <a:pos x="339" y="255"/>
                </a:cxn>
                <a:cxn ang="0">
                  <a:pos x="421" y="129"/>
                </a:cxn>
                <a:cxn ang="0">
                  <a:pos x="439" y="33"/>
                </a:cxn>
                <a:cxn ang="0">
                  <a:pos x="557" y="13"/>
                </a:cxn>
                <a:cxn ang="0">
                  <a:pos x="579" y="41"/>
                </a:cxn>
                <a:cxn ang="0">
                  <a:pos x="571" y="87"/>
                </a:cxn>
                <a:cxn ang="0">
                  <a:pos x="611" y="85"/>
                </a:cxn>
                <a:cxn ang="0">
                  <a:pos x="617" y="55"/>
                </a:cxn>
                <a:cxn ang="0">
                  <a:pos x="645" y="9"/>
                </a:cxn>
                <a:cxn ang="0">
                  <a:pos x="647" y="19"/>
                </a:cxn>
                <a:cxn ang="0">
                  <a:pos x="653" y="29"/>
                </a:cxn>
                <a:cxn ang="0">
                  <a:pos x="669" y="75"/>
                </a:cxn>
                <a:cxn ang="0">
                  <a:pos x="701" y="81"/>
                </a:cxn>
                <a:cxn ang="0">
                  <a:pos x="805" y="19"/>
                </a:cxn>
                <a:cxn ang="0">
                  <a:pos x="851" y="129"/>
                </a:cxn>
                <a:cxn ang="0">
                  <a:pos x="855" y="181"/>
                </a:cxn>
                <a:cxn ang="0">
                  <a:pos x="924" y="193"/>
                </a:cxn>
                <a:cxn ang="0">
                  <a:pos x="969" y="285"/>
                </a:cxn>
                <a:cxn ang="0">
                  <a:pos x="963" y="333"/>
                </a:cxn>
                <a:cxn ang="0">
                  <a:pos x="995" y="483"/>
                </a:cxn>
                <a:cxn ang="0">
                  <a:pos x="1019" y="699"/>
                </a:cxn>
                <a:cxn ang="0">
                  <a:pos x="1034" y="952"/>
                </a:cxn>
                <a:cxn ang="0">
                  <a:pos x="1088" y="1080"/>
                </a:cxn>
                <a:cxn ang="0">
                  <a:pos x="1107" y="1107"/>
                </a:cxn>
                <a:cxn ang="0">
                  <a:pos x="1079" y="1400"/>
                </a:cxn>
                <a:cxn ang="0">
                  <a:pos x="1024" y="1445"/>
                </a:cxn>
                <a:cxn ang="0">
                  <a:pos x="988" y="1491"/>
                </a:cxn>
                <a:cxn ang="0">
                  <a:pos x="878" y="1573"/>
                </a:cxn>
                <a:cxn ang="0">
                  <a:pos x="823" y="1592"/>
                </a:cxn>
                <a:cxn ang="0">
                  <a:pos x="796" y="1601"/>
                </a:cxn>
                <a:cxn ang="0">
                  <a:pos x="622" y="1546"/>
                </a:cxn>
                <a:cxn ang="0">
                  <a:pos x="439" y="1436"/>
                </a:cxn>
                <a:cxn ang="0">
                  <a:pos x="275" y="1381"/>
                </a:cxn>
                <a:cxn ang="0">
                  <a:pos x="202" y="1345"/>
                </a:cxn>
                <a:cxn ang="0">
                  <a:pos x="147" y="1308"/>
                </a:cxn>
                <a:cxn ang="0">
                  <a:pos x="139" y="1321"/>
                </a:cxn>
                <a:cxn ang="0">
                  <a:pos x="167" y="1287"/>
                </a:cxn>
              </a:cxnLst>
              <a:rect l="0" t="0" r="r" b="b"/>
              <a:pathLst>
                <a:path w="1137" h="1601">
                  <a:moveTo>
                    <a:pt x="145" y="1311"/>
                  </a:moveTo>
                  <a:cubicBezTo>
                    <a:pt x="174" y="1402"/>
                    <a:pt x="143" y="1175"/>
                    <a:pt x="185" y="1269"/>
                  </a:cubicBezTo>
                  <a:cubicBezTo>
                    <a:pt x="207" y="1318"/>
                    <a:pt x="0" y="1244"/>
                    <a:pt x="55" y="1262"/>
                  </a:cubicBezTo>
                  <a:cubicBezTo>
                    <a:pt x="43" y="1261"/>
                    <a:pt x="101" y="1303"/>
                    <a:pt x="121" y="1303"/>
                  </a:cubicBezTo>
                  <a:cubicBezTo>
                    <a:pt x="141" y="1303"/>
                    <a:pt x="177" y="1275"/>
                    <a:pt x="177" y="1261"/>
                  </a:cubicBezTo>
                  <a:cubicBezTo>
                    <a:pt x="185" y="1256"/>
                    <a:pt x="117" y="1226"/>
                    <a:pt x="119" y="1217"/>
                  </a:cubicBezTo>
                  <a:cubicBezTo>
                    <a:pt x="130" y="1161"/>
                    <a:pt x="159" y="1134"/>
                    <a:pt x="177" y="1079"/>
                  </a:cubicBezTo>
                  <a:cubicBezTo>
                    <a:pt x="180" y="1069"/>
                    <a:pt x="143" y="1045"/>
                    <a:pt x="155" y="1027"/>
                  </a:cubicBezTo>
                  <a:cubicBezTo>
                    <a:pt x="161" y="1018"/>
                    <a:pt x="157" y="921"/>
                    <a:pt x="157" y="921"/>
                  </a:cubicBezTo>
                  <a:cubicBezTo>
                    <a:pt x="161" y="898"/>
                    <a:pt x="203" y="840"/>
                    <a:pt x="219" y="821"/>
                  </a:cubicBezTo>
                  <a:cubicBezTo>
                    <a:pt x="235" y="802"/>
                    <a:pt x="248" y="842"/>
                    <a:pt x="256" y="805"/>
                  </a:cubicBezTo>
                  <a:cubicBezTo>
                    <a:pt x="244" y="721"/>
                    <a:pt x="252" y="682"/>
                    <a:pt x="265" y="601"/>
                  </a:cubicBezTo>
                  <a:cubicBezTo>
                    <a:pt x="262" y="553"/>
                    <a:pt x="266" y="558"/>
                    <a:pt x="269" y="537"/>
                  </a:cubicBezTo>
                  <a:cubicBezTo>
                    <a:pt x="272" y="516"/>
                    <a:pt x="278" y="494"/>
                    <a:pt x="285" y="475"/>
                  </a:cubicBezTo>
                  <a:cubicBezTo>
                    <a:pt x="288" y="466"/>
                    <a:pt x="313" y="421"/>
                    <a:pt x="313" y="421"/>
                  </a:cubicBezTo>
                  <a:cubicBezTo>
                    <a:pt x="316" y="393"/>
                    <a:pt x="306" y="384"/>
                    <a:pt x="311" y="357"/>
                  </a:cubicBezTo>
                  <a:cubicBezTo>
                    <a:pt x="317" y="320"/>
                    <a:pt x="319" y="286"/>
                    <a:pt x="339" y="255"/>
                  </a:cubicBezTo>
                  <a:cubicBezTo>
                    <a:pt x="372" y="204"/>
                    <a:pt x="380" y="170"/>
                    <a:pt x="421" y="129"/>
                  </a:cubicBezTo>
                  <a:cubicBezTo>
                    <a:pt x="463" y="88"/>
                    <a:pt x="402" y="53"/>
                    <a:pt x="439" y="33"/>
                  </a:cubicBezTo>
                  <a:cubicBezTo>
                    <a:pt x="462" y="14"/>
                    <a:pt x="534" y="12"/>
                    <a:pt x="557" y="13"/>
                  </a:cubicBezTo>
                  <a:cubicBezTo>
                    <a:pt x="580" y="14"/>
                    <a:pt x="577" y="29"/>
                    <a:pt x="579" y="41"/>
                  </a:cubicBezTo>
                  <a:cubicBezTo>
                    <a:pt x="581" y="53"/>
                    <a:pt x="566" y="80"/>
                    <a:pt x="571" y="87"/>
                  </a:cubicBezTo>
                  <a:cubicBezTo>
                    <a:pt x="576" y="94"/>
                    <a:pt x="603" y="90"/>
                    <a:pt x="611" y="85"/>
                  </a:cubicBezTo>
                  <a:cubicBezTo>
                    <a:pt x="619" y="80"/>
                    <a:pt x="611" y="68"/>
                    <a:pt x="617" y="55"/>
                  </a:cubicBezTo>
                  <a:cubicBezTo>
                    <a:pt x="623" y="42"/>
                    <a:pt x="640" y="15"/>
                    <a:pt x="645" y="9"/>
                  </a:cubicBezTo>
                  <a:cubicBezTo>
                    <a:pt x="653" y="0"/>
                    <a:pt x="644" y="17"/>
                    <a:pt x="647" y="19"/>
                  </a:cubicBezTo>
                  <a:cubicBezTo>
                    <a:pt x="648" y="22"/>
                    <a:pt x="649" y="20"/>
                    <a:pt x="653" y="29"/>
                  </a:cubicBezTo>
                  <a:cubicBezTo>
                    <a:pt x="657" y="38"/>
                    <a:pt x="661" y="66"/>
                    <a:pt x="669" y="75"/>
                  </a:cubicBezTo>
                  <a:cubicBezTo>
                    <a:pt x="677" y="84"/>
                    <a:pt x="678" y="90"/>
                    <a:pt x="701" y="81"/>
                  </a:cubicBezTo>
                  <a:cubicBezTo>
                    <a:pt x="724" y="72"/>
                    <a:pt x="780" y="11"/>
                    <a:pt x="805" y="19"/>
                  </a:cubicBezTo>
                  <a:cubicBezTo>
                    <a:pt x="826" y="24"/>
                    <a:pt x="838" y="112"/>
                    <a:pt x="851" y="129"/>
                  </a:cubicBezTo>
                  <a:cubicBezTo>
                    <a:pt x="858" y="138"/>
                    <a:pt x="847" y="174"/>
                    <a:pt x="855" y="181"/>
                  </a:cubicBezTo>
                  <a:cubicBezTo>
                    <a:pt x="871" y="195"/>
                    <a:pt x="909" y="178"/>
                    <a:pt x="924" y="193"/>
                  </a:cubicBezTo>
                  <a:cubicBezTo>
                    <a:pt x="946" y="215"/>
                    <a:pt x="956" y="255"/>
                    <a:pt x="969" y="285"/>
                  </a:cubicBezTo>
                  <a:cubicBezTo>
                    <a:pt x="977" y="303"/>
                    <a:pt x="963" y="333"/>
                    <a:pt x="963" y="333"/>
                  </a:cubicBezTo>
                  <a:cubicBezTo>
                    <a:pt x="971" y="387"/>
                    <a:pt x="989" y="432"/>
                    <a:pt x="995" y="483"/>
                  </a:cubicBezTo>
                  <a:cubicBezTo>
                    <a:pt x="1003" y="556"/>
                    <a:pt x="1007" y="627"/>
                    <a:pt x="1019" y="699"/>
                  </a:cubicBezTo>
                  <a:cubicBezTo>
                    <a:pt x="1003" y="808"/>
                    <a:pt x="1019" y="845"/>
                    <a:pt x="1034" y="952"/>
                  </a:cubicBezTo>
                  <a:cubicBezTo>
                    <a:pt x="1042" y="1008"/>
                    <a:pt x="1056" y="1032"/>
                    <a:pt x="1088" y="1080"/>
                  </a:cubicBezTo>
                  <a:cubicBezTo>
                    <a:pt x="1094" y="1089"/>
                    <a:pt x="1107" y="1107"/>
                    <a:pt x="1107" y="1107"/>
                  </a:cubicBezTo>
                  <a:cubicBezTo>
                    <a:pt x="1137" y="1197"/>
                    <a:pt x="1131" y="1318"/>
                    <a:pt x="1079" y="1400"/>
                  </a:cubicBezTo>
                  <a:cubicBezTo>
                    <a:pt x="1061" y="1428"/>
                    <a:pt x="1048" y="1426"/>
                    <a:pt x="1024" y="1445"/>
                  </a:cubicBezTo>
                  <a:cubicBezTo>
                    <a:pt x="981" y="1480"/>
                    <a:pt x="1033" y="1447"/>
                    <a:pt x="988" y="1491"/>
                  </a:cubicBezTo>
                  <a:cubicBezTo>
                    <a:pt x="958" y="1521"/>
                    <a:pt x="913" y="1550"/>
                    <a:pt x="878" y="1573"/>
                  </a:cubicBezTo>
                  <a:cubicBezTo>
                    <a:pt x="862" y="1584"/>
                    <a:pt x="841" y="1586"/>
                    <a:pt x="823" y="1592"/>
                  </a:cubicBezTo>
                  <a:cubicBezTo>
                    <a:pt x="814" y="1595"/>
                    <a:pt x="796" y="1601"/>
                    <a:pt x="796" y="1601"/>
                  </a:cubicBezTo>
                  <a:cubicBezTo>
                    <a:pt x="736" y="1585"/>
                    <a:pt x="681" y="1565"/>
                    <a:pt x="622" y="1546"/>
                  </a:cubicBezTo>
                  <a:cubicBezTo>
                    <a:pt x="564" y="1507"/>
                    <a:pt x="504" y="1464"/>
                    <a:pt x="439" y="1436"/>
                  </a:cubicBezTo>
                  <a:cubicBezTo>
                    <a:pt x="386" y="1413"/>
                    <a:pt x="328" y="1405"/>
                    <a:pt x="275" y="1381"/>
                  </a:cubicBezTo>
                  <a:cubicBezTo>
                    <a:pt x="250" y="1370"/>
                    <a:pt x="226" y="1358"/>
                    <a:pt x="202" y="1345"/>
                  </a:cubicBezTo>
                  <a:cubicBezTo>
                    <a:pt x="183" y="1334"/>
                    <a:pt x="147" y="1308"/>
                    <a:pt x="147" y="1308"/>
                  </a:cubicBezTo>
                  <a:cubicBezTo>
                    <a:pt x="141" y="1299"/>
                    <a:pt x="147" y="1329"/>
                    <a:pt x="139" y="1321"/>
                  </a:cubicBezTo>
                  <a:cubicBezTo>
                    <a:pt x="131" y="1313"/>
                    <a:pt x="167" y="1287"/>
                    <a:pt x="167" y="128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92165" name="Picture 5" descr="iStock_000002454198Small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91"/>
              <a:ext cx="5760" cy="3829"/>
            </a:xfrm>
            <a:prstGeom prst="rect">
              <a:avLst/>
            </a:prstGeom>
            <a:noFill/>
          </p:spPr>
        </p:pic>
      </p:grp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4710113" y="2695575"/>
            <a:ext cx="395287" cy="1219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Oval 7"/>
          <p:cNvSpPr>
            <a:spLocks noChangeArrowheads="1"/>
          </p:cNvSpPr>
          <p:nvPr/>
        </p:nvSpPr>
        <p:spPr bwMode="auto">
          <a:xfrm>
            <a:off x="4862513" y="2776538"/>
            <a:ext cx="152400" cy="152400"/>
          </a:xfrm>
          <a:prstGeom prst="ellipse">
            <a:avLst/>
          </a:prstGeom>
          <a:gradFill rotWithShape="1">
            <a:gsLst>
              <a:gs pos="0">
                <a:srgbClr val="000000">
                  <a:gamma/>
                  <a:tint val="82353"/>
                  <a:invGamma/>
                </a:srgbClr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2168" name="Picture 8" descr="iStock_000002454198Small"/>
          <p:cNvPicPr>
            <a:picLocks noChangeAspect="1" noChangeArrowheads="1"/>
          </p:cNvPicPr>
          <p:nvPr/>
        </p:nvPicPr>
        <p:blipFill>
          <a:blip r:embed="rId4" cstate="print"/>
          <a:srcRect l="51666" t="21024" r="44167" b="58919"/>
          <a:stretch>
            <a:fillRect/>
          </a:stretch>
        </p:blipFill>
        <p:spPr bwMode="auto">
          <a:xfrm>
            <a:off x="4724400" y="3381375"/>
            <a:ext cx="381000" cy="533400"/>
          </a:xfrm>
          <a:prstGeom prst="rect">
            <a:avLst/>
          </a:prstGeom>
          <a:noFill/>
        </p:spPr>
      </p:pic>
      <p:pic>
        <p:nvPicPr>
          <p:cNvPr id="92169" name="Picture 9" descr="iStock_000002454198Small"/>
          <p:cNvPicPr>
            <a:picLocks noChangeAspect="1" noChangeArrowheads="1"/>
          </p:cNvPicPr>
          <p:nvPr/>
        </p:nvPicPr>
        <p:blipFill>
          <a:blip r:embed="rId4" cstate="print"/>
          <a:srcRect l="51666" t="21024" r="44167" b="58919"/>
          <a:stretch>
            <a:fillRect/>
          </a:stretch>
        </p:blipFill>
        <p:spPr bwMode="auto">
          <a:xfrm>
            <a:off x="4724400" y="3048000"/>
            <a:ext cx="381000" cy="838200"/>
          </a:xfrm>
          <a:prstGeom prst="rect">
            <a:avLst/>
          </a:prstGeom>
          <a:noFill/>
        </p:spPr>
      </p:pic>
      <p:pic>
        <p:nvPicPr>
          <p:cNvPr id="92170" name="Picture 10" descr="iStock_000002454198Small"/>
          <p:cNvPicPr>
            <a:picLocks noChangeAspect="1" noChangeArrowheads="1"/>
          </p:cNvPicPr>
          <p:nvPr/>
        </p:nvPicPr>
        <p:blipFill>
          <a:blip r:embed="rId4" cstate="print"/>
          <a:srcRect l="51666" t="21024" r="44167" b="58919"/>
          <a:stretch>
            <a:fillRect/>
          </a:stretch>
        </p:blipFill>
        <p:spPr bwMode="auto">
          <a:xfrm>
            <a:off x="4724400" y="2667000"/>
            <a:ext cx="381000" cy="1219200"/>
          </a:xfrm>
          <a:prstGeom prst="rect">
            <a:avLst/>
          </a:prstGeom>
          <a:noFill/>
        </p:spPr>
      </p:pic>
      <p:sp>
        <p:nvSpPr>
          <p:cNvPr id="92174" name="Oval 14"/>
          <p:cNvSpPr>
            <a:spLocks noChangeArrowheads="1"/>
          </p:cNvSpPr>
          <p:nvPr/>
        </p:nvSpPr>
        <p:spPr bwMode="auto">
          <a:xfrm>
            <a:off x="4800600" y="2082800"/>
            <a:ext cx="76200" cy="762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7921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Oval 15"/>
          <p:cNvSpPr>
            <a:spLocks noChangeArrowheads="1"/>
          </p:cNvSpPr>
          <p:nvPr/>
        </p:nvSpPr>
        <p:spPr bwMode="auto">
          <a:xfrm>
            <a:off x="4953000" y="1981200"/>
            <a:ext cx="76200" cy="762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7921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176" name="Oval 16"/>
          <p:cNvSpPr>
            <a:spLocks noChangeArrowheads="1"/>
          </p:cNvSpPr>
          <p:nvPr/>
        </p:nvSpPr>
        <p:spPr bwMode="auto">
          <a:xfrm>
            <a:off x="4851400" y="1968500"/>
            <a:ext cx="76200" cy="762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7921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6980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6272" name="Group 16"/>
          <p:cNvGrpSpPr>
            <a:grpSpLocks/>
          </p:cNvGrpSpPr>
          <p:nvPr/>
        </p:nvGrpSpPr>
        <p:grpSpPr bwMode="auto">
          <a:xfrm>
            <a:off x="4237038" y="825500"/>
            <a:ext cx="1350962" cy="2114550"/>
            <a:chOff x="2254" y="-324"/>
            <a:chExt cx="1682" cy="2628"/>
          </a:xfrm>
        </p:grpSpPr>
        <p:pic>
          <p:nvPicPr>
            <p:cNvPr id="96260" name="Picture 4" descr="B27E(blue)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54" y="-324"/>
              <a:ext cx="1682" cy="2628"/>
            </a:xfrm>
            <a:prstGeom prst="rect">
              <a:avLst/>
            </a:prstGeom>
            <a:noFill/>
          </p:spPr>
        </p:pic>
        <p:sp>
          <p:nvSpPr>
            <p:cNvPr id="96269" name="Oval 13"/>
            <p:cNvSpPr>
              <a:spLocks noChangeArrowheads="1"/>
            </p:cNvSpPr>
            <p:nvPr/>
          </p:nvSpPr>
          <p:spPr bwMode="auto">
            <a:xfrm>
              <a:off x="3024" y="1312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000000">
                    <a:gamma/>
                    <a:tint val="7921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0" name="Oval 14"/>
            <p:cNvSpPr>
              <a:spLocks noChangeArrowheads="1"/>
            </p:cNvSpPr>
            <p:nvPr/>
          </p:nvSpPr>
          <p:spPr bwMode="auto">
            <a:xfrm>
              <a:off x="3120" y="1248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000000">
                    <a:gamma/>
                    <a:tint val="7921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6271" name="Oval 15"/>
            <p:cNvSpPr>
              <a:spLocks noChangeArrowheads="1"/>
            </p:cNvSpPr>
            <p:nvPr/>
          </p:nvSpPr>
          <p:spPr bwMode="auto">
            <a:xfrm>
              <a:off x="3056" y="1240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000000">
                    <a:gamma/>
                    <a:tint val="7921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96261" name="Group 5"/>
          <p:cNvGrpSpPr>
            <a:grpSpLocks/>
          </p:cNvGrpSpPr>
          <p:nvPr/>
        </p:nvGrpSpPr>
        <p:grpSpPr bwMode="auto">
          <a:xfrm>
            <a:off x="0" y="1465263"/>
            <a:ext cx="9144000" cy="6078537"/>
            <a:chOff x="0" y="491"/>
            <a:chExt cx="5760" cy="3829"/>
          </a:xfrm>
        </p:grpSpPr>
        <p:sp>
          <p:nvSpPr>
            <p:cNvPr id="96262" name="Freeform 6"/>
            <p:cNvSpPr>
              <a:spLocks/>
            </p:cNvSpPr>
            <p:nvPr/>
          </p:nvSpPr>
          <p:spPr bwMode="auto">
            <a:xfrm>
              <a:off x="2459" y="941"/>
              <a:ext cx="1137" cy="1601"/>
            </a:xfrm>
            <a:custGeom>
              <a:avLst/>
              <a:gdLst/>
              <a:ahLst/>
              <a:cxnLst>
                <a:cxn ang="0">
                  <a:pos x="145" y="1311"/>
                </a:cxn>
                <a:cxn ang="0">
                  <a:pos x="185" y="1269"/>
                </a:cxn>
                <a:cxn ang="0">
                  <a:pos x="55" y="1262"/>
                </a:cxn>
                <a:cxn ang="0">
                  <a:pos x="121" y="1303"/>
                </a:cxn>
                <a:cxn ang="0">
                  <a:pos x="177" y="1261"/>
                </a:cxn>
                <a:cxn ang="0">
                  <a:pos x="119" y="1217"/>
                </a:cxn>
                <a:cxn ang="0">
                  <a:pos x="177" y="1079"/>
                </a:cxn>
                <a:cxn ang="0">
                  <a:pos x="155" y="1027"/>
                </a:cxn>
                <a:cxn ang="0">
                  <a:pos x="157" y="921"/>
                </a:cxn>
                <a:cxn ang="0">
                  <a:pos x="219" y="821"/>
                </a:cxn>
                <a:cxn ang="0">
                  <a:pos x="256" y="805"/>
                </a:cxn>
                <a:cxn ang="0">
                  <a:pos x="265" y="601"/>
                </a:cxn>
                <a:cxn ang="0">
                  <a:pos x="269" y="537"/>
                </a:cxn>
                <a:cxn ang="0">
                  <a:pos x="285" y="475"/>
                </a:cxn>
                <a:cxn ang="0">
                  <a:pos x="313" y="421"/>
                </a:cxn>
                <a:cxn ang="0">
                  <a:pos x="311" y="357"/>
                </a:cxn>
                <a:cxn ang="0">
                  <a:pos x="339" y="255"/>
                </a:cxn>
                <a:cxn ang="0">
                  <a:pos x="421" y="129"/>
                </a:cxn>
                <a:cxn ang="0">
                  <a:pos x="439" y="33"/>
                </a:cxn>
                <a:cxn ang="0">
                  <a:pos x="557" y="13"/>
                </a:cxn>
                <a:cxn ang="0">
                  <a:pos x="579" y="41"/>
                </a:cxn>
                <a:cxn ang="0">
                  <a:pos x="571" y="87"/>
                </a:cxn>
                <a:cxn ang="0">
                  <a:pos x="611" y="85"/>
                </a:cxn>
                <a:cxn ang="0">
                  <a:pos x="617" y="55"/>
                </a:cxn>
                <a:cxn ang="0">
                  <a:pos x="645" y="9"/>
                </a:cxn>
                <a:cxn ang="0">
                  <a:pos x="647" y="19"/>
                </a:cxn>
                <a:cxn ang="0">
                  <a:pos x="653" y="29"/>
                </a:cxn>
                <a:cxn ang="0">
                  <a:pos x="669" y="75"/>
                </a:cxn>
                <a:cxn ang="0">
                  <a:pos x="701" y="81"/>
                </a:cxn>
                <a:cxn ang="0">
                  <a:pos x="805" y="19"/>
                </a:cxn>
                <a:cxn ang="0">
                  <a:pos x="851" y="129"/>
                </a:cxn>
                <a:cxn ang="0">
                  <a:pos x="855" y="181"/>
                </a:cxn>
                <a:cxn ang="0">
                  <a:pos x="924" y="193"/>
                </a:cxn>
                <a:cxn ang="0">
                  <a:pos x="969" y="285"/>
                </a:cxn>
                <a:cxn ang="0">
                  <a:pos x="963" y="333"/>
                </a:cxn>
                <a:cxn ang="0">
                  <a:pos x="995" y="483"/>
                </a:cxn>
                <a:cxn ang="0">
                  <a:pos x="1019" y="699"/>
                </a:cxn>
                <a:cxn ang="0">
                  <a:pos x="1034" y="952"/>
                </a:cxn>
                <a:cxn ang="0">
                  <a:pos x="1088" y="1080"/>
                </a:cxn>
                <a:cxn ang="0">
                  <a:pos x="1107" y="1107"/>
                </a:cxn>
                <a:cxn ang="0">
                  <a:pos x="1079" y="1400"/>
                </a:cxn>
                <a:cxn ang="0">
                  <a:pos x="1024" y="1445"/>
                </a:cxn>
                <a:cxn ang="0">
                  <a:pos x="988" y="1491"/>
                </a:cxn>
                <a:cxn ang="0">
                  <a:pos x="878" y="1573"/>
                </a:cxn>
                <a:cxn ang="0">
                  <a:pos x="823" y="1592"/>
                </a:cxn>
                <a:cxn ang="0">
                  <a:pos x="796" y="1601"/>
                </a:cxn>
                <a:cxn ang="0">
                  <a:pos x="622" y="1546"/>
                </a:cxn>
                <a:cxn ang="0">
                  <a:pos x="439" y="1436"/>
                </a:cxn>
                <a:cxn ang="0">
                  <a:pos x="275" y="1381"/>
                </a:cxn>
                <a:cxn ang="0">
                  <a:pos x="202" y="1345"/>
                </a:cxn>
                <a:cxn ang="0">
                  <a:pos x="147" y="1308"/>
                </a:cxn>
                <a:cxn ang="0">
                  <a:pos x="139" y="1321"/>
                </a:cxn>
                <a:cxn ang="0">
                  <a:pos x="167" y="1287"/>
                </a:cxn>
              </a:cxnLst>
              <a:rect l="0" t="0" r="r" b="b"/>
              <a:pathLst>
                <a:path w="1137" h="1601">
                  <a:moveTo>
                    <a:pt x="145" y="1311"/>
                  </a:moveTo>
                  <a:cubicBezTo>
                    <a:pt x="174" y="1402"/>
                    <a:pt x="143" y="1175"/>
                    <a:pt x="185" y="1269"/>
                  </a:cubicBezTo>
                  <a:cubicBezTo>
                    <a:pt x="207" y="1318"/>
                    <a:pt x="0" y="1244"/>
                    <a:pt x="55" y="1262"/>
                  </a:cubicBezTo>
                  <a:cubicBezTo>
                    <a:pt x="43" y="1261"/>
                    <a:pt x="101" y="1303"/>
                    <a:pt x="121" y="1303"/>
                  </a:cubicBezTo>
                  <a:cubicBezTo>
                    <a:pt x="141" y="1303"/>
                    <a:pt x="177" y="1275"/>
                    <a:pt x="177" y="1261"/>
                  </a:cubicBezTo>
                  <a:cubicBezTo>
                    <a:pt x="185" y="1256"/>
                    <a:pt x="117" y="1226"/>
                    <a:pt x="119" y="1217"/>
                  </a:cubicBezTo>
                  <a:cubicBezTo>
                    <a:pt x="130" y="1161"/>
                    <a:pt x="159" y="1134"/>
                    <a:pt x="177" y="1079"/>
                  </a:cubicBezTo>
                  <a:cubicBezTo>
                    <a:pt x="180" y="1069"/>
                    <a:pt x="143" y="1045"/>
                    <a:pt x="155" y="1027"/>
                  </a:cubicBezTo>
                  <a:cubicBezTo>
                    <a:pt x="161" y="1018"/>
                    <a:pt x="157" y="921"/>
                    <a:pt x="157" y="921"/>
                  </a:cubicBezTo>
                  <a:cubicBezTo>
                    <a:pt x="161" y="898"/>
                    <a:pt x="203" y="840"/>
                    <a:pt x="219" y="821"/>
                  </a:cubicBezTo>
                  <a:cubicBezTo>
                    <a:pt x="235" y="802"/>
                    <a:pt x="248" y="842"/>
                    <a:pt x="256" y="805"/>
                  </a:cubicBezTo>
                  <a:cubicBezTo>
                    <a:pt x="244" y="721"/>
                    <a:pt x="252" y="682"/>
                    <a:pt x="265" y="601"/>
                  </a:cubicBezTo>
                  <a:cubicBezTo>
                    <a:pt x="262" y="553"/>
                    <a:pt x="266" y="558"/>
                    <a:pt x="269" y="537"/>
                  </a:cubicBezTo>
                  <a:cubicBezTo>
                    <a:pt x="272" y="516"/>
                    <a:pt x="278" y="494"/>
                    <a:pt x="285" y="475"/>
                  </a:cubicBezTo>
                  <a:cubicBezTo>
                    <a:pt x="288" y="466"/>
                    <a:pt x="313" y="421"/>
                    <a:pt x="313" y="421"/>
                  </a:cubicBezTo>
                  <a:cubicBezTo>
                    <a:pt x="316" y="393"/>
                    <a:pt x="306" y="384"/>
                    <a:pt x="311" y="357"/>
                  </a:cubicBezTo>
                  <a:cubicBezTo>
                    <a:pt x="317" y="320"/>
                    <a:pt x="319" y="286"/>
                    <a:pt x="339" y="255"/>
                  </a:cubicBezTo>
                  <a:cubicBezTo>
                    <a:pt x="372" y="204"/>
                    <a:pt x="380" y="170"/>
                    <a:pt x="421" y="129"/>
                  </a:cubicBezTo>
                  <a:cubicBezTo>
                    <a:pt x="463" y="88"/>
                    <a:pt x="402" y="53"/>
                    <a:pt x="439" y="33"/>
                  </a:cubicBezTo>
                  <a:cubicBezTo>
                    <a:pt x="462" y="14"/>
                    <a:pt x="534" y="12"/>
                    <a:pt x="557" y="13"/>
                  </a:cubicBezTo>
                  <a:cubicBezTo>
                    <a:pt x="580" y="14"/>
                    <a:pt x="577" y="29"/>
                    <a:pt x="579" y="41"/>
                  </a:cubicBezTo>
                  <a:cubicBezTo>
                    <a:pt x="581" y="53"/>
                    <a:pt x="566" y="80"/>
                    <a:pt x="571" y="87"/>
                  </a:cubicBezTo>
                  <a:cubicBezTo>
                    <a:pt x="576" y="94"/>
                    <a:pt x="603" y="90"/>
                    <a:pt x="611" y="85"/>
                  </a:cubicBezTo>
                  <a:cubicBezTo>
                    <a:pt x="619" y="80"/>
                    <a:pt x="611" y="68"/>
                    <a:pt x="617" y="55"/>
                  </a:cubicBezTo>
                  <a:cubicBezTo>
                    <a:pt x="623" y="42"/>
                    <a:pt x="640" y="15"/>
                    <a:pt x="645" y="9"/>
                  </a:cubicBezTo>
                  <a:cubicBezTo>
                    <a:pt x="653" y="0"/>
                    <a:pt x="644" y="17"/>
                    <a:pt x="647" y="19"/>
                  </a:cubicBezTo>
                  <a:cubicBezTo>
                    <a:pt x="648" y="22"/>
                    <a:pt x="649" y="20"/>
                    <a:pt x="653" y="29"/>
                  </a:cubicBezTo>
                  <a:cubicBezTo>
                    <a:pt x="657" y="38"/>
                    <a:pt x="661" y="66"/>
                    <a:pt x="669" y="75"/>
                  </a:cubicBezTo>
                  <a:cubicBezTo>
                    <a:pt x="677" y="84"/>
                    <a:pt x="678" y="90"/>
                    <a:pt x="701" y="81"/>
                  </a:cubicBezTo>
                  <a:cubicBezTo>
                    <a:pt x="724" y="72"/>
                    <a:pt x="780" y="11"/>
                    <a:pt x="805" y="19"/>
                  </a:cubicBezTo>
                  <a:cubicBezTo>
                    <a:pt x="826" y="24"/>
                    <a:pt x="838" y="112"/>
                    <a:pt x="851" y="129"/>
                  </a:cubicBezTo>
                  <a:cubicBezTo>
                    <a:pt x="858" y="138"/>
                    <a:pt x="847" y="174"/>
                    <a:pt x="855" y="181"/>
                  </a:cubicBezTo>
                  <a:cubicBezTo>
                    <a:pt x="871" y="195"/>
                    <a:pt x="909" y="178"/>
                    <a:pt x="924" y="193"/>
                  </a:cubicBezTo>
                  <a:cubicBezTo>
                    <a:pt x="946" y="215"/>
                    <a:pt x="956" y="255"/>
                    <a:pt x="969" y="285"/>
                  </a:cubicBezTo>
                  <a:cubicBezTo>
                    <a:pt x="977" y="303"/>
                    <a:pt x="963" y="333"/>
                    <a:pt x="963" y="333"/>
                  </a:cubicBezTo>
                  <a:cubicBezTo>
                    <a:pt x="971" y="387"/>
                    <a:pt x="989" y="432"/>
                    <a:pt x="995" y="483"/>
                  </a:cubicBezTo>
                  <a:cubicBezTo>
                    <a:pt x="1003" y="556"/>
                    <a:pt x="1007" y="627"/>
                    <a:pt x="1019" y="699"/>
                  </a:cubicBezTo>
                  <a:cubicBezTo>
                    <a:pt x="1003" y="808"/>
                    <a:pt x="1019" y="845"/>
                    <a:pt x="1034" y="952"/>
                  </a:cubicBezTo>
                  <a:cubicBezTo>
                    <a:pt x="1042" y="1008"/>
                    <a:pt x="1056" y="1032"/>
                    <a:pt x="1088" y="1080"/>
                  </a:cubicBezTo>
                  <a:cubicBezTo>
                    <a:pt x="1094" y="1089"/>
                    <a:pt x="1107" y="1107"/>
                    <a:pt x="1107" y="1107"/>
                  </a:cubicBezTo>
                  <a:cubicBezTo>
                    <a:pt x="1137" y="1197"/>
                    <a:pt x="1131" y="1318"/>
                    <a:pt x="1079" y="1400"/>
                  </a:cubicBezTo>
                  <a:cubicBezTo>
                    <a:pt x="1061" y="1428"/>
                    <a:pt x="1048" y="1426"/>
                    <a:pt x="1024" y="1445"/>
                  </a:cubicBezTo>
                  <a:cubicBezTo>
                    <a:pt x="981" y="1480"/>
                    <a:pt x="1033" y="1447"/>
                    <a:pt x="988" y="1491"/>
                  </a:cubicBezTo>
                  <a:cubicBezTo>
                    <a:pt x="958" y="1521"/>
                    <a:pt x="913" y="1550"/>
                    <a:pt x="878" y="1573"/>
                  </a:cubicBezTo>
                  <a:cubicBezTo>
                    <a:pt x="862" y="1584"/>
                    <a:pt x="841" y="1586"/>
                    <a:pt x="823" y="1592"/>
                  </a:cubicBezTo>
                  <a:cubicBezTo>
                    <a:pt x="814" y="1595"/>
                    <a:pt x="796" y="1601"/>
                    <a:pt x="796" y="1601"/>
                  </a:cubicBezTo>
                  <a:cubicBezTo>
                    <a:pt x="736" y="1585"/>
                    <a:pt x="681" y="1565"/>
                    <a:pt x="622" y="1546"/>
                  </a:cubicBezTo>
                  <a:cubicBezTo>
                    <a:pt x="564" y="1507"/>
                    <a:pt x="504" y="1464"/>
                    <a:pt x="439" y="1436"/>
                  </a:cubicBezTo>
                  <a:cubicBezTo>
                    <a:pt x="386" y="1413"/>
                    <a:pt x="328" y="1405"/>
                    <a:pt x="275" y="1381"/>
                  </a:cubicBezTo>
                  <a:cubicBezTo>
                    <a:pt x="250" y="1370"/>
                    <a:pt x="226" y="1358"/>
                    <a:pt x="202" y="1345"/>
                  </a:cubicBezTo>
                  <a:cubicBezTo>
                    <a:pt x="183" y="1334"/>
                    <a:pt x="147" y="1308"/>
                    <a:pt x="147" y="1308"/>
                  </a:cubicBezTo>
                  <a:cubicBezTo>
                    <a:pt x="141" y="1299"/>
                    <a:pt x="147" y="1329"/>
                    <a:pt x="139" y="1321"/>
                  </a:cubicBezTo>
                  <a:cubicBezTo>
                    <a:pt x="131" y="1313"/>
                    <a:pt x="167" y="1287"/>
                    <a:pt x="167" y="128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96263" name="Picture 7" descr="iStock_000002454198Small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91"/>
              <a:ext cx="5760" cy="3829"/>
            </a:xfrm>
            <a:prstGeom prst="rect">
              <a:avLst/>
            </a:prstGeom>
            <a:noFill/>
          </p:spPr>
        </p:pic>
      </p:grp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4710113" y="2695575"/>
            <a:ext cx="395287" cy="1219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5" name="Oval 9"/>
          <p:cNvSpPr>
            <a:spLocks noChangeArrowheads="1"/>
          </p:cNvSpPr>
          <p:nvPr/>
        </p:nvSpPr>
        <p:spPr bwMode="auto">
          <a:xfrm>
            <a:off x="4862513" y="2776538"/>
            <a:ext cx="152400" cy="152400"/>
          </a:xfrm>
          <a:prstGeom prst="ellipse">
            <a:avLst/>
          </a:prstGeom>
          <a:gradFill rotWithShape="1">
            <a:gsLst>
              <a:gs pos="0">
                <a:srgbClr val="000000">
                  <a:gamma/>
                  <a:tint val="82353"/>
                  <a:invGamma/>
                </a:srgbClr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6266" name="Picture 10" descr="iStock_000002454198Small"/>
          <p:cNvPicPr>
            <a:picLocks noChangeAspect="1" noChangeArrowheads="1"/>
          </p:cNvPicPr>
          <p:nvPr/>
        </p:nvPicPr>
        <p:blipFill>
          <a:blip r:embed="rId4" cstate="print"/>
          <a:srcRect l="51666" t="21024" r="44167" b="58919"/>
          <a:stretch>
            <a:fillRect/>
          </a:stretch>
        </p:blipFill>
        <p:spPr bwMode="auto">
          <a:xfrm>
            <a:off x="4724400" y="3381375"/>
            <a:ext cx="381000" cy="533400"/>
          </a:xfrm>
          <a:prstGeom prst="rect">
            <a:avLst/>
          </a:prstGeom>
          <a:noFill/>
        </p:spPr>
      </p:pic>
      <p:pic>
        <p:nvPicPr>
          <p:cNvPr id="96267" name="Picture 11" descr="iStock_000002454198Small"/>
          <p:cNvPicPr>
            <a:picLocks noChangeAspect="1" noChangeArrowheads="1"/>
          </p:cNvPicPr>
          <p:nvPr/>
        </p:nvPicPr>
        <p:blipFill>
          <a:blip r:embed="rId4" cstate="print"/>
          <a:srcRect l="51666" t="21024" r="44167" b="58919"/>
          <a:stretch>
            <a:fillRect/>
          </a:stretch>
        </p:blipFill>
        <p:spPr bwMode="auto">
          <a:xfrm>
            <a:off x="4724400" y="3048000"/>
            <a:ext cx="381000" cy="838200"/>
          </a:xfrm>
          <a:prstGeom prst="rect">
            <a:avLst/>
          </a:prstGeom>
          <a:noFill/>
        </p:spPr>
      </p:pic>
      <p:pic>
        <p:nvPicPr>
          <p:cNvPr id="96268" name="Picture 12" descr="iStock_000002454198Small"/>
          <p:cNvPicPr>
            <a:picLocks noChangeAspect="1" noChangeArrowheads="1"/>
          </p:cNvPicPr>
          <p:nvPr/>
        </p:nvPicPr>
        <p:blipFill>
          <a:blip r:embed="rId4" cstate="print"/>
          <a:srcRect l="51666" t="21024" r="44167" b="58919"/>
          <a:stretch>
            <a:fillRect/>
          </a:stretch>
        </p:blipFill>
        <p:spPr bwMode="auto">
          <a:xfrm>
            <a:off x="4724400" y="2667000"/>
            <a:ext cx="3810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10</Words>
  <Application>Microsoft Office PowerPoint</Application>
  <PresentationFormat>On-screen Show (4:3)</PresentationFormat>
  <Paragraphs>10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Police Technical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M. Manson</dc:creator>
  <cp:lastModifiedBy>Thomas M. Manson</cp:lastModifiedBy>
  <cp:revision>10</cp:revision>
  <dcterms:created xsi:type="dcterms:W3CDTF">2007-04-05T15:30:01Z</dcterms:created>
  <dcterms:modified xsi:type="dcterms:W3CDTF">2009-10-22T12:08:40Z</dcterms:modified>
</cp:coreProperties>
</file>