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948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832DD-422D-4DC8-AB30-80755770768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E9C15-EE9E-473F-BE07-E499F01153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C15-EE9E-473F-BE07-E499F01153D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E9C15-EE9E-473F-BE07-E499F01153D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8E45-3065-47F2-A81D-DE23F51D78C5}" type="datetimeFigureOut">
              <a:rPr lang="en-US" smtClean="0"/>
              <a:t>11/21/2009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8192-E8D3-4CDD-8151-35212923AF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 rot="16200000">
            <a:off x="819911" y="4856989"/>
            <a:ext cx="6858000" cy="420624"/>
            <a:chOff x="457200" y="1167384"/>
            <a:chExt cx="6858000" cy="420624"/>
          </a:xfrm>
        </p:grpSpPr>
        <p:sp>
          <p:nvSpPr>
            <p:cNvPr id="41" name="Rounded Rectangle 40"/>
            <p:cNvSpPr/>
            <p:nvPr/>
          </p:nvSpPr>
          <p:spPr>
            <a:xfrm>
              <a:off x="4038600" y="1167384"/>
              <a:ext cx="3276600" cy="45719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3800" y="1219200"/>
              <a:ext cx="3048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Triangle 42"/>
            <p:cNvSpPr/>
            <p:nvPr/>
          </p:nvSpPr>
          <p:spPr>
            <a:xfrm flipV="1">
              <a:off x="4038600" y="1219200"/>
              <a:ext cx="304800" cy="304800"/>
            </a:xfrm>
            <a:prstGeom prst="rt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57200" y="1542289"/>
              <a:ext cx="3276600" cy="457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10800000" flipV="1">
              <a:off x="3429000" y="1219200"/>
              <a:ext cx="304800" cy="304800"/>
            </a:xfrm>
            <a:prstGeom prst="rtTriangle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5400000" flipH="1">
            <a:off x="1277113" y="4856989"/>
            <a:ext cx="6858000" cy="420624"/>
            <a:chOff x="457200" y="1167384"/>
            <a:chExt cx="6858000" cy="420624"/>
          </a:xfrm>
        </p:grpSpPr>
        <p:sp>
          <p:nvSpPr>
            <p:cNvPr id="47" name="Rounded Rectangle 46"/>
            <p:cNvSpPr/>
            <p:nvPr/>
          </p:nvSpPr>
          <p:spPr>
            <a:xfrm>
              <a:off x="4038600" y="1167384"/>
              <a:ext cx="3276600" cy="45719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33800" y="1219200"/>
              <a:ext cx="3048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Triangle 48"/>
            <p:cNvSpPr/>
            <p:nvPr/>
          </p:nvSpPr>
          <p:spPr>
            <a:xfrm flipV="1">
              <a:off x="4038600" y="1219200"/>
              <a:ext cx="304800" cy="304800"/>
            </a:xfrm>
            <a:prstGeom prst="rt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57200" y="1542289"/>
              <a:ext cx="3276600" cy="457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Triangle 50"/>
            <p:cNvSpPr/>
            <p:nvPr/>
          </p:nvSpPr>
          <p:spPr>
            <a:xfrm rot="10800000" flipV="1">
              <a:off x="3429000" y="1219200"/>
              <a:ext cx="304800" cy="304800"/>
            </a:xfrm>
            <a:prstGeom prst="rtTriangle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16200000" flipH="1">
            <a:off x="819911" y="1656588"/>
            <a:ext cx="6858000" cy="420624"/>
            <a:chOff x="457200" y="1167384"/>
            <a:chExt cx="6858000" cy="420624"/>
          </a:xfrm>
        </p:grpSpPr>
        <p:sp>
          <p:nvSpPr>
            <p:cNvPr id="35" name="Rounded Rectangle 34"/>
            <p:cNvSpPr/>
            <p:nvPr/>
          </p:nvSpPr>
          <p:spPr>
            <a:xfrm>
              <a:off x="4038600" y="1167384"/>
              <a:ext cx="3276600" cy="45719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3800" y="1219200"/>
              <a:ext cx="3048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36"/>
            <p:cNvSpPr/>
            <p:nvPr/>
          </p:nvSpPr>
          <p:spPr>
            <a:xfrm flipV="1">
              <a:off x="4038600" y="1219200"/>
              <a:ext cx="304800" cy="304800"/>
            </a:xfrm>
            <a:prstGeom prst="rt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57200" y="1542289"/>
              <a:ext cx="3276600" cy="457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 rot="10800000" flipV="1">
              <a:off x="3429000" y="1219200"/>
              <a:ext cx="304800" cy="304800"/>
            </a:xfrm>
            <a:prstGeom prst="rtTriangle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5400000">
            <a:off x="1307592" y="1656588"/>
            <a:ext cx="6858000" cy="420624"/>
            <a:chOff x="457200" y="1167384"/>
            <a:chExt cx="6858000" cy="420624"/>
          </a:xfrm>
        </p:grpSpPr>
        <p:sp>
          <p:nvSpPr>
            <p:cNvPr id="28" name="Rounded Rectangle 27"/>
            <p:cNvSpPr/>
            <p:nvPr/>
          </p:nvSpPr>
          <p:spPr>
            <a:xfrm>
              <a:off x="4038600" y="1167384"/>
              <a:ext cx="3276600" cy="45719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33800" y="1219200"/>
              <a:ext cx="3048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/>
            <p:cNvSpPr/>
            <p:nvPr/>
          </p:nvSpPr>
          <p:spPr>
            <a:xfrm flipV="1">
              <a:off x="4038600" y="1219200"/>
              <a:ext cx="304800" cy="304800"/>
            </a:xfrm>
            <a:prstGeom prst="rt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57200" y="1542289"/>
              <a:ext cx="3276600" cy="45719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Triangle 31"/>
            <p:cNvSpPr/>
            <p:nvPr/>
          </p:nvSpPr>
          <p:spPr>
            <a:xfrm rot="10800000" flipV="1">
              <a:off x="3429000" y="1219200"/>
              <a:ext cx="304800" cy="304800"/>
            </a:xfrm>
            <a:prstGeom prst="rtTriangle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114800" y="1630680"/>
            <a:ext cx="762000" cy="36652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4838700"/>
            <a:ext cx="762000" cy="76200"/>
          </a:xfrm>
          <a:prstGeom prst="rect">
            <a:avLst/>
          </a:prstGeom>
          <a:gradFill>
            <a:gsLst>
              <a:gs pos="48000">
                <a:schemeClr val="tx1"/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14800" y="4938715"/>
            <a:ext cx="762000" cy="76200"/>
          </a:xfrm>
          <a:prstGeom prst="rect">
            <a:avLst/>
          </a:prstGeom>
          <a:gradFill>
            <a:gsLst>
              <a:gs pos="48000">
                <a:schemeClr val="tx1"/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5033967"/>
            <a:ext cx="762000" cy="76200"/>
          </a:xfrm>
          <a:prstGeom prst="rect">
            <a:avLst/>
          </a:prstGeom>
          <a:gradFill>
            <a:gsLst>
              <a:gs pos="48000">
                <a:schemeClr val="tx1"/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5129219"/>
            <a:ext cx="762000" cy="76200"/>
          </a:xfrm>
          <a:prstGeom prst="rect">
            <a:avLst/>
          </a:prstGeom>
          <a:gradFill>
            <a:gsLst>
              <a:gs pos="48000">
                <a:schemeClr val="tx1"/>
              </a:gs>
              <a:gs pos="8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</a:gra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71949" y="3001471"/>
            <a:ext cx="638178" cy="8048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6250" t="29000" r="51250" b="54000"/>
          <a:stretch>
            <a:fillRect/>
          </a:stretch>
        </p:blipFill>
        <p:spPr bwMode="auto">
          <a:xfrm>
            <a:off x="4139184" y="1671828"/>
            <a:ext cx="685800" cy="5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ounded Rectangle 56"/>
          <p:cNvSpPr/>
          <p:nvPr/>
        </p:nvSpPr>
        <p:spPr>
          <a:xfrm>
            <a:off x="4152904" y="3821431"/>
            <a:ext cx="685800" cy="864869"/>
          </a:xfrm>
          <a:prstGeom prst="roundRect">
            <a:avLst/>
          </a:prstGeom>
          <a:solidFill>
            <a:srgbClr val="1C1C1C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572000" y="3922553"/>
            <a:ext cx="228600" cy="22860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rgbClr val="00FF00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4214815" y="3922553"/>
            <a:ext cx="228600" cy="22860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rgbClr val="00FF00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"/>
          <p:cNvSpPr>
            <a:spLocks noChangeArrowheads="1"/>
          </p:cNvSpPr>
          <p:nvPr/>
        </p:nvSpPr>
        <p:spPr bwMode="auto">
          <a:xfrm>
            <a:off x="4572000" y="4370267"/>
            <a:ext cx="228600" cy="22860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rgbClr val="00FF00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"/>
          <p:cNvSpPr>
            <a:spLocks noChangeArrowheads="1"/>
          </p:cNvSpPr>
          <p:nvPr/>
        </p:nvSpPr>
        <p:spPr bwMode="auto">
          <a:xfrm>
            <a:off x="4214815" y="4370267"/>
            <a:ext cx="228600" cy="22860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rgbClr val="00FF00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4395793" y="4136864"/>
            <a:ext cx="228600" cy="22860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rgbClr val="00FF00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4631245" y="3971922"/>
            <a:ext cx="110492" cy="95252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8"/>
          <p:cNvSpPr/>
          <p:nvPr/>
        </p:nvSpPr>
        <p:spPr>
          <a:xfrm flipV="1">
            <a:off x="4633911" y="4438648"/>
            <a:ext cx="110492" cy="95252"/>
          </a:xfrm>
          <a:prstGeom prst="triangl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343826" y="4118341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dirty="0"/>
              <a:t>ON</a:t>
            </a:r>
          </a:p>
          <a:p>
            <a:pPr algn="ctr"/>
            <a:r>
              <a:rPr lang="en-US" sz="600" b="1" dirty="0"/>
              <a:t>OFF</a:t>
            </a:r>
            <a:endParaRPr lang="en-US" sz="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129089" y="3938589"/>
            <a:ext cx="3882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dirty="0"/>
              <a:t>MODE</a:t>
            </a:r>
            <a:endParaRPr lang="en-US" sz="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127488" y="4386263"/>
            <a:ext cx="3914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b="1" dirty="0"/>
              <a:t>ENTER</a:t>
            </a:r>
            <a:endParaRPr lang="en-US" sz="600" b="1" dirty="0"/>
          </a:p>
        </p:txBody>
      </p:sp>
      <p:sp>
        <p:nvSpPr>
          <p:cNvPr id="63" name="Oval 62"/>
          <p:cNvSpPr/>
          <p:nvPr/>
        </p:nvSpPr>
        <p:spPr>
          <a:xfrm>
            <a:off x="4101737" y="2247900"/>
            <a:ext cx="762000" cy="762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419600" y="2539637"/>
            <a:ext cx="152400" cy="152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343400" y="3226587"/>
            <a:ext cx="3048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343400" y="3294291"/>
            <a:ext cx="3048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343400" y="3361995"/>
            <a:ext cx="3048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343400" y="3429699"/>
            <a:ext cx="3048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381500" y="3497403"/>
            <a:ext cx="228600" cy="4950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flipV="1">
            <a:off x="4381500" y="3636600"/>
            <a:ext cx="2286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381500" y="3704301"/>
            <a:ext cx="2286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flipV="1">
            <a:off x="4381500" y="3568896"/>
            <a:ext cx="228600" cy="45719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0" y="6412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SPECIAL SERVICES GROUP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-121920" y="-1524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RF Receiver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842" t="38000" r="43036" b="3999"/>
          <a:stretch>
            <a:fillRect/>
          </a:stretch>
        </p:blipFill>
        <p:spPr bwMode="auto">
          <a:xfrm>
            <a:off x="2971800" y="605118"/>
            <a:ext cx="6172200" cy="571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6" name="Group 75"/>
          <p:cNvGrpSpPr/>
          <p:nvPr/>
        </p:nvGrpSpPr>
        <p:grpSpPr>
          <a:xfrm rot="18709802">
            <a:off x="5445317" y="5092447"/>
            <a:ext cx="749130" cy="381000"/>
            <a:chOff x="890452" y="1447800"/>
            <a:chExt cx="7392846" cy="3759926"/>
          </a:xfrm>
        </p:grpSpPr>
        <p:sp>
          <p:nvSpPr>
            <p:cNvPr id="65" name="Rectangle 64"/>
            <p:cNvSpPr/>
            <p:nvPr/>
          </p:nvSpPr>
          <p:spPr>
            <a:xfrm>
              <a:off x="4216587" y="1550126"/>
              <a:ext cx="762000" cy="365760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10002145">
              <a:off x="4913834" y="4751226"/>
              <a:ext cx="3369464" cy="5669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11597855" flipH="1">
              <a:off x="890452" y="4751226"/>
              <a:ext cx="3369464" cy="5669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939987" y="1447800"/>
              <a:ext cx="7331864" cy="1524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"/>
            <p:cNvSpPr>
              <a:spLocks noChangeArrowheads="1"/>
            </p:cNvSpPr>
            <p:nvPr/>
          </p:nvSpPr>
          <p:spPr bwMode="auto">
            <a:xfrm>
              <a:off x="4284619" y="4160949"/>
              <a:ext cx="228600" cy="2286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rgbClr val="00FF0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3"/>
            <p:cNvSpPr>
              <a:spLocks noChangeArrowheads="1"/>
            </p:cNvSpPr>
            <p:nvPr/>
          </p:nvSpPr>
          <p:spPr bwMode="auto">
            <a:xfrm>
              <a:off x="4663441" y="4160949"/>
              <a:ext cx="228600" cy="2286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rgbClr val="00FF0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3"/>
            <p:cNvSpPr>
              <a:spLocks noChangeArrowheads="1"/>
            </p:cNvSpPr>
            <p:nvPr/>
          </p:nvSpPr>
          <p:spPr bwMode="auto">
            <a:xfrm>
              <a:off x="4482737" y="4406537"/>
              <a:ext cx="228600" cy="2286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rgbClr val="00FF0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3"/>
            <p:cNvSpPr>
              <a:spLocks noChangeArrowheads="1"/>
            </p:cNvSpPr>
            <p:nvPr/>
          </p:nvSpPr>
          <p:spPr bwMode="auto">
            <a:xfrm>
              <a:off x="4280263" y="4663446"/>
              <a:ext cx="228600" cy="2286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rgbClr val="00FF0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3"/>
            <p:cNvSpPr>
              <a:spLocks noChangeArrowheads="1"/>
            </p:cNvSpPr>
            <p:nvPr/>
          </p:nvSpPr>
          <p:spPr bwMode="auto">
            <a:xfrm>
              <a:off x="4659085" y="4663446"/>
              <a:ext cx="228600" cy="228600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rgbClr val="00FF00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457200" y="1828799"/>
            <a:ext cx="1981200" cy="320040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819400" y="0"/>
            <a:ext cx="1524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0" y="64124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SPECIAL SERVICES GROUP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391400" y="914400"/>
            <a:ext cx="1219200" cy="10668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0">
                <a:srgbClr val="FF0000"/>
              </a:gs>
              <a:gs pos="47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apezoid 91"/>
          <p:cNvSpPr/>
          <p:nvPr/>
        </p:nvSpPr>
        <p:spPr>
          <a:xfrm rot="10800000">
            <a:off x="1019176" y="3429000"/>
            <a:ext cx="957264" cy="1195392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838200" y="44958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38200" y="43434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38200" y="41910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838200" y="40386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838200" y="38862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838200" y="37338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38200" y="35814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838200" y="34290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>
            <a:off x="762000" y="40386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16200000">
            <a:off x="990599" y="4038600"/>
            <a:ext cx="1219200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-121920" y="-1524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RF Receiver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2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</Words>
  <Application>Microsoft Office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Police Technical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M. Manson</dc:creator>
  <cp:lastModifiedBy>Thomas M. Manson</cp:lastModifiedBy>
  <cp:revision>1</cp:revision>
  <dcterms:created xsi:type="dcterms:W3CDTF">2009-11-22T03:50:25Z</dcterms:created>
  <dcterms:modified xsi:type="dcterms:W3CDTF">2009-11-22T05:53:14Z</dcterms:modified>
</cp:coreProperties>
</file>