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EDC327"/>
    <a:srgbClr val="FC2110"/>
    <a:srgbClr val="926108"/>
    <a:srgbClr val="F5F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585FE5-305F-4005-868A-038371970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5AA68FA-9F7C-45BB-990D-F96157290C3F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6632-3DA6-433E-ACD5-DA48A1A07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4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CE539-26E4-4647-944A-FF0EDEC9A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12F0E-7B90-4D7E-A24C-F05EEFD10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7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288C4-8D78-468F-A91C-92D03767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2FAF-04B0-40F8-8EB7-2DAAA61E9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4AEB-1183-472F-8299-7189FDC9F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1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AEA1-9669-4D7C-AA09-F5E37DB73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9930-6216-4089-8E40-0F2096D72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1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AFA4E-8DA5-4438-B9ED-A7F6FCB7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89F6A-DDD2-4082-960E-2FE758260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8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677F9-9E95-4EB5-BA21-283589A36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5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9500CDA-366D-49AC-BABF-4D071FF5A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2"/>
            </a:gs>
            <a:gs pos="61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reeform 14"/>
          <p:cNvSpPr>
            <a:spLocks/>
          </p:cNvSpPr>
          <p:nvPr/>
        </p:nvSpPr>
        <p:spPr bwMode="auto">
          <a:xfrm>
            <a:off x="-25146" y="2133600"/>
            <a:ext cx="6044946" cy="4756286"/>
          </a:xfrm>
          <a:custGeom>
            <a:avLst/>
            <a:gdLst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240 w 2400"/>
              <a:gd name="connsiteY4" fmla="*/ 1561 h 2256"/>
              <a:gd name="connsiteX5" fmla="*/ 48 w 2400"/>
              <a:gd name="connsiteY5" fmla="*/ 1920 h 2256"/>
              <a:gd name="connsiteX6" fmla="*/ 0 w 2400"/>
              <a:gd name="connsiteY6" fmla="*/ 2256 h 2256"/>
              <a:gd name="connsiteX7" fmla="*/ 1200 w 2400"/>
              <a:gd name="connsiteY7" fmla="*/ 2256 h 2256"/>
              <a:gd name="connsiteX8" fmla="*/ 1248 w 2400"/>
              <a:gd name="connsiteY8" fmla="*/ 1872 h 2256"/>
              <a:gd name="connsiteX9" fmla="*/ 1327 w 2400"/>
              <a:gd name="connsiteY9" fmla="*/ 1394 h 2256"/>
              <a:gd name="connsiteX10" fmla="*/ 1440 w 2400"/>
              <a:gd name="connsiteY10" fmla="*/ 960 h 2256"/>
              <a:gd name="connsiteX11" fmla="*/ 1584 w 2400"/>
              <a:gd name="connsiteY11" fmla="*/ 672 h 2256"/>
              <a:gd name="connsiteX12" fmla="*/ 1829 w 2400"/>
              <a:gd name="connsiteY12" fmla="*/ 427 h 2256"/>
              <a:gd name="connsiteX13" fmla="*/ 2112 w 2400"/>
              <a:gd name="connsiteY13" fmla="*/ 144 h 2256"/>
              <a:gd name="connsiteX14" fmla="*/ 2400 w 2400"/>
              <a:gd name="connsiteY14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240 w 2400"/>
              <a:gd name="connsiteY4" fmla="*/ 1561 h 2256"/>
              <a:gd name="connsiteX5" fmla="*/ 48 w 2400"/>
              <a:gd name="connsiteY5" fmla="*/ 1920 h 2256"/>
              <a:gd name="connsiteX6" fmla="*/ 0 w 2400"/>
              <a:gd name="connsiteY6" fmla="*/ 2256 h 2256"/>
              <a:gd name="connsiteX7" fmla="*/ 1200 w 2400"/>
              <a:gd name="connsiteY7" fmla="*/ 2256 h 2256"/>
              <a:gd name="connsiteX8" fmla="*/ 1248 w 2400"/>
              <a:gd name="connsiteY8" fmla="*/ 1872 h 2256"/>
              <a:gd name="connsiteX9" fmla="*/ 1327 w 2400"/>
              <a:gd name="connsiteY9" fmla="*/ 1394 h 2256"/>
              <a:gd name="connsiteX10" fmla="*/ 1440 w 2400"/>
              <a:gd name="connsiteY10" fmla="*/ 960 h 2256"/>
              <a:gd name="connsiteX11" fmla="*/ 1584 w 2400"/>
              <a:gd name="connsiteY11" fmla="*/ 672 h 2256"/>
              <a:gd name="connsiteX12" fmla="*/ 1829 w 2400"/>
              <a:gd name="connsiteY12" fmla="*/ 427 h 2256"/>
              <a:gd name="connsiteX13" fmla="*/ 2112 w 2400"/>
              <a:gd name="connsiteY13" fmla="*/ 144 h 2256"/>
              <a:gd name="connsiteX14" fmla="*/ 2400 w 2400"/>
              <a:gd name="connsiteY14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592 w 2592"/>
              <a:gd name="connsiteY0" fmla="*/ 0 h 2256"/>
              <a:gd name="connsiteX1" fmla="*/ 1640 w 2592"/>
              <a:gd name="connsiteY1" fmla="*/ 242 h 2256"/>
              <a:gd name="connsiteX2" fmla="*/ 960 w 2592"/>
              <a:gd name="connsiteY2" fmla="*/ 720 h 2256"/>
              <a:gd name="connsiteX3" fmla="*/ 683 w 2592"/>
              <a:gd name="connsiteY3" fmla="*/ 1087 h 2256"/>
              <a:gd name="connsiteX4" fmla="*/ 675 w 2592"/>
              <a:gd name="connsiteY4" fmla="*/ 1083 h 2256"/>
              <a:gd name="connsiteX5" fmla="*/ 432 w 2592"/>
              <a:gd name="connsiteY5" fmla="*/ 1561 h 2256"/>
              <a:gd name="connsiteX6" fmla="*/ 240 w 2592"/>
              <a:gd name="connsiteY6" fmla="*/ 1920 h 2256"/>
              <a:gd name="connsiteX7" fmla="*/ 192 w 2592"/>
              <a:gd name="connsiteY7" fmla="*/ 2256 h 2256"/>
              <a:gd name="connsiteX8" fmla="*/ 1392 w 2592"/>
              <a:gd name="connsiteY8" fmla="*/ 2256 h 2256"/>
              <a:gd name="connsiteX9" fmla="*/ 1440 w 2592"/>
              <a:gd name="connsiteY9" fmla="*/ 1872 h 2256"/>
              <a:gd name="connsiteX10" fmla="*/ 1519 w 2592"/>
              <a:gd name="connsiteY10" fmla="*/ 1394 h 2256"/>
              <a:gd name="connsiteX11" fmla="*/ 1632 w 2592"/>
              <a:gd name="connsiteY11" fmla="*/ 960 h 2256"/>
              <a:gd name="connsiteX12" fmla="*/ 1776 w 2592"/>
              <a:gd name="connsiteY12" fmla="*/ 672 h 2256"/>
              <a:gd name="connsiteX13" fmla="*/ 2021 w 2592"/>
              <a:gd name="connsiteY13" fmla="*/ 427 h 2256"/>
              <a:gd name="connsiteX14" fmla="*/ 2304 w 2592"/>
              <a:gd name="connsiteY14" fmla="*/ 144 h 2256"/>
              <a:gd name="connsiteX15" fmla="*/ 2592 w 2592"/>
              <a:gd name="connsiteY15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400 w 2400"/>
              <a:gd name="connsiteY0" fmla="*/ 0 h 2320"/>
              <a:gd name="connsiteX1" fmla="*/ 1448 w 2400"/>
              <a:gd name="connsiteY1" fmla="*/ 242 h 2320"/>
              <a:gd name="connsiteX2" fmla="*/ 768 w 2400"/>
              <a:gd name="connsiteY2" fmla="*/ 720 h 2320"/>
              <a:gd name="connsiteX3" fmla="*/ 491 w 2400"/>
              <a:gd name="connsiteY3" fmla="*/ 1087 h 2320"/>
              <a:gd name="connsiteX4" fmla="*/ 483 w 2400"/>
              <a:gd name="connsiteY4" fmla="*/ 1083 h 2320"/>
              <a:gd name="connsiteX5" fmla="*/ 240 w 2400"/>
              <a:gd name="connsiteY5" fmla="*/ 1561 h 2320"/>
              <a:gd name="connsiteX6" fmla="*/ 48 w 2400"/>
              <a:gd name="connsiteY6" fmla="*/ 1920 h 2320"/>
              <a:gd name="connsiteX7" fmla="*/ 0 w 2400"/>
              <a:gd name="connsiteY7" fmla="*/ 2256 h 2320"/>
              <a:gd name="connsiteX8" fmla="*/ 1200 w 2400"/>
              <a:gd name="connsiteY8" fmla="*/ 2256 h 2320"/>
              <a:gd name="connsiteX9" fmla="*/ 1248 w 2400"/>
              <a:gd name="connsiteY9" fmla="*/ 1872 h 2320"/>
              <a:gd name="connsiteX10" fmla="*/ 1327 w 2400"/>
              <a:gd name="connsiteY10" fmla="*/ 1394 h 2320"/>
              <a:gd name="connsiteX11" fmla="*/ 1440 w 2400"/>
              <a:gd name="connsiteY11" fmla="*/ 960 h 2320"/>
              <a:gd name="connsiteX12" fmla="*/ 1584 w 2400"/>
              <a:gd name="connsiteY12" fmla="*/ 672 h 2320"/>
              <a:gd name="connsiteX13" fmla="*/ 1829 w 2400"/>
              <a:gd name="connsiteY13" fmla="*/ 427 h 2320"/>
              <a:gd name="connsiteX14" fmla="*/ 2112 w 2400"/>
              <a:gd name="connsiteY14" fmla="*/ 144 h 2320"/>
              <a:gd name="connsiteX15" fmla="*/ 2400 w 2400"/>
              <a:gd name="connsiteY15" fmla="*/ 0 h 2320"/>
              <a:gd name="connsiteX0" fmla="*/ 2400 w 2400"/>
              <a:gd name="connsiteY0" fmla="*/ 0 h 2320"/>
              <a:gd name="connsiteX1" fmla="*/ 1448 w 2400"/>
              <a:gd name="connsiteY1" fmla="*/ 242 h 2320"/>
              <a:gd name="connsiteX2" fmla="*/ 768 w 2400"/>
              <a:gd name="connsiteY2" fmla="*/ 720 h 2320"/>
              <a:gd name="connsiteX3" fmla="*/ 491 w 2400"/>
              <a:gd name="connsiteY3" fmla="*/ 1087 h 2320"/>
              <a:gd name="connsiteX4" fmla="*/ 483 w 2400"/>
              <a:gd name="connsiteY4" fmla="*/ 1083 h 2320"/>
              <a:gd name="connsiteX5" fmla="*/ 240 w 2400"/>
              <a:gd name="connsiteY5" fmla="*/ 1485 h 2320"/>
              <a:gd name="connsiteX6" fmla="*/ 48 w 2400"/>
              <a:gd name="connsiteY6" fmla="*/ 1920 h 2320"/>
              <a:gd name="connsiteX7" fmla="*/ 0 w 2400"/>
              <a:gd name="connsiteY7" fmla="*/ 2256 h 2320"/>
              <a:gd name="connsiteX8" fmla="*/ 1200 w 2400"/>
              <a:gd name="connsiteY8" fmla="*/ 2256 h 2320"/>
              <a:gd name="connsiteX9" fmla="*/ 1248 w 2400"/>
              <a:gd name="connsiteY9" fmla="*/ 1872 h 2320"/>
              <a:gd name="connsiteX10" fmla="*/ 1327 w 2400"/>
              <a:gd name="connsiteY10" fmla="*/ 1394 h 2320"/>
              <a:gd name="connsiteX11" fmla="*/ 1440 w 2400"/>
              <a:gd name="connsiteY11" fmla="*/ 960 h 2320"/>
              <a:gd name="connsiteX12" fmla="*/ 1584 w 2400"/>
              <a:gd name="connsiteY12" fmla="*/ 672 h 2320"/>
              <a:gd name="connsiteX13" fmla="*/ 1829 w 2400"/>
              <a:gd name="connsiteY13" fmla="*/ 427 h 2320"/>
              <a:gd name="connsiteX14" fmla="*/ 2112 w 2400"/>
              <a:gd name="connsiteY14" fmla="*/ 144 h 2320"/>
              <a:gd name="connsiteX15" fmla="*/ 2400 w 2400"/>
              <a:gd name="connsiteY15" fmla="*/ 0 h 2320"/>
              <a:gd name="connsiteX0" fmla="*/ 2400 w 2400"/>
              <a:gd name="connsiteY0" fmla="*/ 0 h 2320"/>
              <a:gd name="connsiteX1" fmla="*/ 1448 w 2400"/>
              <a:gd name="connsiteY1" fmla="*/ 242 h 2320"/>
              <a:gd name="connsiteX2" fmla="*/ 768 w 2400"/>
              <a:gd name="connsiteY2" fmla="*/ 720 h 2320"/>
              <a:gd name="connsiteX3" fmla="*/ 491 w 2400"/>
              <a:gd name="connsiteY3" fmla="*/ 1087 h 2320"/>
              <a:gd name="connsiteX4" fmla="*/ 483 w 2400"/>
              <a:gd name="connsiteY4" fmla="*/ 1083 h 2320"/>
              <a:gd name="connsiteX5" fmla="*/ 240 w 2400"/>
              <a:gd name="connsiteY5" fmla="*/ 1485 h 2320"/>
              <a:gd name="connsiteX6" fmla="*/ 48 w 2400"/>
              <a:gd name="connsiteY6" fmla="*/ 1920 h 2320"/>
              <a:gd name="connsiteX7" fmla="*/ 0 w 2400"/>
              <a:gd name="connsiteY7" fmla="*/ 2256 h 2320"/>
              <a:gd name="connsiteX8" fmla="*/ 1200 w 2400"/>
              <a:gd name="connsiteY8" fmla="*/ 2256 h 2320"/>
              <a:gd name="connsiteX9" fmla="*/ 1248 w 2400"/>
              <a:gd name="connsiteY9" fmla="*/ 1872 h 2320"/>
              <a:gd name="connsiteX10" fmla="*/ 1327 w 2400"/>
              <a:gd name="connsiteY10" fmla="*/ 1394 h 2320"/>
              <a:gd name="connsiteX11" fmla="*/ 1440 w 2400"/>
              <a:gd name="connsiteY11" fmla="*/ 960 h 2320"/>
              <a:gd name="connsiteX12" fmla="*/ 1584 w 2400"/>
              <a:gd name="connsiteY12" fmla="*/ 672 h 2320"/>
              <a:gd name="connsiteX13" fmla="*/ 1829 w 2400"/>
              <a:gd name="connsiteY13" fmla="*/ 427 h 2320"/>
              <a:gd name="connsiteX14" fmla="*/ 2112 w 2400"/>
              <a:gd name="connsiteY14" fmla="*/ 144 h 2320"/>
              <a:gd name="connsiteX15" fmla="*/ 2400 w 2400"/>
              <a:gd name="connsiteY15" fmla="*/ 0 h 2320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00 w 2511"/>
              <a:gd name="connsiteY9" fmla="*/ 2272 h 2336"/>
              <a:gd name="connsiteX10" fmla="*/ 1248 w 2511"/>
              <a:gd name="connsiteY10" fmla="*/ 1888 h 2336"/>
              <a:gd name="connsiteX11" fmla="*/ 1327 w 2511"/>
              <a:gd name="connsiteY11" fmla="*/ 1410 h 2336"/>
              <a:gd name="connsiteX12" fmla="*/ 1440 w 2511"/>
              <a:gd name="connsiteY12" fmla="*/ 976 h 2336"/>
              <a:gd name="connsiteX13" fmla="*/ 1584 w 2511"/>
              <a:gd name="connsiteY13" fmla="*/ 688 h 2336"/>
              <a:gd name="connsiteX14" fmla="*/ 1829 w 2511"/>
              <a:gd name="connsiteY14" fmla="*/ 443 h 2336"/>
              <a:gd name="connsiteX15" fmla="*/ 2112 w 2511"/>
              <a:gd name="connsiteY15" fmla="*/ 160 h 2336"/>
              <a:gd name="connsiteX16" fmla="*/ 2400 w 2511"/>
              <a:gd name="connsiteY16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00 w 2511"/>
              <a:gd name="connsiteY9" fmla="*/ 2272 h 2336"/>
              <a:gd name="connsiteX10" fmla="*/ 1248 w 2511"/>
              <a:gd name="connsiteY10" fmla="*/ 1888 h 2336"/>
              <a:gd name="connsiteX11" fmla="*/ 1327 w 2511"/>
              <a:gd name="connsiteY11" fmla="*/ 1410 h 2336"/>
              <a:gd name="connsiteX12" fmla="*/ 1440 w 2511"/>
              <a:gd name="connsiteY12" fmla="*/ 976 h 2336"/>
              <a:gd name="connsiteX13" fmla="*/ 1584 w 2511"/>
              <a:gd name="connsiteY13" fmla="*/ 688 h 2336"/>
              <a:gd name="connsiteX14" fmla="*/ 1829 w 2511"/>
              <a:gd name="connsiteY14" fmla="*/ 443 h 2336"/>
              <a:gd name="connsiteX15" fmla="*/ 2112 w 2511"/>
              <a:gd name="connsiteY15" fmla="*/ 160 h 2336"/>
              <a:gd name="connsiteX16" fmla="*/ 2400 w 2511"/>
              <a:gd name="connsiteY16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00 w 2511"/>
              <a:gd name="connsiteY9" fmla="*/ 2272 h 2336"/>
              <a:gd name="connsiteX10" fmla="*/ 1248 w 2511"/>
              <a:gd name="connsiteY10" fmla="*/ 1888 h 2336"/>
              <a:gd name="connsiteX11" fmla="*/ 1327 w 2511"/>
              <a:gd name="connsiteY11" fmla="*/ 1410 h 2336"/>
              <a:gd name="connsiteX12" fmla="*/ 1440 w 2511"/>
              <a:gd name="connsiteY12" fmla="*/ 976 h 2336"/>
              <a:gd name="connsiteX13" fmla="*/ 1584 w 2511"/>
              <a:gd name="connsiteY13" fmla="*/ 688 h 2336"/>
              <a:gd name="connsiteX14" fmla="*/ 1829 w 2511"/>
              <a:gd name="connsiteY14" fmla="*/ 443 h 2336"/>
              <a:gd name="connsiteX15" fmla="*/ 2112 w 2511"/>
              <a:gd name="connsiteY15" fmla="*/ 160 h 2336"/>
              <a:gd name="connsiteX16" fmla="*/ 2400 w 2511"/>
              <a:gd name="connsiteY16" fmla="*/ 16 h 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1" h="2336">
                <a:moveTo>
                  <a:pt x="2400" y="16"/>
                </a:moveTo>
                <a:cubicBezTo>
                  <a:pt x="2289" y="32"/>
                  <a:pt x="1720" y="138"/>
                  <a:pt x="1448" y="258"/>
                </a:cubicBezTo>
                <a:cubicBezTo>
                  <a:pt x="1176" y="378"/>
                  <a:pt x="927" y="595"/>
                  <a:pt x="768" y="736"/>
                </a:cubicBezTo>
                <a:cubicBezTo>
                  <a:pt x="609" y="877"/>
                  <a:pt x="538" y="1043"/>
                  <a:pt x="491" y="1103"/>
                </a:cubicBezTo>
                <a:cubicBezTo>
                  <a:pt x="488" y="1102"/>
                  <a:pt x="486" y="1100"/>
                  <a:pt x="483" y="1099"/>
                </a:cubicBezTo>
                <a:cubicBezTo>
                  <a:pt x="441" y="1178"/>
                  <a:pt x="312" y="1362"/>
                  <a:pt x="240" y="1501"/>
                </a:cubicBezTo>
                <a:cubicBezTo>
                  <a:pt x="168" y="1640"/>
                  <a:pt x="88" y="1820"/>
                  <a:pt x="48" y="1936"/>
                </a:cubicBezTo>
                <a:lnTo>
                  <a:pt x="0" y="2272"/>
                </a:lnTo>
                <a:cubicBezTo>
                  <a:pt x="192" y="2328"/>
                  <a:pt x="992" y="2336"/>
                  <a:pt x="1200" y="2272"/>
                </a:cubicBezTo>
                <a:lnTo>
                  <a:pt x="1200" y="2272"/>
                </a:lnTo>
                <a:lnTo>
                  <a:pt x="1248" y="1888"/>
                </a:lnTo>
                <a:cubicBezTo>
                  <a:pt x="1274" y="1729"/>
                  <a:pt x="1301" y="1569"/>
                  <a:pt x="1327" y="1410"/>
                </a:cubicBezTo>
                <a:cubicBezTo>
                  <a:pt x="1365" y="1265"/>
                  <a:pt x="1402" y="1121"/>
                  <a:pt x="1440" y="976"/>
                </a:cubicBezTo>
                <a:cubicBezTo>
                  <a:pt x="1483" y="856"/>
                  <a:pt x="1519" y="777"/>
                  <a:pt x="1584" y="688"/>
                </a:cubicBezTo>
                <a:cubicBezTo>
                  <a:pt x="1649" y="599"/>
                  <a:pt x="1741" y="531"/>
                  <a:pt x="1829" y="443"/>
                </a:cubicBezTo>
                <a:cubicBezTo>
                  <a:pt x="1917" y="355"/>
                  <a:pt x="2017" y="231"/>
                  <a:pt x="2112" y="160"/>
                </a:cubicBezTo>
                <a:cubicBezTo>
                  <a:pt x="2207" y="89"/>
                  <a:pt x="2511" y="0"/>
                  <a:pt x="2400" y="16"/>
                </a:cubicBezTo>
                <a:close/>
              </a:path>
            </a:pathLst>
          </a:custGeom>
          <a:gradFill flip="none" rotWithShape="1">
            <a:gsLst>
              <a:gs pos="24000">
                <a:srgbClr val="EDC327">
                  <a:alpha val="46000"/>
                </a:srgbClr>
              </a:gs>
              <a:gs pos="78000">
                <a:srgbClr val="EDC327">
                  <a:alpha val="70000"/>
                </a:srgbClr>
              </a:gs>
            </a:gsLst>
            <a:lin ang="108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-25146" y="2101714"/>
            <a:ext cx="6044946" cy="4756286"/>
          </a:xfrm>
          <a:custGeom>
            <a:avLst/>
            <a:gdLst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240 w 2400"/>
              <a:gd name="connsiteY4" fmla="*/ 1561 h 2256"/>
              <a:gd name="connsiteX5" fmla="*/ 48 w 2400"/>
              <a:gd name="connsiteY5" fmla="*/ 1920 h 2256"/>
              <a:gd name="connsiteX6" fmla="*/ 0 w 2400"/>
              <a:gd name="connsiteY6" fmla="*/ 2256 h 2256"/>
              <a:gd name="connsiteX7" fmla="*/ 1200 w 2400"/>
              <a:gd name="connsiteY7" fmla="*/ 2256 h 2256"/>
              <a:gd name="connsiteX8" fmla="*/ 1248 w 2400"/>
              <a:gd name="connsiteY8" fmla="*/ 1872 h 2256"/>
              <a:gd name="connsiteX9" fmla="*/ 1327 w 2400"/>
              <a:gd name="connsiteY9" fmla="*/ 1394 h 2256"/>
              <a:gd name="connsiteX10" fmla="*/ 1440 w 2400"/>
              <a:gd name="connsiteY10" fmla="*/ 960 h 2256"/>
              <a:gd name="connsiteX11" fmla="*/ 1584 w 2400"/>
              <a:gd name="connsiteY11" fmla="*/ 672 h 2256"/>
              <a:gd name="connsiteX12" fmla="*/ 1829 w 2400"/>
              <a:gd name="connsiteY12" fmla="*/ 427 h 2256"/>
              <a:gd name="connsiteX13" fmla="*/ 2112 w 2400"/>
              <a:gd name="connsiteY13" fmla="*/ 144 h 2256"/>
              <a:gd name="connsiteX14" fmla="*/ 2400 w 2400"/>
              <a:gd name="connsiteY14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240 w 2400"/>
              <a:gd name="connsiteY4" fmla="*/ 1561 h 2256"/>
              <a:gd name="connsiteX5" fmla="*/ 48 w 2400"/>
              <a:gd name="connsiteY5" fmla="*/ 1920 h 2256"/>
              <a:gd name="connsiteX6" fmla="*/ 0 w 2400"/>
              <a:gd name="connsiteY6" fmla="*/ 2256 h 2256"/>
              <a:gd name="connsiteX7" fmla="*/ 1200 w 2400"/>
              <a:gd name="connsiteY7" fmla="*/ 2256 h 2256"/>
              <a:gd name="connsiteX8" fmla="*/ 1248 w 2400"/>
              <a:gd name="connsiteY8" fmla="*/ 1872 h 2256"/>
              <a:gd name="connsiteX9" fmla="*/ 1327 w 2400"/>
              <a:gd name="connsiteY9" fmla="*/ 1394 h 2256"/>
              <a:gd name="connsiteX10" fmla="*/ 1440 w 2400"/>
              <a:gd name="connsiteY10" fmla="*/ 960 h 2256"/>
              <a:gd name="connsiteX11" fmla="*/ 1584 w 2400"/>
              <a:gd name="connsiteY11" fmla="*/ 672 h 2256"/>
              <a:gd name="connsiteX12" fmla="*/ 1829 w 2400"/>
              <a:gd name="connsiteY12" fmla="*/ 427 h 2256"/>
              <a:gd name="connsiteX13" fmla="*/ 2112 w 2400"/>
              <a:gd name="connsiteY13" fmla="*/ 144 h 2256"/>
              <a:gd name="connsiteX14" fmla="*/ 2400 w 2400"/>
              <a:gd name="connsiteY14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592 w 2592"/>
              <a:gd name="connsiteY0" fmla="*/ 0 h 2256"/>
              <a:gd name="connsiteX1" fmla="*/ 1640 w 2592"/>
              <a:gd name="connsiteY1" fmla="*/ 242 h 2256"/>
              <a:gd name="connsiteX2" fmla="*/ 960 w 2592"/>
              <a:gd name="connsiteY2" fmla="*/ 720 h 2256"/>
              <a:gd name="connsiteX3" fmla="*/ 683 w 2592"/>
              <a:gd name="connsiteY3" fmla="*/ 1087 h 2256"/>
              <a:gd name="connsiteX4" fmla="*/ 675 w 2592"/>
              <a:gd name="connsiteY4" fmla="*/ 1083 h 2256"/>
              <a:gd name="connsiteX5" fmla="*/ 432 w 2592"/>
              <a:gd name="connsiteY5" fmla="*/ 1561 h 2256"/>
              <a:gd name="connsiteX6" fmla="*/ 240 w 2592"/>
              <a:gd name="connsiteY6" fmla="*/ 1920 h 2256"/>
              <a:gd name="connsiteX7" fmla="*/ 192 w 2592"/>
              <a:gd name="connsiteY7" fmla="*/ 2256 h 2256"/>
              <a:gd name="connsiteX8" fmla="*/ 1392 w 2592"/>
              <a:gd name="connsiteY8" fmla="*/ 2256 h 2256"/>
              <a:gd name="connsiteX9" fmla="*/ 1440 w 2592"/>
              <a:gd name="connsiteY9" fmla="*/ 1872 h 2256"/>
              <a:gd name="connsiteX10" fmla="*/ 1519 w 2592"/>
              <a:gd name="connsiteY10" fmla="*/ 1394 h 2256"/>
              <a:gd name="connsiteX11" fmla="*/ 1632 w 2592"/>
              <a:gd name="connsiteY11" fmla="*/ 960 h 2256"/>
              <a:gd name="connsiteX12" fmla="*/ 1776 w 2592"/>
              <a:gd name="connsiteY12" fmla="*/ 672 h 2256"/>
              <a:gd name="connsiteX13" fmla="*/ 2021 w 2592"/>
              <a:gd name="connsiteY13" fmla="*/ 427 h 2256"/>
              <a:gd name="connsiteX14" fmla="*/ 2304 w 2592"/>
              <a:gd name="connsiteY14" fmla="*/ 144 h 2256"/>
              <a:gd name="connsiteX15" fmla="*/ 2592 w 2592"/>
              <a:gd name="connsiteY15" fmla="*/ 0 h 2256"/>
              <a:gd name="connsiteX0" fmla="*/ 2400 w 2400"/>
              <a:gd name="connsiteY0" fmla="*/ 0 h 2256"/>
              <a:gd name="connsiteX1" fmla="*/ 1448 w 2400"/>
              <a:gd name="connsiteY1" fmla="*/ 242 h 2256"/>
              <a:gd name="connsiteX2" fmla="*/ 768 w 2400"/>
              <a:gd name="connsiteY2" fmla="*/ 720 h 2256"/>
              <a:gd name="connsiteX3" fmla="*/ 491 w 2400"/>
              <a:gd name="connsiteY3" fmla="*/ 1087 h 2256"/>
              <a:gd name="connsiteX4" fmla="*/ 483 w 2400"/>
              <a:gd name="connsiteY4" fmla="*/ 1083 h 2256"/>
              <a:gd name="connsiteX5" fmla="*/ 240 w 2400"/>
              <a:gd name="connsiteY5" fmla="*/ 1561 h 2256"/>
              <a:gd name="connsiteX6" fmla="*/ 48 w 2400"/>
              <a:gd name="connsiteY6" fmla="*/ 1920 h 2256"/>
              <a:gd name="connsiteX7" fmla="*/ 0 w 2400"/>
              <a:gd name="connsiteY7" fmla="*/ 2256 h 2256"/>
              <a:gd name="connsiteX8" fmla="*/ 1200 w 2400"/>
              <a:gd name="connsiteY8" fmla="*/ 2256 h 2256"/>
              <a:gd name="connsiteX9" fmla="*/ 1248 w 2400"/>
              <a:gd name="connsiteY9" fmla="*/ 1872 h 2256"/>
              <a:gd name="connsiteX10" fmla="*/ 1327 w 2400"/>
              <a:gd name="connsiteY10" fmla="*/ 1394 h 2256"/>
              <a:gd name="connsiteX11" fmla="*/ 1440 w 2400"/>
              <a:gd name="connsiteY11" fmla="*/ 960 h 2256"/>
              <a:gd name="connsiteX12" fmla="*/ 1584 w 2400"/>
              <a:gd name="connsiteY12" fmla="*/ 672 h 2256"/>
              <a:gd name="connsiteX13" fmla="*/ 1829 w 2400"/>
              <a:gd name="connsiteY13" fmla="*/ 427 h 2256"/>
              <a:gd name="connsiteX14" fmla="*/ 2112 w 2400"/>
              <a:gd name="connsiteY14" fmla="*/ 144 h 2256"/>
              <a:gd name="connsiteX15" fmla="*/ 2400 w 2400"/>
              <a:gd name="connsiteY15" fmla="*/ 0 h 2256"/>
              <a:gd name="connsiteX0" fmla="*/ 2400 w 2400"/>
              <a:gd name="connsiteY0" fmla="*/ 0 h 2320"/>
              <a:gd name="connsiteX1" fmla="*/ 1448 w 2400"/>
              <a:gd name="connsiteY1" fmla="*/ 242 h 2320"/>
              <a:gd name="connsiteX2" fmla="*/ 768 w 2400"/>
              <a:gd name="connsiteY2" fmla="*/ 720 h 2320"/>
              <a:gd name="connsiteX3" fmla="*/ 491 w 2400"/>
              <a:gd name="connsiteY3" fmla="*/ 1087 h 2320"/>
              <a:gd name="connsiteX4" fmla="*/ 483 w 2400"/>
              <a:gd name="connsiteY4" fmla="*/ 1083 h 2320"/>
              <a:gd name="connsiteX5" fmla="*/ 240 w 2400"/>
              <a:gd name="connsiteY5" fmla="*/ 1561 h 2320"/>
              <a:gd name="connsiteX6" fmla="*/ 48 w 2400"/>
              <a:gd name="connsiteY6" fmla="*/ 1920 h 2320"/>
              <a:gd name="connsiteX7" fmla="*/ 0 w 2400"/>
              <a:gd name="connsiteY7" fmla="*/ 2256 h 2320"/>
              <a:gd name="connsiteX8" fmla="*/ 1200 w 2400"/>
              <a:gd name="connsiteY8" fmla="*/ 2256 h 2320"/>
              <a:gd name="connsiteX9" fmla="*/ 1248 w 2400"/>
              <a:gd name="connsiteY9" fmla="*/ 1872 h 2320"/>
              <a:gd name="connsiteX10" fmla="*/ 1327 w 2400"/>
              <a:gd name="connsiteY10" fmla="*/ 1394 h 2320"/>
              <a:gd name="connsiteX11" fmla="*/ 1440 w 2400"/>
              <a:gd name="connsiteY11" fmla="*/ 960 h 2320"/>
              <a:gd name="connsiteX12" fmla="*/ 1584 w 2400"/>
              <a:gd name="connsiteY12" fmla="*/ 672 h 2320"/>
              <a:gd name="connsiteX13" fmla="*/ 1829 w 2400"/>
              <a:gd name="connsiteY13" fmla="*/ 427 h 2320"/>
              <a:gd name="connsiteX14" fmla="*/ 2112 w 2400"/>
              <a:gd name="connsiteY14" fmla="*/ 144 h 2320"/>
              <a:gd name="connsiteX15" fmla="*/ 2400 w 2400"/>
              <a:gd name="connsiteY15" fmla="*/ 0 h 2320"/>
              <a:gd name="connsiteX0" fmla="*/ 2400 w 2400"/>
              <a:gd name="connsiteY0" fmla="*/ 0 h 2320"/>
              <a:gd name="connsiteX1" fmla="*/ 1448 w 2400"/>
              <a:gd name="connsiteY1" fmla="*/ 242 h 2320"/>
              <a:gd name="connsiteX2" fmla="*/ 768 w 2400"/>
              <a:gd name="connsiteY2" fmla="*/ 720 h 2320"/>
              <a:gd name="connsiteX3" fmla="*/ 491 w 2400"/>
              <a:gd name="connsiteY3" fmla="*/ 1087 h 2320"/>
              <a:gd name="connsiteX4" fmla="*/ 483 w 2400"/>
              <a:gd name="connsiteY4" fmla="*/ 1083 h 2320"/>
              <a:gd name="connsiteX5" fmla="*/ 240 w 2400"/>
              <a:gd name="connsiteY5" fmla="*/ 1485 h 2320"/>
              <a:gd name="connsiteX6" fmla="*/ 48 w 2400"/>
              <a:gd name="connsiteY6" fmla="*/ 1920 h 2320"/>
              <a:gd name="connsiteX7" fmla="*/ 0 w 2400"/>
              <a:gd name="connsiteY7" fmla="*/ 2256 h 2320"/>
              <a:gd name="connsiteX8" fmla="*/ 1200 w 2400"/>
              <a:gd name="connsiteY8" fmla="*/ 2256 h 2320"/>
              <a:gd name="connsiteX9" fmla="*/ 1248 w 2400"/>
              <a:gd name="connsiteY9" fmla="*/ 1872 h 2320"/>
              <a:gd name="connsiteX10" fmla="*/ 1327 w 2400"/>
              <a:gd name="connsiteY10" fmla="*/ 1394 h 2320"/>
              <a:gd name="connsiteX11" fmla="*/ 1440 w 2400"/>
              <a:gd name="connsiteY11" fmla="*/ 960 h 2320"/>
              <a:gd name="connsiteX12" fmla="*/ 1584 w 2400"/>
              <a:gd name="connsiteY12" fmla="*/ 672 h 2320"/>
              <a:gd name="connsiteX13" fmla="*/ 1829 w 2400"/>
              <a:gd name="connsiteY13" fmla="*/ 427 h 2320"/>
              <a:gd name="connsiteX14" fmla="*/ 2112 w 2400"/>
              <a:gd name="connsiteY14" fmla="*/ 144 h 2320"/>
              <a:gd name="connsiteX15" fmla="*/ 2400 w 2400"/>
              <a:gd name="connsiteY15" fmla="*/ 0 h 2320"/>
              <a:gd name="connsiteX0" fmla="*/ 2400 w 2400"/>
              <a:gd name="connsiteY0" fmla="*/ 0 h 2320"/>
              <a:gd name="connsiteX1" fmla="*/ 1448 w 2400"/>
              <a:gd name="connsiteY1" fmla="*/ 242 h 2320"/>
              <a:gd name="connsiteX2" fmla="*/ 768 w 2400"/>
              <a:gd name="connsiteY2" fmla="*/ 720 h 2320"/>
              <a:gd name="connsiteX3" fmla="*/ 491 w 2400"/>
              <a:gd name="connsiteY3" fmla="*/ 1087 h 2320"/>
              <a:gd name="connsiteX4" fmla="*/ 483 w 2400"/>
              <a:gd name="connsiteY4" fmla="*/ 1083 h 2320"/>
              <a:gd name="connsiteX5" fmla="*/ 240 w 2400"/>
              <a:gd name="connsiteY5" fmla="*/ 1485 h 2320"/>
              <a:gd name="connsiteX6" fmla="*/ 48 w 2400"/>
              <a:gd name="connsiteY6" fmla="*/ 1920 h 2320"/>
              <a:gd name="connsiteX7" fmla="*/ 0 w 2400"/>
              <a:gd name="connsiteY7" fmla="*/ 2256 h 2320"/>
              <a:gd name="connsiteX8" fmla="*/ 1200 w 2400"/>
              <a:gd name="connsiteY8" fmla="*/ 2256 h 2320"/>
              <a:gd name="connsiteX9" fmla="*/ 1248 w 2400"/>
              <a:gd name="connsiteY9" fmla="*/ 1872 h 2320"/>
              <a:gd name="connsiteX10" fmla="*/ 1327 w 2400"/>
              <a:gd name="connsiteY10" fmla="*/ 1394 h 2320"/>
              <a:gd name="connsiteX11" fmla="*/ 1440 w 2400"/>
              <a:gd name="connsiteY11" fmla="*/ 960 h 2320"/>
              <a:gd name="connsiteX12" fmla="*/ 1584 w 2400"/>
              <a:gd name="connsiteY12" fmla="*/ 672 h 2320"/>
              <a:gd name="connsiteX13" fmla="*/ 1829 w 2400"/>
              <a:gd name="connsiteY13" fmla="*/ 427 h 2320"/>
              <a:gd name="connsiteX14" fmla="*/ 2112 w 2400"/>
              <a:gd name="connsiteY14" fmla="*/ 144 h 2320"/>
              <a:gd name="connsiteX15" fmla="*/ 2400 w 2400"/>
              <a:gd name="connsiteY15" fmla="*/ 0 h 2320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48 w 2511"/>
              <a:gd name="connsiteY9" fmla="*/ 1888 h 2336"/>
              <a:gd name="connsiteX10" fmla="*/ 1327 w 2511"/>
              <a:gd name="connsiteY10" fmla="*/ 1410 h 2336"/>
              <a:gd name="connsiteX11" fmla="*/ 1440 w 2511"/>
              <a:gd name="connsiteY11" fmla="*/ 976 h 2336"/>
              <a:gd name="connsiteX12" fmla="*/ 1584 w 2511"/>
              <a:gd name="connsiteY12" fmla="*/ 688 h 2336"/>
              <a:gd name="connsiteX13" fmla="*/ 1829 w 2511"/>
              <a:gd name="connsiteY13" fmla="*/ 443 h 2336"/>
              <a:gd name="connsiteX14" fmla="*/ 2112 w 2511"/>
              <a:gd name="connsiteY14" fmla="*/ 160 h 2336"/>
              <a:gd name="connsiteX15" fmla="*/ 2400 w 2511"/>
              <a:gd name="connsiteY15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00 w 2511"/>
              <a:gd name="connsiteY9" fmla="*/ 2272 h 2336"/>
              <a:gd name="connsiteX10" fmla="*/ 1248 w 2511"/>
              <a:gd name="connsiteY10" fmla="*/ 1888 h 2336"/>
              <a:gd name="connsiteX11" fmla="*/ 1327 w 2511"/>
              <a:gd name="connsiteY11" fmla="*/ 1410 h 2336"/>
              <a:gd name="connsiteX12" fmla="*/ 1440 w 2511"/>
              <a:gd name="connsiteY12" fmla="*/ 976 h 2336"/>
              <a:gd name="connsiteX13" fmla="*/ 1584 w 2511"/>
              <a:gd name="connsiteY13" fmla="*/ 688 h 2336"/>
              <a:gd name="connsiteX14" fmla="*/ 1829 w 2511"/>
              <a:gd name="connsiteY14" fmla="*/ 443 h 2336"/>
              <a:gd name="connsiteX15" fmla="*/ 2112 w 2511"/>
              <a:gd name="connsiteY15" fmla="*/ 160 h 2336"/>
              <a:gd name="connsiteX16" fmla="*/ 2400 w 2511"/>
              <a:gd name="connsiteY16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00 w 2511"/>
              <a:gd name="connsiteY9" fmla="*/ 2272 h 2336"/>
              <a:gd name="connsiteX10" fmla="*/ 1248 w 2511"/>
              <a:gd name="connsiteY10" fmla="*/ 1888 h 2336"/>
              <a:gd name="connsiteX11" fmla="*/ 1327 w 2511"/>
              <a:gd name="connsiteY11" fmla="*/ 1410 h 2336"/>
              <a:gd name="connsiteX12" fmla="*/ 1440 w 2511"/>
              <a:gd name="connsiteY12" fmla="*/ 976 h 2336"/>
              <a:gd name="connsiteX13" fmla="*/ 1584 w 2511"/>
              <a:gd name="connsiteY13" fmla="*/ 688 h 2336"/>
              <a:gd name="connsiteX14" fmla="*/ 1829 w 2511"/>
              <a:gd name="connsiteY14" fmla="*/ 443 h 2336"/>
              <a:gd name="connsiteX15" fmla="*/ 2112 w 2511"/>
              <a:gd name="connsiteY15" fmla="*/ 160 h 2336"/>
              <a:gd name="connsiteX16" fmla="*/ 2400 w 2511"/>
              <a:gd name="connsiteY16" fmla="*/ 16 h 2336"/>
              <a:gd name="connsiteX0" fmla="*/ 2400 w 2511"/>
              <a:gd name="connsiteY0" fmla="*/ 16 h 2336"/>
              <a:gd name="connsiteX1" fmla="*/ 1448 w 2511"/>
              <a:gd name="connsiteY1" fmla="*/ 258 h 2336"/>
              <a:gd name="connsiteX2" fmla="*/ 768 w 2511"/>
              <a:gd name="connsiteY2" fmla="*/ 736 h 2336"/>
              <a:gd name="connsiteX3" fmla="*/ 491 w 2511"/>
              <a:gd name="connsiteY3" fmla="*/ 1103 h 2336"/>
              <a:gd name="connsiteX4" fmla="*/ 483 w 2511"/>
              <a:gd name="connsiteY4" fmla="*/ 1099 h 2336"/>
              <a:gd name="connsiteX5" fmla="*/ 240 w 2511"/>
              <a:gd name="connsiteY5" fmla="*/ 1501 h 2336"/>
              <a:gd name="connsiteX6" fmla="*/ 48 w 2511"/>
              <a:gd name="connsiteY6" fmla="*/ 1936 h 2336"/>
              <a:gd name="connsiteX7" fmla="*/ 0 w 2511"/>
              <a:gd name="connsiteY7" fmla="*/ 2272 h 2336"/>
              <a:gd name="connsiteX8" fmla="*/ 1200 w 2511"/>
              <a:gd name="connsiteY8" fmla="*/ 2272 h 2336"/>
              <a:gd name="connsiteX9" fmla="*/ 1200 w 2511"/>
              <a:gd name="connsiteY9" fmla="*/ 2272 h 2336"/>
              <a:gd name="connsiteX10" fmla="*/ 1248 w 2511"/>
              <a:gd name="connsiteY10" fmla="*/ 1888 h 2336"/>
              <a:gd name="connsiteX11" fmla="*/ 1327 w 2511"/>
              <a:gd name="connsiteY11" fmla="*/ 1410 h 2336"/>
              <a:gd name="connsiteX12" fmla="*/ 1440 w 2511"/>
              <a:gd name="connsiteY12" fmla="*/ 976 h 2336"/>
              <a:gd name="connsiteX13" fmla="*/ 1584 w 2511"/>
              <a:gd name="connsiteY13" fmla="*/ 688 h 2336"/>
              <a:gd name="connsiteX14" fmla="*/ 1829 w 2511"/>
              <a:gd name="connsiteY14" fmla="*/ 443 h 2336"/>
              <a:gd name="connsiteX15" fmla="*/ 2112 w 2511"/>
              <a:gd name="connsiteY15" fmla="*/ 160 h 2336"/>
              <a:gd name="connsiteX16" fmla="*/ 2400 w 2511"/>
              <a:gd name="connsiteY16" fmla="*/ 16 h 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11" h="2336">
                <a:moveTo>
                  <a:pt x="2400" y="16"/>
                </a:moveTo>
                <a:cubicBezTo>
                  <a:pt x="2289" y="32"/>
                  <a:pt x="1720" y="138"/>
                  <a:pt x="1448" y="258"/>
                </a:cubicBezTo>
                <a:cubicBezTo>
                  <a:pt x="1176" y="378"/>
                  <a:pt x="927" y="595"/>
                  <a:pt x="768" y="736"/>
                </a:cubicBezTo>
                <a:cubicBezTo>
                  <a:pt x="609" y="877"/>
                  <a:pt x="538" y="1043"/>
                  <a:pt x="491" y="1103"/>
                </a:cubicBezTo>
                <a:cubicBezTo>
                  <a:pt x="488" y="1102"/>
                  <a:pt x="486" y="1100"/>
                  <a:pt x="483" y="1099"/>
                </a:cubicBezTo>
                <a:cubicBezTo>
                  <a:pt x="441" y="1178"/>
                  <a:pt x="312" y="1362"/>
                  <a:pt x="240" y="1501"/>
                </a:cubicBezTo>
                <a:cubicBezTo>
                  <a:pt x="168" y="1640"/>
                  <a:pt x="88" y="1820"/>
                  <a:pt x="48" y="1936"/>
                </a:cubicBezTo>
                <a:lnTo>
                  <a:pt x="0" y="2272"/>
                </a:lnTo>
                <a:cubicBezTo>
                  <a:pt x="192" y="2328"/>
                  <a:pt x="992" y="2336"/>
                  <a:pt x="1200" y="2272"/>
                </a:cubicBezTo>
                <a:lnTo>
                  <a:pt x="1200" y="2272"/>
                </a:lnTo>
                <a:lnTo>
                  <a:pt x="1248" y="1888"/>
                </a:lnTo>
                <a:cubicBezTo>
                  <a:pt x="1274" y="1729"/>
                  <a:pt x="1301" y="1569"/>
                  <a:pt x="1327" y="1410"/>
                </a:cubicBezTo>
                <a:cubicBezTo>
                  <a:pt x="1365" y="1265"/>
                  <a:pt x="1402" y="1121"/>
                  <a:pt x="1440" y="976"/>
                </a:cubicBezTo>
                <a:cubicBezTo>
                  <a:pt x="1483" y="856"/>
                  <a:pt x="1519" y="777"/>
                  <a:pt x="1584" y="688"/>
                </a:cubicBezTo>
                <a:cubicBezTo>
                  <a:pt x="1649" y="599"/>
                  <a:pt x="1741" y="531"/>
                  <a:pt x="1829" y="443"/>
                </a:cubicBezTo>
                <a:cubicBezTo>
                  <a:pt x="1917" y="355"/>
                  <a:pt x="2017" y="231"/>
                  <a:pt x="2112" y="160"/>
                </a:cubicBezTo>
                <a:cubicBezTo>
                  <a:pt x="2207" y="89"/>
                  <a:pt x="2511" y="0"/>
                  <a:pt x="2400" y="16"/>
                </a:cubicBezTo>
                <a:close/>
              </a:path>
            </a:pathLst>
          </a:custGeom>
          <a:gradFill>
            <a:gsLst>
              <a:gs pos="24000">
                <a:srgbClr val="EDC327"/>
              </a:gs>
              <a:gs pos="78000">
                <a:srgbClr val="EDC327">
                  <a:alpha val="17000"/>
                </a:srgbClr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9220200" y="1295400"/>
            <a:ext cx="1524000" cy="4572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BBE0E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Wind </a:t>
            </a:r>
            <a:endParaRPr lang="en-US"/>
          </a:p>
        </p:txBody>
      </p:sp>
      <p:grpSp>
        <p:nvGrpSpPr>
          <p:cNvPr id="4105" name="Group 67"/>
          <p:cNvGrpSpPr>
            <a:grpSpLocks/>
          </p:cNvGrpSpPr>
          <p:nvPr/>
        </p:nvGrpSpPr>
        <p:grpSpPr bwMode="auto">
          <a:xfrm>
            <a:off x="5781675" y="2136775"/>
            <a:ext cx="3209925" cy="4568825"/>
            <a:chOff x="1905000" y="2057400"/>
            <a:chExt cx="2676525" cy="3810000"/>
          </a:xfrm>
        </p:grpSpPr>
        <p:sp>
          <p:nvSpPr>
            <p:cNvPr id="16" name="Rectangle 15"/>
            <p:cNvSpPr/>
            <p:nvPr/>
          </p:nvSpPr>
          <p:spPr>
            <a:xfrm>
              <a:off x="1905000" y="2286000"/>
              <a:ext cx="2667000" cy="2590800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918237" y="5258435"/>
              <a:ext cx="227677" cy="60896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222688" y="5258435"/>
              <a:ext cx="229001" cy="60896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918237" y="5029412"/>
              <a:ext cx="533452" cy="685747"/>
            </a:xfrm>
            <a:prstGeom prst="roundRect">
              <a:avLst/>
            </a:prstGeom>
            <a:gradFill>
              <a:gsLst>
                <a:gs pos="20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025570" y="5258435"/>
              <a:ext cx="229001" cy="60896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438452" y="5104870"/>
              <a:ext cx="1600355" cy="305807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318109" y="5258435"/>
              <a:ext cx="229000" cy="608965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018952" y="5029412"/>
              <a:ext cx="533451" cy="685747"/>
            </a:xfrm>
            <a:prstGeom prst="roundRect">
              <a:avLst/>
            </a:prstGeom>
            <a:gradFill>
              <a:gsLst>
                <a:gs pos="20000">
                  <a:schemeClr val="tx1">
                    <a:lumMod val="75000"/>
                    <a:lumOff val="2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05000" y="4876800"/>
              <a:ext cx="2667000" cy="2286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5486135"/>
              <a:ext cx="2667260" cy="76782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657581" y="5104870"/>
              <a:ext cx="76775" cy="38126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42904" y="5104870"/>
              <a:ext cx="76775" cy="38126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781291" y="5231959"/>
              <a:ext cx="914678" cy="46335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93559" y="4924829"/>
              <a:ext cx="127075" cy="127088"/>
            </a:xfrm>
            <a:prstGeom prst="ellipse">
              <a:avLst/>
            </a:prstGeom>
            <a:solidFill>
              <a:srgbClr val="FC21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220155" y="4926153"/>
              <a:ext cx="127075" cy="127088"/>
            </a:xfrm>
            <a:prstGeom prst="ellipse">
              <a:avLst/>
            </a:prstGeom>
            <a:solidFill>
              <a:srgbClr val="FC21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038807" y="4927476"/>
              <a:ext cx="127075" cy="127088"/>
            </a:xfrm>
            <a:prstGeom prst="ellipse">
              <a:avLst/>
            </a:prstGeom>
            <a:solidFill>
              <a:srgbClr val="FC21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36527" y="4922181"/>
              <a:ext cx="127075" cy="127088"/>
            </a:xfrm>
            <a:prstGeom prst="ellipse">
              <a:avLst/>
            </a:prstGeom>
            <a:solidFill>
              <a:srgbClr val="FC21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161798" y="4924829"/>
              <a:ext cx="127075" cy="127088"/>
            </a:xfrm>
            <a:prstGeom prst="ellipse">
              <a:avLst/>
            </a:prstGeom>
            <a:solidFill>
              <a:srgbClr val="FC21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1981775" y="4926153"/>
              <a:ext cx="127075" cy="127088"/>
            </a:xfrm>
            <a:prstGeom prst="ellipse">
              <a:avLst/>
            </a:prstGeom>
            <a:solidFill>
              <a:srgbClr val="FC211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905000" y="4803036"/>
              <a:ext cx="229001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57105" y="4803036"/>
              <a:ext cx="229001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609209" y="4803036"/>
              <a:ext cx="229001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62638" y="4803036"/>
              <a:ext cx="227677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314743" y="4803036"/>
              <a:ext cx="229000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66847" y="4803036"/>
              <a:ext cx="229000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018952" y="4803036"/>
              <a:ext cx="229000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352525" y="4803036"/>
              <a:ext cx="229000" cy="45010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43259" y="5495403"/>
              <a:ext cx="229001" cy="46334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886582" y="5495403"/>
              <a:ext cx="227677" cy="46334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428581" y="5495403"/>
              <a:ext cx="229000" cy="46334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971904" y="5495403"/>
              <a:ext cx="229001" cy="46334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515227" y="5495403"/>
              <a:ext cx="227677" cy="46334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952653" y="5495403"/>
              <a:ext cx="229001" cy="46334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905000" y="2057400"/>
              <a:ext cx="2667000" cy="2286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952653" y="2075934"/>
              <a:ext cx="229001" cy="46335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238687" y="2075934"/>
              <a:ext cx="285920" cy="58249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190315" y="2066667"/>
              <a:ext cx="153549" cy="76782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971904" y="2066667"/>
              <a:ext cx="152226" cy="76782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428581" y="2066667"/>
              <a:ext cx="152225" cy="76782"/>
            </a:xfrm>
            <a:prstGeom prst="rect">
              <a:avLst/>
            </a:prstGeom>
            <a:solidFill>
              <a:srgbClr val="FC211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981775" y="4495906"/>
              <a:ext cx="2513710" cy="1324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981775" y="4114641"/>
              <a:ext cx="2513710" cy="1324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981775" y="3733376"/>
              <a:ext cx="2513710" cy="2648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1981775" y="3353436"/>
              <a:ext cx="2513710" cy="132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981775" y="2972171"/>
              <a:ext cx="2513710" cy="132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981775" y="2590906"/>
              <a:ext cx="2513710" cy="132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AutoShape 16"/>
          <p:cNvSpPr>
            <a:spLocks noChangeArrowheads="1"/>
          </p:cNvSpPr>
          <p:nvPr/>
        </p:nvSpPr>
        <p:spPr bwMode="auto">
          <a:xfrm>
            <a:off x="9296400" y="914400"/>
            <a:ext cx="1524000" cy="4572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BBE0E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Wind </a:t>
            </a:r>
            <a:endParaRPr lang="en-US"/>
          </a:p>
        </p:txBody>
      </p:sp>
      <p:sp>
        <p:nvSpPr>
          <p:cNvPr id="71" name="AutoShape 16"/>
          <p:cNvSpPr>
            <a:spLocks noChangeArrowheads="1"/>
          </p:cNvSpPr>
          <p:nvPr/>
        </p:nvSpPr>
        <p:spPr bwMode="auto">
          <a:xfrm>
            <a:off x="9144000" y="533400"/>
            <a:ext cx="1524000" cy="457200"/>
          </a:xfrm>
          <a:prstGeom prst="leftArrow">
            <a:avLst>
              <a:gd name="adj1" fmla="val 50000"/>
              <a:gd name="adj2" fmla="val 83333"/>
            </a:avLst>
          </a:prstGeom>
          <a:solidFill>
            <a:srgbClr val="BBE0E3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Wind </a:t>
            </a:r>
            <a:endParaRPr lang="en-US"/>
          </a:p>
        </p:txBody>
      </p:sp>
      <p:pic>
        <p:nvPicPr>
          <p:cNvPr id="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" y="31893"/>
            <a:ext cx="2112818" cy="42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97" t="29834" r="57893" b="63787"/>
          <a:stretch/>
        </p:blipFill>
        <p:spPr bwMode="auto">
          <a:xfrm>
            <a:off x="10391" y="481445"/>
            <a:ext cx="91232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repeatCount="indefinite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xit" presetSubtype="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40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8" repeatCount="indefinite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3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8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37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7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36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 animBg="1"/>
      <p:bldP spid="70" grpId="0" animBg="1"/>
      <p:bldP spid="7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Police Technical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Manson</dc:creator>
  <cp:lastModifiedBy>Thomas17</cp:lastModifiedBy>
  <cp:revision>6</cp:revision>
  <dcterms:created xsi:type="dcterms:W3CDTF">2007-11-06T17:01:59Z</dcterms:created>
  <dcterms:modified xsi:type="dcterms:W3CDTF">2012-02-26T01:43:19Z</dcterms:modified>
</cp:coreProperties>
</file>