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8" r:id="rId4"/>
    <p:sldId id="261" r:id="rId5"/>
    <p:sldId id="267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2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Tijuana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1.5</c:v>
                </c:pt>
                <c:pt idx="1">
                  <c:v>1.6</c:v>
                </c:pt>
                <c:pt idx="2">
                  <c:v>3.5</c:v>
                </c:pt>
                <c:pt idx="3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Gulf</c:v>
                </c:pt>
              </c:strCache>
            </c:strRef>
          </c:tx>
          <c:spPr>
            <a:ln w="635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1.4</c:v>
                </c:pt>
                <c:pt idx="1">
                  <c:v>1.5</c:v>
                </c:pt>
                <c:pt idx="2">
                  <c:v>3.4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Sinaloa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0.2</c:v>
                </c:pt>
                <c:pt idx="1">
                  <c:v>0.25</c:v>
                </c:pt>
                <c:pt idx="2">
                  <c:v>3</c:v>
                </c:pt>
                <c:pt idx="3">
                  <c:v>3.75</c:v>
                </c:pt>
              </c:numCache>
            </c:numRef>
          </c:val>
        </c:ser>
        <c:dLbls/>
        <c:marker val="1"/>
        <c:axId val="85262720"/>
        <c:axId val="85186816"/>
      </c:lineChart>
      <c:catAx>
        <c:axId val="85262720"/>
        <c:scaling>
          <c:orientation val="minMax"/>
        </c:scaling>
        <c:axPos val="b"/>
        <c:numFmt formatCode="General" sourceLinked="1"/>
        <c:majorTickMark val="none"/>
        <c:tickLblPos val="nextTo"/>
        <c:crossAx val="85186816"/>
        <c:crosses val="autoZero"/>
        <c:auto val="1"/>
        <c:lblAlgn val="ctr"/>
        <c:lblOffset val="100"/>
      </c:catAx>
      <c:valAx>
        <c:axId val="851868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Power and Influence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852627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1E3C9-75B7-4955-BC92-ED8D068AB11D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BE747-9764-482B-80BF-D12871D44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E747-9764-482B-80BF-D12871D448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E747-9764-482B-80BF-D12871D448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E747-9764-482B-80BF-D12871D448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E747-9764-482B-80BF-D12871D448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E747-9764-482B-80BF-D12871D448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E747-9764-482B-80BF-D12871D448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E747-9764-482B-80BF-D12871D448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E747-9764-482B-80BF-D12871D448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E747-9764-482B-80BF-D12871D448E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F70F-F057-49D1-A226-3437D2EB712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29F9F-DD59-4EBD-8DEE-DC3B2338E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Mexican </a:t>
            </a: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>
                <a:solidFill>
                  <a:schemeClr val="bg1"/>
                </a:solidFill>
              </a:rPr>
              <a:t>rug </a:t>
            </a: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>
                <a:solidFill>
                  <a:schemeClr val="bg1"/>
                </a:solidFill>
              </a:rPr>
              <a:t>artels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432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008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152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52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1970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96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1975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40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1980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284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1985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28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1990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572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1995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716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860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004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914400" y="1914144"/>
            <a:ext cx="6900672" cy="3779520"/>
          </a:xfrm>
          <a:custGeom>
            <a:avLst/>
            <a:gdLst>
              <a:gd name="connsiteX0" fmla="*/ 0 w 6900672"/>
              <a:gd name="connsiteY0" fmla="*/ 3694176 h 3824957"/>
              <a:gd name="connsiteX1" fmla="*/ 316992 w 6900672"/>
              <a:gd name="connsiteY1" fmla="*/ 3694176 h 3824957"/>
              <a:gd name="connsiteX2" fmla="*/ 560832 w 6900672"/>
              <a:gd name="connsiteY2" fmla="*/ 3755136 h 3824957"/>
              <a:gd name="connsiteX3" fmla="*/ 694944 w 6900672"/>
              <a:gd name="connsiteY3" fmla="*/ 3767328 h 3824957"/>
              <a:gd name="connsiteX4" fmla="*/ 914400 w 6900672"/>
              <a:gd name="connsiteY4" fmla="*/ 3755136 h 3824957"/>
              <a:gd name="connsiteX5" fmla="*/ 1816608 w 6900672"/>
              <a:gd name="connsiteY5" fmla="*/ 3779520 h 3824957"/>
              <a:gd name="connsiteX6" fmla="*/ 2621280 w 6900672"/>
              <a:gd name="connsiteY6" fmla="*/ 3718560 h 3824957"/>
              <a:gd name="connsiteX7" fmla="*/ 2755392 w 6900672"/>
              <a:gd name="connsiteY7" fmla="*/ 3657600 h 3824957"/>
              <a:gd name="connsiteX8" fmla="*/ 3657600 w 6900672"/>
              <a:gd name="connsiteY8" fmla="*/ 3608832 h 3824957"/>
              <a:gd name="connsiteX9" fmla="*/ 3852672 w 6900672"/>
              <a:gd name="connsiteY9" fmla="*/ 3535680 h 3824957"/>
              <a:gd name="connsiteX10" fmla="*/ 4059936 w 6900672"/>
              <a:gd name="connsiteY10" fmla="*/ 3438144 h 3824957"/>
              <a:gd name="connsiteX11" fmla="*/ 4194048 w 6900672"/>
              <a:gd name="connsiteY11" fmla="*/ 3413760 h 3824957"/>
              <a:gd name="connsiteX12" fmla="*/ 4572000 w 6900672"/>
              <a:gd name="connsiteY12" fmla="*/ 3145536 h 3824957"/>
              <a:gd name="connsiteX13" fmla="*/ 5023104 w 6900672"/>
              <a:gd name="connsiteY13" fmla="*/ 2438400 h 3824957"/>
              <a:gd name="connsiteX14" fmla="*/ 5023104 w 6900672"/>
              <a:gd name="connsiteY14" fmla="*/ 2426208 h 3824957"/>
              <a:gd name="connsiteX15" fmla="*/ 5145024 w 6900672"/>
              <a:gd name="connsiteY15" fmla="*/ 1377696 h 3824957"/>
              <a:gd name="connsiteX16" fmla="*/ 5498592 w 6900672"/>
              <a:gd name="connsiteY16" fmla="*/ 36576 h 3824957"/>
              <a:gd name="connsiteX17" fmla="*/ 6108192 w 6900672"/>
              <a:gd name="connsiteY17" fmla="*/ 0 h 3824957"/>
              <a:gd name="connsiteX18" fmla="*/ 6412992 w 6900672"/>
              <a:gd name="connsiteY18" fmla="*/ 0 h 3824957"/>
              <a:gd name="connsiteX19" fmla="*/ 6571488 w 6900672"/>
              <a:gd name="connsiteY19" fmla="*/ 158496 h 3824957"/>
              <a:gd name="connsiteX20" fmla="*/ 6900672 w 6900672"/>
              <a:gd name="connsiteY20" fmla="*/ 316992 h 3824957"/>
              <a:gd name="connsiteX0" fmla="*/ 0 w 6900672"/>
              <a:gd name="connsiteY0" fmla="*/ 3694176 h 3824957"/>
              <a:gd name="connsiteX1" fmla="*/ 316992 w 6900672"/>
              <a:gd name="connsiteY1" fmla="*/ 3694176 h 3824957"/>
              <a:gd name="connsiteX2" fmla="*/ 560832 w 6900672"/>
              <a:gd name="connsiteY2" fmla="*/ 3755136 h 3824957"/>
              <a:gd name="connsiteX3" fmla="*/ 694944 w 6900672"/>
              <a:gd name="connsiteY3" fmla="*/ 3767328 h 3824957"/>
              <a:gd name="connsiteX4" fmla="*/ 914400 w 6900672"/>
              <a:gd name="connsiteY4" fmla="*/ 3755136 h 3824957"/>
              <a:gd name="connsiteX5" fmla="*/ 1816608 w 6900672"/>
              <a:gd name="connsiteY5" fmla="*/ 3779520 h 3824957"/>
              <a:gd name="connsiteX6" fmla="*/ 2621280 w 6900672"/>
              <a:gd name="connsiteY6" fmla="*/ 3718560 h 3824957"/>
              <a:gd name="connsiteX7" fmla="*/ 2755392 w 6900672"/>
              <a:gd name="connsiteY7" fmla="*/ 3657600 h 3824957"/>
              <a:gd name="connsiteX8" fmla="*/ 3657600 w 6900672"/>
              <a:gd name="connsiteY8" fmla="*/ 3608832 h 3824957"/>
              <a:gd name="connsiteX9" fmla="*/ 3852672 w 6900672"/>
              <a:gd name="connsiteY9" fmla="*/ 3535680 h 3824957"/>
              <a:gd name="connsiteX10" fmla="*/ 4059936 w 6900672"/>
              <a:gd name="connsiteY10" fmla="*/ 3438144 h 3824957"/>
              <a:gd name="connsiteX11" fmla="*/ 4194048 w 6900672"/>
              <a:gd name="connsiteY11" fmla="*/ 3413760 h 3824957"/>
              <a:gd name="connsiteX12" fmla="*/ 4572000 w 6900672"/>
              <a:gd name="connsiteY12" fmla="*/ 3145536 h 3824957"/>
              <a:gd name="connsiteX13" fmla="*/ 5023104 w 6900672"/>
              <a:gd name="connsiteY13" fmla="*/ 2438400 h 3824957"/>
              <a:gd name="connsiteX14" fmla="*/ 5023104 w 6900672"/>
              <a:gd name="connsiteY14" fmla="*/ 2426208 h 3824957"/>
              <a:gd name="connsiteX15" fmla="*/ 5145024 w 6900672"/>
              <a:gd name="connsiteY15" fmla="*/ 1377696 h 3824957"/>
              <a:gd name="connsiteX16" fmla="*/ 5498592 w 6900672"/>
              <a:gd name="connsiteY16" fmla="*/ 36576 h 3824957"/>
              <a:gd name="connsiteX17" fmla="*/ 6108192 w 6900672"/>
              <a:gd name="connsiteY17" fmla="*/ 0 h 3824957"/>
              <a:gd name="connsiteX18" fmla="*/ 6412992 w 6900672"/>
              <a:gd name="connsiteY18" fmla="*/ 0 h 3824957"/>
              <a:gd name="connsiteX19" fmla="*/ 6571488 w 6900672"/>
              <a:gd name="connsiteY19" fmla="*/ 158496 h 3824957"/>
              <a:gd name="connsiteX20" fmla="*/ 6900672 w 6900672"/>
              <a:gd name="connsiteY20" fmla="*/ 316992 h 3824957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572000 w 6900672"/>
              <a:gd name="connsiteY11" fmla="*/ 3145536 h 3779520"/>
              <a:gd name="connsiteX12" fmla="*/ 5023104 w 6900672"/>
              <a:gd name="connsiteY12" fmla="*/ 2438400 h 3779520"/>
              <a:gd name="connsiteX13" fmla="*/ 5023104 w 6900672"/>
              <a:gd name="connsiteY13" fmla="*/ 2426208 h 3779520"/>
              <a:gd name="connsiteX14" fmla="*/ 5145024 w 6900672"/>
              <a:gd name="connsiteY14" fmla="*/ 1377696 h 3779520"/>
              <a:gd name="connsiteX15" fmla="*/ 5498592 w 6900672"/>
              <a:gd name="connsiteY15" fmla="*/ 36576 h 3779520"/>
              <a:gd name="connsiteX16" fmla="*/ 6108192 w 6900672"/>
              <a:gd name="connsiteY16" fmla="*/ 0 h 3779520"/>
              <a:gd name="connsiteX17" fmla="*/ 6412992 w 6900672"/>
              <a:gd name="connsiteY17" fmla="*/ 0 h 3779520"/>
              <a:gd name="connsiteX18" fmla="*/ 6571488 w 6900672"/>
              <a:gd name="connsiteY18" fmla="*/ 158496 h 3779520"/>
              <a:gd name="connsiteX19" fmla="*/ 6900672 w 6900672"/>
              <a:gd name="connsiteY19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572000 w 6900672"/>
              <a:gd name="connsiteY11" fmla="*/ 3145536 h 3779520"/>
              <a:gd name="connsiteX12" fmla="*/ 5023104 w 6900672"/>
              <a:gd name="connsiteY12" fmla="*/ 2438400 h 3779520"/>
              <a:gd name="connsiteX13" fmla="*/ 5023104 w 6900672"/>
              <a:gd name="connsiteY13" fmla="*/ 2426208 h 3779520"/>
              <a:gd name="connsiteX14" fmla="*/ 5145024 w 6900672"/>
              <a:gd name="connsiteY14" fmla="*/ 1377696 h 3779520"/>
              <a:gd name="connsiteX15" fmla="*/ 5498592 w 6900672"/>
              <a:gd name="connsiteY15" fmla="*/ 36576 h 3779520"/>
              <a:gd name="connsiteX16" fmla="*/ 6108192 w 6900672"/>
              <a:gd name="connsiteY16" fmla="*/ 0 h 3779520"/>
              <a:gd name="connsiteX17" fmla="*/ 6412992 w 6900672"/>
              <a:gd name="connsiteY17" fmla="*/ 0 h 3779520"/>
              <a:gd name="connsiteX18" fmla="*/ 6571488 w 6900672"/>
              <a:gd name="connsiteY18" fmla="*/ 158496 h 3779520"/>
              <a:gd name="connsiteX19" fmla="*/ 6900672 w 6900672"/>
              <a:gd name="connsiteY19" fmla="*/ 88392 h 377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900672" h="3779520">
                <a:moveTo>
                  <a:pt x="0" y="3694176"/>
                </a:moveTo>
                <a:lnTo>
                  <a:pt x="316992" y="3694176"/>
                </a:lnTo>
                <a:lnTo>
                  <a:pt x="560832" y="3755136"/>
                </a:lnTo>
                <a:lnTo>
                  <a:pt x="694944" y="3767328"/>
                </a:lnTo>
                <a:lnTo>
                  <a:pt x="914400" y="3755136"/>
                </a:lnTo>
                <a:lnTo>
                  <a:pt x="1816608" y="3779520"/>
                </a:lnTo>
                <a:lnTo>
                  <a:pt x="2621280" y="3718560"/>
                </a:lnTo>
                <a:lnTo>
                  <a:pt x="2755392" y="3657600"/>
                </a:lnTo>
                <a:lnTo>
                  <a:pt x="3657600" y="3608832"/>
                </a:lnTo>
                <a:lnTo>
                  <a:pt x="3852672" y="3535680"/>
                </a:lnTo>
                <a:lnTo>
                  <a:pt x="4059936" y="3438144"/>
                </a:lnTo>
                <a:cubicBezTo>
                  <a:pt x="4179824" y="3373120"/>
                  <a:pt x="4411472" y="3312160"/>
                  <a:pt x="4572000" y="3145536"/>
                </a:cubicBezTo>
                <a:lnTo>
                  <a:pt x="5023104" y="2438400"/>
                </a:lnTo>
                <a:cubicBezTo>
                  <a:pt x="5022307" y="2434415"/>
                  <a:pt x="5023104" y="2430272"/>
                  <a:pt x="5023104" y="2426208"/>
                </a:cubicBezTo>
                <a:lnTo>
                  <a:pt x="5145024" y="1377696"/>
                </a:lnTo>
                <a:lnTo>
                  <a:pt x="5498592" y="36576"/>
                </a:lnTo>
                <a:lnTo>
                  <a:pt x="6108192" y="0"/>
                </a:lnTo>
                <a:lnTo>
                  <a:pt x="6412992" y="0"/>
                </a:lnTo>
                <a:lnTo>
                  <a:pt x="6571488" y="158496"/>
                </a:lnTo>
                <a:lnTo>
                  <a:pt x="6900672" y="88392"/>
                </a:lnTo>
              </a:path>
            </a:pathLst>
          </a:custGeom>
          <a:ln w="5715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914400" y="1828800"/>
            <a:ext cx="6876288" cy="3706368"/>
          </a:xfrm>
          <a:custGeom>
            <a:avLst/>
            <a:gdLst>
              <a:gd name="connsiteX0" fmla="*/ 0 w 6876288"/>
              <a:gd name="connsiteY0" fmla="*/ 3645408 h 3706368"/>
              <a:gd name="connsiteX1" fmla="*/ 1036320 w 6876288"/>
              <a:gd name="connsiteY1" fmla="*/ 3645408 h 3706368"/>
              <a:gd name="connsiteX2" fmla="*/ 1146048 w 6876288"/>
              <a:gd name="connsiteY2" fmla="*/ 3706368 h 3706368"/>
              <a:gd name="connsiteX3" fmla="*/ 2962656 w 6876288"/>
              <a:gd name="connsiteY3" fmla="*/ 3572256 h 3706368"/>
              <a:gd name="connsiteX4" fmla="*/ 3450336 w 6876288"/>
              <a:gd name="connsiteY4" fmla="*/ 3194304 h 3706368"/>
              <a:gd name="connsiteX5" fmla="*/ 3938016 w 6876288"/>
              <a:gd name="connsiteY5" fmla="*/ 3169920 h 3706368"/>
              <a:gd name="connsiteX6" fmla="*/ 4120896 w 6876288"/>
              <a:gd name="connsiteY6" fmla="*/ 2487168 h 3706368"/>
              <a:gd name="connsiteX7" fmla="*/ 4437888 w 6876288"/>
              <a:gd name="connsiteY7" fmla="*/ 1207008 h 3706368"/>
              <a:gd name="connsiteX8" fmla="*/ 4913376 w 6876288"/>
              <a:gd name="connsiteY8" fmla="*/ 1170432 h 3706368"/>
              <a:gd name="connsiteX9" fmla="*/ 5242560 w 6876288"/>
              <a:gd name="connsiteY9" fmla="*/ 304800 h 3706368"/>
              <a:gd name="connsiteX10" fmla="*/ 6083808 w 6876288"/>
              <a:gd name="connsiteY10" fmla="*/ 280416 h 3706368"/>
              <a:gd name="connsiteX11" fmla="*/ 6278880 w 6876288"/>
              <a:gd name="connsiteY11" fmla="*/ 499872 h 3706368"/>
              <a:gd name="connsiteX12" fmla="*/ 6400800 w 6876288"/>
              <a:gd name="connsiteY12" fmla="*/ 463296 h 3706368"/>
              <a:gd name="connsiteX13" fmla="*/ 6876288 w 6876288"/>
              <a:gd name="connsiteY13" fmla="*/ 0 h 370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76288" h="3706368">
                <a:moveTo>
                  <a:pt x="0" y="3645408"/>
                </a:moveTo>
                <a:lnTo>
                  <a:pt x="1036320" y="3645408"/>
                </a:lnTo>
                <a:lnTo>
                  <a:pt x="1146048" y="3706368"/>
                </a:lnTo>
                <a:lnTo>
                  <a:pt x="2962656" y="3572256"/>
                </a:lnTo>
                <a:lnTo>
                  <a:pt x="3450336" y="3194304"/>
                </a:lnTo>
                <a:lnTo>
                  <a:pt x="3938016" y="3169920"/>
                </a:lnTo>
                <a:cubicBezTo>
                  <a:pt x="4000008" y="2942615"/>
                  <a:pt x="4120896" y="2722775"/>
                  <a:pt x="4120896" y="2487168"/>
                </a:cubicBezTo>
                <a:lnTo>
                  <a:pt x="4437888" y="1207008"/>
                </a:lnTo>
                <a:lnTo>
                  <a:pt x="4913376" y="1170432"/>
                </a:lnTo>
                <a:lnTo>
                  <a:pt x="5242560" y="304800"/>
                </a:lnTo>
                <a:lnTo>
                  <a:pt x="6083808" y="280416"/>
                </a:lnTo>
                <a:lnTo>
                  <a:pt x="6278880" y="499872"/>
                </a:lnTo>
                <a:cubicBezTo>
                  <a:pt x="6404785" y="474691"/>
                  <a:pt x="6400800" y="516933"/>
                  <a:pt x="6400800" y="463296"/>
                </a:cubicBezTo>
                <a:lnTo>
                  <a:pt x="6876288" y="0"/>
                </a:lnTo>
              </a:path>
            </a:pathLst>
          </a:custGeom>
          <a:ln w="571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914400" y="1767172"/>
            <a:ext cx="7004304" cy="2896268"/>
          </a:xfrm>
          <a:custGeom>
            <a:avLst/>
            <a:gdLst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98208 w 6998208"/>
              <a:gd name="connsiteY27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851904"/>
              <a:gd name="connsiteY0" fmla="*/ 2317148 h 2817020"/>
              <a:gd name="connsiteX1" fmla="*/ 731520 w 6851904"/>
              <a:gd name="connsiteY1" fmla="*/ 2292764 h 2817020"/>
              <a:gd name="connsiteX2" fmla="*/ 914400 w 6851904"/>
              <a:gd name="connsiteY2" fmla="*/ 2109884 h 2817020"/>
              <a:gd name="connsiteX3" fmla="*/ 1109472 w 6851904"/>
              <a:gd name="connsiteY3" fmla="*/ 2243996 h 2817020"/>
              <a:gd name="connsiteX4" fmla="*/ 1804416 w 6851904"/>
              <a:gd name="connsiteY4" fmla="*/ 2231804 h 2817020"/>
              <a:gd name="connsiteX5" fmla="*/ 2255520 w 6851904"/>
              <a:gd name="connsiteY5" fmla="*/ 1914812 h 2817020"/>
              <a:gd name="connsiteX6" fmla="*/ 2487168 w 6851904"/>
              <a:gd name="connsiteY6" fmla="*/ 1914812 h 2817020"/>
              <a:gd name="connsiteX7" fmla="*/ 2767584 w 6851904"/>
              <a:gd name="connsiteY7" fmla="*/ 610268 h 2817020"/>
              <a:gd name="connsiteX8" fmla="*/ 3169920 w 6851904"/>
              <a:gd name="connsiteY8" fmla="*/ 86012 h 2817020"/>
              <a:gd name="connsiteX9" fmla="*/ 3328416 w 6851904"/>
              <a:gd name="connsiteY9" fmla="*/ 86012 h 2817020"/>
              <a:gd name="connsiteX10" fmla="*/ 3779520 w 6851904"/>
              <a:gd name="connsiteY10" fmla="*/ 25052 h 2817020"/>
              <a:gd name="connsiteX11" fmla="*/ 3816096 w 6851904"/>
              <a:gd name="connsiteY11" fmla="*/ 12860 h 2817020"/>
              <a:gd name="connsiteX12" fmla="*/ 3901440 w 6851904"/>
              <a:gd name="connsiteY12" fmla="*/ 668 h 2817020"/>
              <a:gd name="connsiteX13" fmla="*/ 4194048 w 6851904"/>
              <a:gd name="connsiteY13" fmla="*/ 61628 h 2817020"/>
              <a:gd name="connsiteX14" fmla="*/ 4401312 w 6851904"/>
              <a:gd name="connsiteY14" fmla="*/ 86012 h 2817020"/>
              <a:gd name="connsiteX15" fmla="*/ 4498848 w 6851904"/>
              <a:gd name="connsiteY15" fmla="*/ 171356 h 2817020"/>
              <a:gd name="connsiteX16" fmla="*/ 4791456 w 6851904"/>
              <a:gd name="connsiteY16" fmla="*/ 512732 h 2817020"/>
              <a:gd name="connsiteX17" fmla="*/ 4949952 w 6851904"/>
              <a:gd name="connsiteY17" fmla="*/ 1244252 h 2817020"/>
              <a:gd name="connsiteX18" fmla="*/ 4974336 w 6851904"/>
              <a:gd name="connsiteY18" fmla="*/ 1280828 h 2817020"/>
              <a:gd name="connsiteX19" fmla="*/ 5315712 w 6851904"/>
              <a:gd name="connsiteY19" fmla="*/ 1463708 h 2817020"/>
              <a:gd name="connsiteX20" fmla="*/ 5620512 w 6851904"/>
              <a:gd name="connsiteY20" fmla="*/ 2061116 h 2817020"/>
              <a:gd name="connsiteX21" fmla="*/ 6010656 w 6851904"/>
              <a:gd name="connsiteY21" fmla="*/ 2439068 h 2817020"/>
              <a:gd name="connsiteX22" fmla="*/ 6035040 w 6851904"/>
              <a:gd name="connsiteY22" fmla="*/ 2475644 h 2817020"/>
              <a:gd name="connsiteX23" fmla="*/ 6376416 w 6851904"/>
              <a:gd name="connsiteY23" fmla="*/ 2743868 h 2817020"/>
              <a:gd name="connsiteX24" fmla="*/ 6571488 w 6851904"/>
              <a:gd name="connsiteY24" fmla="*/ 2804828 h 2817020"/>
              <a:gd name="connsiteX25" fmla="*/ 6851904 w 6851904"/>
              <a:gd name="connsiteY25" fmla="*/ 2817020 h 2817020"/>
              <a:gd name="connsiteX0" fmla="*/ 0 w 7004304"/>
              <a:gd name="connsiteY0" fmla="*/ 2317148 h 2808892"/>
              <a:gd name="connsiteX1" fmla="*/ 731520 w 7004304"/>
              <a:gd name="connsiteY1" fmla="*/ 2292764 h 2808892"/>
              <a:gd name="connsiteX2" fmla="*/ 914400 w 7004304"/>
              <a:gd name="connsiteY2" fmla="*/ 2109884 h 2808892"/>
              <a:gd name="connsiteX3" fmla="*/ 1109472 w 7004304"/>
              <a:gd name="connsiteY3" fmla="*/ 2243996 h 2808892"/>
              <a:gd name="connsiteX4" fmla="*/ 1804416 w 7004304"/>
              <a:gd name="connsiteY4" fmla="*/ 2231804 h 2808892"/>
              <a:gd name="connsiteX5" fmla="*/ 2255520 w 7004304"/>
              <a:gd name="connsiteY5" fmla="*/ 1914812 h 2808892"/>
              <a:gd name="connsiteX6" fmla="*/ 2487168 w 7004304"/>
              <a:gd name="connsiteY6" fmla="*/ 1914812 h 2808892"/>
              <a:gd name="connsiteX7" fmla="*/ 2767584 w 7004304"/>
              <a:gd name="connsiteY7" fmla="*/ 610268 h 2808892"/>
              <a:gd name="connsiteX8" fmla="*/ 3169920 w 7004304"/>
              <a:gd name="connsiteY8" fmla="*/ 86012 h 2808892"/>
              <a:gd name="connsiteX9" fmla="*/ 3328416 w 7004304"/>
              <a:gd name="connsiteY9" fmla="*/ 86012 h 2808892"/>
              <a:gd name="connsiteX10" fmla="*/ 3779520 w 7004304"/>
              <a:gd name="connsiteY10" fmla="*/ 25052 h 2808892"/>
              <a:gd name="connsiteX11" fmla="*/ 3816096 w 7004304"/>
              <a:gd name="connsiteY11" fmla="*/ 12860 h 2808892"/>
              <a:gd name="connsiteX12" fmla="*/ 3901440 w 7004304"/>
              <a:gd name="connsiteY12" fmla="*/ 668 h 2808892"/>
              <a:gd name="connsiteX13" fmla="*/ 4194048 w 7004304"/>
              <a:gd name="connsiteY13" fmla="*/ 61628 h 2808892"/>
              <a:gd name="connsiteX14" fmla="*/ 4401312 w 7004304"/>
              <a:gd name="connsiteY14" fmla="*/ 86012 h 2808892"/>
              <a:gd name="connsiteX15" fmla="*/ 4498848 w 7004304"/>
              <a:gd name="connsiteY15" fmla="*/ 171356 h 2808892"/>
              <a:gd name="connsiteX16" fmla="*/ 4791456 w 7004304"/>
              <a:gd name="connsiteY16" fmla="*/ 512732 h 2808892"/>
              <a:gd name="connsiteX17" fmla="*/ 4949952 w 7004304"/>
              <a:gd name="connsiteY17" fmla="*/ 1244252 h 2808892"/>
              <a:gd name="connsiteX18" fmla="*/ 4974336 w 7004304"/>
              <a:gd name="connsiteY18" fmla="*/ 1280828 h 2808892"/>
              <a:gd name="connsiteX19" fmla="*/ 5315712 w 7004304"/>
              <a:gd name="connsiteY19" fmla="*/ 1463708 h 2808892"/>
              <a:gd name="connsiteX20" fmla="*/ 5620512 w 7004304"/>
              <a:gd name="connsiteY20" fmla="*/ 2061116 h 2808892"/>
              <a:gd name="connsiteX21" fmla="*/ 6010656 w 7004304"/>
              <a:gd name="connsiteY21" fmla="*/ 2439068 h 2808892"/>
              <a:gd name="connsiteX22" fmla="*/ 6035040 w 7004304"/>
              <a:gd name="connsiteY22" fmla="*/ 2475644 h 2808892"/>
              <a:gd name="connsiteX23" fmla="*/ 6376416 w 7004304"/>
              <a:gd name="connsiteY23" fmla="*/ 2743868 h 2808892"/>
              <a:gd name="connsiteX24" fmla="*/ 6571488 w 7004304"/>
              <a:gd name="connsiteY24" fmla="*/ 2804828 h 2808892"/>
              <a:gd name="connsiteX25" fmla="*/ 7004304 w 7004304"/>
              <a:gd name="connsiteY25" fmla="*/ 2664620 h 2808892"/>
              <a:gd name="connsiteX0" fmla="*/ 0 w 7004304"/>
              <a:gd name="connsiteY0" fmla="*/ 2317148 h 3072036"/>
              <a:gd name="connsiteX1" fmla="*/ 731520 w 7004304"/>
              <a:gd name="connsiteY1" fmla="*/ 2292764 h 3072036"/>
              <a:gd name="connsiteX2" fmla="*/ 914400 w 7004304"/>
              <a:gd name="connsiteY2" fmla="*/ 2109884 h 3072036"/>
              <a:gd name="connsiteX3" fmla="*/ 1109472 w 7004304"/>
              <a:gd name="connsiteY3" fmla="*/ 2243996 h 3072036"/>
              <a:gd name="connsiteX4" fmla="*/ 1804416 w 7004304"/>
              <a:gd name="connsiteY4" fmla="*/ 2231804 h 3072036"/>
              <a:gd name="connsiteX5" fmla="*/ 2255520 w 7004304"/>
              <a:gd name="connsiteY5" fmla="*/ 1914812 h 3072036"/>
              <a:gd name="connsiteX6" fmla="*/ 2487168 w 7004304"/>
              <a:gd name="connsiteY6" fmla="*/ 1914812 h 3072036"/>
              <a:gd name="connsiteX7" fmla="*/ 2767584 w 7004304"/>
              <a:gd name="connsiteY7" fmla="*/ 610268 h 3072036"/>
              <a:gd name="connsiteX8" fmla="*/ 3169920 w 7004304"/>
              <a:gd name="connsiteY8" fmla="*/ 86012 h 3072036"/>
              <a:gd name="connsiteX9" fmla="*/ 3328416 w 7004304"/>
              <a:gd name="connsiteY9" fmla="*/ 86012 h 3072036"/>
              <a:gd name="connsiteX10" fmla="*/ 3779520 w 7004304"/>
              <a:gd name="connsiteY10" fmla="*/ 25052 h 3072036"/>
              <a:gd name="connsiteX11" fmla="*/ 3816096 w 7004304"/>
              <a:gd name="connsiteY11" fmla="*/ 12860 h 3072036"/>
              <a:gd name="connsiteX12" fmla="*/ 3901440 w 7004304"/>
              <a:gd name="connsiteY12" fmla="*/ 668 h 3072036"/>
              <a:gd name="connsiteX13" fmla="*/ 4194048 w 7004304"/>
              <a:gd name="connsiteY13" fmla="*/ 61628 h 3072036"/>
              <a:gd name="connsiteX14" fmla="*/ 4401312 w 7004304"/>
              <a:gd name="connsiteY14" fmla="*/ 86012 h 3072036"/>
              <a:gd name="connsiteX15" fmla="*/ 4498848 w 7004304"/>
              <a:gd name="connsiteY15" fmla="*/ 171356 h 3072036"/>
              <a:gd name="connsiteX16" fmla="*/ 4791456 w 7004304"/>
              <a:gd name="connsiteY16" fmla="*/ 512732 h 3072036"/>
              <a:gd name="connsiteX17" fmla="*/ 4949952 w 7004304"/>
              <a:gd name="connsiteY17" fmla="*/ 1244252 h 3072036"/>
              <a:gd name="connsiteX18" fmla="*/ 4974336 w 7004304"/>
              <a:gd name="connsiteY18" fmla="*/ 1280828 h 3072036"/>
              <a:gd name="connsiteX19" fmla="*/ 5315712 w 7004304"/>
              <a:gd name="connsiteY19" fmla="*/ 1463708 h 3072036"/>
              <a:gd name="connsiteX20" fmla="*/ 5620512 w 7004304"/>
              <a:gd name="connsiteY20" fmla="*/ 2061116 h 3072036"/>
              <a:gd name="connsiteX21" fmla="*/ 6010656 w 7004304"/>
              <a:gd name="connsiteY21" fmla="*/ 2439068 h 3072036"/>
              <a:gd name="connsiteX22" fmla="*/ 6035040 w 7004304"/>
              <a:gd name="connsiteY22" fmla="*/ 2475644 h 3072036"/>
              <a:gd name="connsiteX23" fmla="*/ 6376416 w 7004304"/>
              <a:gd name="connsiteY23" fmla="*/ 2743868 h 3072036"/>
              <a:gd name="connsiteX24" fmla="*/ 6571488 w 7004304"/>
              <a:gd name="connsiteY24" fmla="*/ 2804828 h 3072036"/>
              <a:gd name="connsiteX25" fmla="*/ 6918960 w 7004304"/>
              <a:gd name="connsiteY25" fmla="*/ 3048668 h 3072036"/>
              <a:gd name="connsiteX26" fmla="*/ 7004304 w 7004304"/>
              <a:gd name="connsiteY26" fmla="*/ 2664620 h 3072036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7004304 w 7004304"/>
              <a:gd name="connsiteY26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6925056 w 7004304"/>
              <a:gd name="connsiteY26" fmla="*/ 3048668 h 3048668"/>
              <a:gd name="connsiteX27" fmla="*/ 7004304 w 7004304"/>
              <a:gd name="connsiteY27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6925056 w 7004304"/>
              <a:gd name="connsiteY26" fmla="*/ 2896268 h 3048668"/>
              <a:gd name="connsiteX27" fmla="*/ 7004304 w 7004304"/>
              <a:gd name="connsiteY27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805613 w 7004304"/>
              <a:gd name="connsiteY25" fmla="*/ 2890553 h 3048668"/>
              <a:gd name="connsiteX26" fmla="*/ 6918960 w 7004304"/>
              <a:gd name="connsiteY26" fmla="*/ 3048668 h 3048668"/>
              <a:gd name="connsiteX27" fmla="*/ 6925056 w 7004304"/>
              <a:gd name="connsiteY27" fmla="*/ 2896268 h 3048668"/>
              <a:gd name="connsiteX28" fmla="*/ 7004304 w 7004304"/>
              <a:gd name="connsiteY28" fmla="*/ 2664620 h 3048668"/>
              <a:gd name="connsiteX0" fmla="*/ 0 w 7004304"/>
              <a:gd name="connsiteY0" fmla="*/ 2317148 h 2896268"/>
              <a:gd name="connsiteX1" fmla="*/ 731520 w 7004304"/>
              <a:gd name="connsiteY1" fmla="*/ 2292764 h 2896268"/>
              <a:gd name="connsiteX2" fmla="*/ 914400 w 7004304"/>
              <a:gd name="connsiteY2" fmla="*/ 2109884 h 2896268"/>
              <a:gd name="connsiteX3" fmla="*/ 1109472 w 7004304"/>
              <a:gd name="connsiteY3" fmla="*/ 2243996 h 2896268"/>
              <a:gd name="connsiteX4" fmla="*/ 1804416 w 7004304"/>
              <a:gd name="connsiteY4" fmla="*/ 2231804 h 2896268"/>
              <a:gd name="connsiteX5" fmla="*/ 2255520 w 7004304"/>
              <a:gd name="connsiteY5" fmla="*/ 1914812 h 2896268"/>
              <a:gd name="connsiteX6" fmla="*/ 2487168 w 7004304"/>
              <a:gd name="connsiteY6" fmla="*/ 1914812 h 2896268"/>
              <a:gd name="connsiteX7" fmla="*/ 2767584 w 7004304"/>
              <a:gd name="connsiteY7" fmla="*/ 610268 h 2896268"/>
              <a:gd name="connsiteX8" fmla="*/ 3169920 w 7004304"/>
              <a:gd name="connsiteY8" fmla="*/ 86012 h 2896268"/>
              <a:gd name="connsiteX9" fmla="*/ 3328416 w 7004304"/>
              <a:gd name="connsiteY9" fmla="*/ 86012 h 2896268"/>
              <a:gd name="connsiteX10" fmla="*/ 3779520 w 7004304"/>
              <a:gd name="connsiteY10" fmla="*/ 25052 h 2896268"/>
              <a:gd name="connsiteX11" fmla="*/ 3816096 w 7004304"/>
              <a:gd name="connsiteY11" fmla="*/ 12860 h 2896268"/>
              <a:gd name="connsiteX12" fmla="*/ 3901440 w 7004304"/>
              <a:gd name="connsiteY12" fmla="*/ 668 h 2896268"/>
              <a:gd name="connsiteX13" fmla="*/ 4194048 w 7004304"/>
              <a:gd name="connsiteY13" fmla="*/ 61628 h 2896268"/>
              <a:gd name="connsiteX14" fmla="*/ 4401312 w 7004304"/>
              <a:gd name="connsiteY14" fmla="*/ 86012 h 2896268"/>
              <a:gd name="connsiteX15" fmla="*/ 4498848 w 7004304"/>
              <a:gd name="connsiteY15" fmla="*/ 171356 h 2896268"/>
              <a:gd name="connsiteX16" fmla="*/ 4791456 w 7004304"/>
              <a:gd name="connsiteY16" fmla="*/ 512732 h 2896268"/>
              <a:gd name="connsiteX17" fmla="*/ 4949952 w 7004304"/>
              <a:gd name="connsiteY17" fmla="*/ 1244252 h 2896268"/>
              <a:gd name="connsiteX18" fmla="*/ 4974336 w 7004304"/>
              <a:gd name="connsiteY18" fmla="*/ 1280828 h 2896268"/>
              <a:gd name="connsiteX19" fmla="*/ 5315712 w 7004304"/>
              <a:gd name="connsiteY19" fmla="*/ 1463708 h 2896268"/>
              <a:gd name="connsiteX20" fmla="*/ 5620512 w 7004304"/>
              <a:gd name="connsiteY20" fmla="*/ 2061116 h 2896268"/>
              <a:gd name="connsiteX21" fmla="*/ 6010656 w 7004304"/>
              <a:gd name="connsiteY21" fmla="*/ 2439068 h 2896268"/>
              <a:gd name="connsiteX22" fmla="*/ 6035040 w 7004304"/>
              <a:gd name="connsiteY22" fmla="*/ 2475644 h 2896268"/>
              <a:gd name="connsiteX23" fmla="*/ 6376416 w 7004304"/>
              <a:gd name="connsiteY23" fmla="*/ 2743868 h 2896268"/>
              <a:gd name="connsiteX24" fmla="*/ 6571488 w 7004304"/>
              <a:gd name="connsiteY24" fmla="*/ 2804828 h 2896268"/>
              <a:gd name="connsiteX25" fmla="*/ 6805613 w 7004304"/>
              <a:gd name="connsiteY25" fmla="*/ 2890553 h 2896268"/>
              <a:gd name="connsiteX26" fmla="*/ 6925056 w 7004304"/>
              <a:gd name="connsiteY26" fmla="*/ 2896268 h 2896268"/>
              <a:gd name="connsiteX27" fmla="*/ 7004304 w 7004304"/>
              <a:gd name="connsiteY27" fmla="*/ 2664620 h 2896268"/>
              <a:gd name="connsiteX0" fmla="*/ 0 w 7004304"/>
              <a:gd name="connsiteY0" fmla="*/ 2317148 h 2896268"/>
              <a:gd name="connsiteX1" fmla="*/ 731520 w 7004304"/>
              <a:gd name="connsiteY1" fmla="*/ 2292764 h 2896268"/>
              <a:gd name="connsiteX2" fmla="*/ 914400 w 7004304"/>
              <a:gd name="connsiteY2" fmla="*/ 2109884 h 2896268"/>
              <a:gd name="connsiteX3" fmla="*/ 1109472 w 7004304"/>
              <a:gd name="connsiteY3" fmla="*/ 2243996 h 2896268"/>
              <a:gd name="connsiteX4" fmla="*/ 1804416 w 7004304"/>
              <a:gd name="connsiteY4" fmla="*/ 2231804 h 2896268"/>
              <a:gd name="connsiteX5" fmla="*/ 2255520 w 7004304"/>
              <a:gd name="connsiteY5" fmla="*/ 1914812 h 2896268"/>
              <a:gd name="connsiteX6" fmla="*/ 2487168 w 7004304"/>
              <a:gd name="connsiteY6" fmla="*/ 1914812 h 2896268"/>
              <a:gd name="connsiteX7" fmla="*/ 2767584 w 7004304"/>
              <a:gd name="connsiteY7" fmla="*/ 610268 h 2896268"/>
              <a:gd name="connsiteX8" fmla="*/ 3169920 w 7004304"/>
              <a:gd name="connsiteY8" fmla="*/ 86012 h 2896268"/>
              <a:gd name="connsiteX9" fmla="*/ 3328416 w 7004304"/>
              <a:gd name="connsiteY9" fmla="*/ 86012 h 2896268"/>
              <a:gd name="connsiteX10" fmla="*/ 3779520 w 7004304"/>
              <a:gd name="connsiteY10" fmla="*/ 25052 h 2896268"/>
              <a:gd name="connsiteX11" fmla="*/ 3816096 w 7004304"/>
              <a:gd name="connsiteY11" fmla="*/ 12860 h 2896268"/>
              <a:gd name="connsiteX12" fmla="*/ 3901440 w 7004304"/>
              <a:gd name="connsiteY12" fmla="*/ 668 h 2896268"/>
              <a:gd name="connsiteX13" fmla="*/ 4194048 w 7004304"/>
              <a:gd name="connsiteY13" fmla="*/ 61628 h 2896268"/>
              <a:gd name="connsiteX14" fmla="*/ 4401312 w 7004304"/>
              <a:gd name="connsiteY14" fmla="*/ 86012 h 2896268"/>
              <a:gd name="connsiteX15" fmla="*/ 4498848 w 7004304"/>
              <a:gd name="connsiteY15" fmla="*/ 171356 h 2896268"/>
              <a:gd name="connsiteX16" fmla="*/ 4791456 w 7004304"/>
              <a:gd name="connsiteY16" fmla="*/ 512732 h 2896268"/>
              <a:gd name="connsiteX17" fmla="*/ 4949952 w 7004304"/>
              <a:gd name="connsiteY17" fmla="*/ 1244252 h 2896268"/>
              <a:gd name="connsiteX18" fmla="*/ 4974336 w 7004304"/>
              <a:gd name="connsiteY18" fmla="*/ 1280828 h 2896268"/>
              <a:gd name="connsiteX19" fmla="*/ 5315712 w 7004304"/>
              <a:gd name="connsiteY19" fmla="*/ 1463708 h 2896268"/>
              <a:gd name="connsiteX20" fmla="*/ 5620512 w 7004304"/>
              <a:gd name="connsiteY20" fmla="*/ 2061116 h 2896268"/>
              <a:gd name="connsiteX21" fmla="*/ 6010656 w 7004304"/>
              <a:gd name="connsiteY21" fmla="*/ 2439068 h 2896268"/>
              <a:gd name="connsiteX22" fmla="*/ 6035040 w 7004304"/>
              <a:gd name="connsiteY22" fmla="*/ 2475644 h 2896268"/>
              <a:gd name="connsiteX23" fmla="*/ 6376416 w 7004304"/>
              <a:gd name="connsiteY23" fmla="*/ 2743868 h 2896268"/>
              <a:gd name="connsiteX24" fmla="*/ 6571488 w 7004304"/>
              <a:gd name="connsiteY24" fmla="*/ 2804828 h 2896268"/>
              <a:gd name="connsiteX25" fmla="*/ 6805613 w 7004304"/>
              <a:gd name="connsiteY25" fmla="*/ 2890553 h 2896268"/>
              <a:gd name="connsiteX26" fmla="*/ 6925056 w 7004304"/>
              <a:gd name="connsiteY26" fmla="*/ 2896268 h 2896268"/>
              <a:gd name="connsiteX27" fmla="*/ 7004304 w 7004304"/>
              <a:gd name="connsiteY27" fmla="*/ 2664620 h 289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004304" h="2896268">
                <a:moveTo>
                  <a:pt x="0" y="2317148"/>
                </a:moveTo>
                <a:lnTo>
                  <a:pt x="731520" y="2292764"/>
                </a:lnTo>
                <a:lnTo>
                  <a:pt x="914400" y="2109884"/>
                </a:lnTo>
                <a:lnTo>
                  <a:pt x="1109472" y="2243996"/>
                </a:lnTo>
                <a:lnTo>
                  <a:pt x="1804416" y="2231804"/>
                </a:lnTo>
                <a:lnTo>
                  <a:pt x="2255520" y="1914812"/>
                </a:lnTo>
                <a:lnTo>
                  <a:pt x="2487168" y="1914812"/>
                </a:lnTo>
                <a:lnTo>
                  <a:pt x="2767584" y="610268"/>
                </a:lnTo>
                <a:lnTo>
                  <a:pt x="3169920" y="86012"/>
                </a:lnTo>
                <a:lnTo>
                  <a:pt x="3328416" y="86012"/>
                </a:lnTo>
                <a:lnTo>
                  <a:pt x="3779520" y="25052"/>
                </a:lnTo>
                <a:cubicBezTo>
                  <a:pt x="3792229" y="23146"/>
                  <a:pt x="3816096" y="12860"/>
                  <a:pt x="3816096" y="12860"/>
                </a:cubicBezTo>
                <a:cubicBezTo>
                  <a:pt x="3893257" y="0"/>
                  <a:pt x="3864528" y="668"/>
                  <a:pt x="3901440" y="668"/>
                </a:cubicBezTo>
                <a:cubicBezTo>
                  <a:pt x="4185827" y="62491"/>
                  <a:pt x="4086201" y="61628"/>
                  <a:pt x="4194048" y="61628"/>
                </a:cubicBezTo>
                <a:lnTo>
                  <a:pt x="4401312" y="86012"/>
                </a:lnTo>
                <a:cubicBezTo>
                  <a:pt x="4491020" y="162904"/>
                  <a:pt x="4460162" y="132670"/>
                  <a:pt x="4498848" y="171356"/>
                </a:cubicBezTo>
                <a:lnTo>
                  <a:pt x="4791456" y="512732"/>
                </a:lnTo>
                <a:cubicBezTo>
                  <a:pt x="4844288" y="756572"/>
                  <a:pt x="4892163" y="1001539"/>
                  <a:pt x="4949952" y="1244252"/>
                </a:cubicBezTo>
                <a:cubicBezTo>
                  <a:pt x="4953346" y="1258506"/>
                  <a:pt x="4974336" y="1280828"/>
                  <a:pt x="4974336" y="1280828"/>
                </a:cubicBezTo>
                <a:lnTo>
                  <a:pt x="5315712" y="1463708"/>
                </a:lnTo>
                <a:cubicBezTo>
                  <a:pt x="5418981" y="1661984"/>
                  <a:pt x="5620512" y="1837559"/>
                  <a:pt x="5620512" y="2061116"/>
                </a:cubicBezTo>
                <a:cubicBezTo>
                  <a:pt x="5750560" y="2187100"/>
                  <a:pt x="5884549" y="2309139"/>
                  <a:pt x="6010656" y="2439068"/>
                </a:cubicBezTo>
                <a:cubicBezTo>
                  <a:pt x="6049898" y="2479499"/>
                  <a:pt x="6001849" y="2475644"/>
                  <a:pt x="6035040" y="2475644"/>
                </a:cubicBezTo>
                <a:lnTo>
                  <a:pt x="6376416" y="2743868"/>
                </a:lnTo>
                <a:lnTo>
                  <a:pt x="6571488" y="2804828"/>
                </a:lnTo>
                <a:lnTo>
                  <a:pt x="6805613" y="2890553"/>
                </a:lnTo>
                <a:lnTo>
                  <a:pt x="6925056" y="2896268"/>
                </a:lnTo>
                <a:lnTo>
                  <a:pt x="7004304" y="2664620"/>
                </a:lnTo>
              </a:path>
            </a:pathLst>
          </a:custGeom>
          <a:ln w="571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914400" y="1621536"/>
            <a:ext cx="7034784" cy="3364992"/>
          </a:xfrm>
          <a:custGeom>
            <a:avLst/>
            <a:gdLst>
              <a:gd name="connsiteX0" fmla="*/ 0 w 7034784"/>
              <a:gd name="connsiteY0" fmla="*/ 2267712 h 3364992"/>
              <a:gd name="connsiteX1" fmla="*/ 1487424 w 7034784"/>
              <a:gd name="connsiteY1" fmla="*/ 2267712 h 3364992"/>
              <a:gd name="connsiteX2" fmla="*/ 2292096 w 7034784"/>
              <a:gd name="connsiteY2" fmla="*/ 792480 h 3364992"/>
              <a:gd name="connsiteX3" fmla="*/ 2779776 w 7034784"/>
              <a:gd name="connsiteY3" fmla="*/ 353568 h 3364992"/>
              <a:gd name="connsiteX4" fmla="*/ 3450336 w 7034784"/>
              <a:gd name="connsiteY4" fmla="*/ 341376 h 3364992"/>
              <a:gd name="connsiteX5" fmla="*/ 3730752 w 7034784"/>
              <a:gd name="connsiteY5" fmla="*/ 12192 h 3364992"/>
              <a:gd name="connsiteX6" fmla="*/ 4035552 w 7034784"/>
              <a:gd name="connsiteY6" fmla="*/ 0 h 3364992"/>
              <a:gd name="connsiteX7" fmla="*/ 4291584 w 7034784"/>
              <a:gd name="connsiteY7" fmla="*/ 341376 h 3364992"/>
              <a:gd name="connsiteX8" fmla="*/ 4742688 w 7034784"/>
              <a:gd name="connsiteY8" fmla="*/ 329184 h 3364992"/>
              <a:gd name="connsiteX9" fmla="*/ 5035296 w 7034784"/>
              <a:gd name="connsiteY9" fmla="*/ 1231392 h 3364992"/>
              <a:gd name="connsiteX10" fmla="*/ 5035296 w 7034784"/>
              <a:gd name="connsiteY10" fmla="*/ 1645920 h 3364992"/>
              <a:gd name="connsiteX11" fmla="*/ 5632704 w 7034784"/>
              <a:gd name="connsiteY11" fmla="*/ 1840992 h 3364992"/>
              <a:gd name="connsiteX12" fmla="*/ 5827776 w 7034784"/>
              <a:gd name="connsiteY12" fmla="*/ 2584704 h 3364992"/>
              <a:gd name="connsiteX13" fmla="*/ 6047232 w 7034784"/>
              <a:gd name="connsiteY13" fmla="*/ 2852928 h 3364992"/>
              <a:gd name="connsiteX14" fmla="*/ 6571488 w 7034784"/>
              <a:gd name="connsiteY14" fmla="*/ 3157728 h 3364992"/>
              <a:gd name="connsiteX15" fmla="*/ 6876288 w 7034784"/>
              <a:gd name="connsiteY15" fmla="*/ 3304032 h 3364992"/>
              <a:gd name="connsiteX16" fmla="*/ 7034784 w 7034784"/>
              <a:gd name="connsiteY16" fmla="*/ 3364992 h 336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034784" h="3364992">
                <a:moveTo>
                  <a:pt x="0" y="2267712"/>
                </a:moveTo>
                <a:lnTo>
                  <a:pt x="1487424" y="2267712"/>
                </a:lnTo>
                <a:cubicBezTo>
                  <a:pt x="1757366" y="1776909"/>
                  <a:pt x="2292096" y="1352620"/>
                  <a:pt x="2292096" y="792480"/>
                </a:cubicBezTo>
                <a:lnTo>
                  <a:pt x="2779776" y="353568"/>
                </a:lnTo>
                <a:lnTo>
                  <a:pt x="3450336" y="341376"/>
                </a:lnTo>
                <a:lnTo>
                  <a:pt x="3730752" y="12192"/>
                </a:lnTo>
                <a:lnTo>
                  <a:pt x="4035552" y="0"/>
                </a:lnTo>
                <a:lnTo>
                  <a:pt x="4291584" y="341376"/>
                </a:lnTo>
                <a:cubicBezTo>
                  <a:pt x="4441949" y="337199"/>
                  <a:pt x="4592265" y="329184"/>
                  <a:pt x="4742688" y="329184"/>
                </a:cubicBezTo>
                <a:lnTo>
                  <a:pt x="5035296" y="1231392"/>
                </a:lnTo>
                <a:lnTo>
                  <a:pt x="5035296" y="1645920"/>
                </a:lnTo>
                <a:lnTo>
                  <a:pt x="5632704" y="1840992"/>
                </a:lnTo>
                <a:cubicBezTo>
                  <a:pt x="5816554" y="2588650"/>
                  <a:pt x="5560295" y="2584704"/>
                  <a:pt x="5827776" y="2584704"/>
                </a:cubicBezTo>
                <a:cubicBezTo>
                  <a:pt x="6028355" y="2847964"/>
                  <a:pt x="5926883" y="2792753"/>
                  <a:pt x="6047232" y="2852928"/>
                </a:cubicBezTo>
                <a:lnTo>
                  <a:pt x="6571488" y="3157728"/>
                </a:lnTo>
                <a:cubicBezTo>
                  <a:pt x="6869321" y="3294235"/>
                  <a:pt x="6788229" y="3215973"/>
                  <a:pt x="6876288" y="3304032"/>
                </a:cubicBezTo>
                <a:lnTo>
                  <a:pt x="7034784" y="3364992"/>
                </a:lnTo>
              </a:path>
            </a:pathLst>
          </a:custGeom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14400" y="6339840"/>
            <a:ext cx="7239000" cy="457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712976" y="6428601"/>
            <a:ext cx="1045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Tijuana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14826" y="6428601"/>
            <a:ext cx="980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Juarez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87267" y="6428601"/>
            <a:ext cx="849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Gulf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2210" y="6428601"/>
            <a:ext cx="1040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Sinaloa Cartel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066800" y="6565392"/>
            <a:ext cx="685800" cy="1588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55429" y="6565392"/>
            <a:ext cx="685800" cy="158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42688" y="6565392"/>
            <a:ext cx="685800" cy="1588"/>
          </a:xfrm>
          <a:prstGeom prst="line">
            <a:avLst/>
          </a:prstGeom>
          <a:ln w="5715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373368" y="6565392"/>
            <a:ext cx="685800" cy="1588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0" y="0"/>
            <a:ext cx="6135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Mexican Drug Cartels - Paths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8172" y="1066800"/>
            <a:ext cx="403828" cy="4800599"/>
          </a:xfrm>
          <a:prstGeom prst="rect">
            <a:avLst/>
          </a:prstGeom>
          <a:gradFill flip="none" rotWithShape="1">
            <a:gsLst>
              <a:gs pos="35000">
                <a:srgbClr val="8488C4"/>
              </a:gs>
              <a:gs pos="63000">
                <a:srgbClr val="D4DEFF"/>
              </a:gs>
            </a:gsLst>
            <a:lin ang="5400000" scaled="1"/>
            <a:tileRect/>
          </a:gradFill>
        </p:spPr>
        <p:txBody>
          <a:bodyPr vert="wordArtVert" wrap="square" rtlCol="0">
            <a:spAutoFit/>
          </a:bodyPr>
          <a:lstStyle/>
          <a:p>
            <a:r>
              <a:rPr lang="en-US" sz="1200" b="1" dirty="0"/>
              <a:t>Power and Influence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432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008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152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52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1970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96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1975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40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1980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284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1985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28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1990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572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1995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716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860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004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914400" y="1914144"/>
            <a:ext cx="6900672" cy="3779520"/>
          </a:xfrm>
          <a:custGeom>
            <a:avLst/>
            <a:gdLst>
              <a:gd name="connsiteX0" fmla="*/ 0 w 6900672"/>
              <a:gd name="connsiteY0" fmla="*/ 3694176 h 3824957"/>
              <a:gd name="connsiteX1" fmla="*/ 316992 w 6900672"/>
              <a:gd name="connsiteY1" fmla="*/ 3694176 h 3824957"/>
              <a:gd name="connsiteX2" fmla="*/ 560832 w 6900672"/>
              <a:gd name="connsiteY2" fmla="*/ 3755136 h 3824957"/>
              <a:gd name="connsiteX3" fmla="*/ 694944 w 6900672"/>
              <a:gd name="connsiteY3" fmla="*/ 3767328 h 3824957"/>
              <a:gd name="connsiteX4" fmla="*/ 914400 w 6900672"/>
              <a:gd name="connsiteY4" fmla="*/ 3755136 h 3824957"/>
              <a:gd name="connsiteX5" fmla="*/ 1816608 w 6900672"/>
              <a:gd name="connsiteY5" fmla="*/ 3779520 h 3824957"/>
              <a:gd name="connsiteX6" fmla="*/ 2621280 w 6900672"/>
              <a:gd name="connsiteY6" fmla="*/ 3718560 h 3824957"/>
              <a:gd name="connsiteX7" fmla="*/ 2755392 w 6900672"/>
              <a:gd name="connsiteY7" fmla="*/ 3657600 h 3824957"/>
              <a:gd name="connsiteX8" fmla="*/ 3657600 w 6900672"/>
              <a:gd name="connsiteY8" fmla="*/ 3608832 h 3824957"/>
              <a:gd name="connsiteX9" fmla="*/ 3852672 w 6900672"/>
              <a:gd name="connsiteY9" fmla="*/ 3535680 h 3824957"/>
              <a:gd name="connsiteX10" fmla="*/ 4059936 w 6900672"/>
              <a:gd name="connsiteY10" fmla="*/ 3438144 h 3824957"/>
              <a:gd name="connsiteX11" fmla="*/ 4194048 w 6900672"/>
              <a:gd name="connsiteY11" fmla="*/ 3413760 h 3824957"/>
              <a:gd name="connsiteX12" fmla="*/ 4572000 w 6900672"/>
              <a:gd name="connsiteY12" fmla="*/ 3145536 h 3824957"/>
              <a:gd name="connsiteX13" fmla="*/ 5023104 w 6900672"/>
              <a:gd name="connsiteY13" fmla="*/ 2438400 h 3824957"/>
              <a:gd name="connsiteX14" fmla="*/ 5023104 w 6900672"/>
              <a:gd name="connsiteY14" fmla="*/ 2426208 h 3824957"/>
              <a:gd name="connsiteX15" fmla="*/ 5145024 w 6900672"/>
              <a:gd name="connsiteY15" fmla="*/ 1377696 h 3824957"/>
              <a:gd name="connsiteX16" fmla="*/ 5498592 w 6900672"/>
              <a:gd name="connsiteY16" fmla="*/ 36576 h 3824957"/>
              <a:gd name="connsiteX17" fmla="*/ 6108192 w 6900672"/>
              <a:gd name="connsiteY17" fmla="*/ 0 h 3824957"/>
              <a:gd name="connsiteX18" fmla="*/ 6412992 w 6900672"/>
              <a:gd name="connsiteY18" fmla="*/ 0 h 3824957"/>
              <a:gd name="connsiteX19" fmla="*/ 6571488 w 6900672"/>
              <a:gd name="connsiteY19" fmla="*/ 158496 h 3824957"/>
              <a:gd name="connsiteX20" fmla="*/ 6900672 w 6900672"/>
              <a:gd name="connsiteY20" fmla="*/ 316992 h 3824957"/>
              <a:gd name="connsiteX0" fmla="*/ 0 w 6900672"/>
              <a:gd name="connsiteY0" fmla="*/ 3694176 h 3824957"/>
              <a:gd name="connsiteX1" fmla="*/ 316992 w 6900672"/>
              <a:gd name="connsiteY1" fmla="*/ 3694176 h 3824957"/>
              <a:gd name="connsiteX2" fmla="*/ 560832 w 6900672"/>
              <a:gd name="connsiteY2" fmla="*/ 3755136 h 3824957"/>
              <a:gd name="connsiteX3" fmla="*/ 694944 w 6900672"/>
              <a:gd name="connsiteY3" fmla="*/ 3767328 h 3824957"/>
              <a:gd name="connsiteX4" fmla="*/ 914400 w 6900672"/>
              <a:gd name="connsiteY4" fmla="*/ 3755136 h 3824957"/>
              <a:gd name="connsiteX5" fmla="*/ 1816608 w 6900672"/>
              <a:gd name="connsiteY5" fmla="*/ 3779520 h 3824957"/>
              <a:gd name="connsiteX6" fmla="*/ 2621280 w 6900672"/>
              <a:gd name="connsiteY6" fmla="*/ 3718560 h 3824957"/>
              <a:gd name="connsiteX7" fmla="*/ 2755392 w 6900672"/>
              <a:gd name="connsiteY7" fmla="*/ 3657600 h 3824957"/>
              <a:gd name="connsiteX8" fmla="*/ 3657600 w 6900672"/>
              <a:gd name="connsiteY8" fmla="*/ 3608832 h 3824957"/>
              <a:gd name="connsiteX9" fmla="*/ 3852672 w 6900672"/>
              <a:gd name="connsiteY9" fmla="*/ 3535680 h 3824957"/>
              <a:gd name="connsiteX10" fmla="*/ 4059936 w 6900672"/>
              <a:gd name="connsiteY10" fmla="*/ 3438144 h 3824957"/>
              <a:gd name="connsiteX11" fmla="*/ 4194048 w 6900672"/>
              <a:gd name="connsiteY11" fmla="*/ 3413760 h 3824957"/>
              <a:gd name="connsiteX12" fmla="*/ 4572000 w 6900672"/>
              <a:gd name="connsiteY12" fmla="*/ 3145536 h 3824957"/>
              <a:gd name="connsiteX13" fmla="*/ 5023104 w 6900672"/>
              <a:gd name="connsiteY13" fmla="*/ 2438400 h 3824957"/>
              <a:gd name="connsiteX14" fmla="*/ 5023104 w 6900672"/>
              <a:gd name="connsiteY14" fmla="*/ 2426208 h 3824957"/>
              <a:gd name="connsiteX15" fmla="*/ 5145024 w 6900672"/>
              <a:gd name="connsiteY15" fmla="*/ 1377696 h 3824957"/>
              <a:gd name="connsiteX16" fmla="*/ 5498592 w 6900672"/>
              <a:gd name="connsiteY16" fmla="*/ 36576 h 3824957"/>
              <a:gd name="connsiteX17" fmla="*/ 6108192 w 6900672"/>
              <a:gd name="connsiteY17" fmla="*/ 0 h 3824957"/>
              <a:gd name="connsiteX18" fmla="*/ 6412992 w 6900672"/>
              <a:gd name="connsiteY18" fmla="*/ 0 h 3824957"/>
              <a:gd name="connsiteX19" fmla="*/ 6571488 w 6900672"/>
              <a:gd name="connsiteY19" fmla="*/ 158496 h 3824957"/>
              <a:gd name="connsiteX20" fmla="*/ 6900672 w 6900672"/>
              <a:gd name="connsiteY20" fmla="*/ 316992 h 3824957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572000 w 6900672"/>
              <a:gd name="connsiteY11" fmla="*/ 3145536 h 3779520"/>
              <a:gd name="connsiteX12" fmla="*/ 5023104 w 6900672"/>
              <a:gd name="connsiteY12" fmla="*/ 2438400 h 3779520"/>
              <a:gd name="connsiteX13" fmla="*/ 5023104 w 6900672"/>
              <a:gd name="connsiteY13" fmla="*/ 2426208 h 3779520"/>
              <a:gd name="connsiteX14" fmla="*/ 5145024 w 6900672"/>
              <a:gd name="connsiteY14" fmla="*/ 1377696 h 3779520"/>
              <a:gd name="connsiteX15" fmla="*/ 5498592 w 6900672"/>
              <a:gd name="connsiteY15" fmla="*/ 36576 h 3779520"/>
              <a:gd name="connsiteX16" fmla="*/ 6108192 w 6900672"/>
              <a:gd name="connsiteY16" fmla="*/ 0 h 3779520"/>
              <a:gd name="connsiteX17" fmla="*/ 6412992 w 6900672"/>
              <a:gd name="connsiteY17" fmla="*/ 0 h 3779520"/>
              <a:gd name="connsiteX18" fmla="*/ 6571488 w 6900672"/>
              <a:gd name="connsiteY18" fmla="*/ 158496 h 3779520"/>
              <a:gd name="connsiteX19" fmla="*/ 6900672 w 6900672"/>
              <a:gd name="connsiteY19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572000 w 6900672"/>
              <a:gd name="connsiteY11" fmla="*/ 3145536 h 3779520"/>
              <a:gd name="connsiteX12" fmla="*/ 5023104 w 6900672"/>
              <a:gd name="connsiteY12" fmla="*/ 2438400 h 3779520"/>
              <a:gd name="connsiteX13" fmla="*/ 5023104 w 6900672"/>
              <a:gd name="connsiteY13" fmla="*/ 2426208 h 3779520"/>
              <a:gd name="connsiteX14" fmla="*/ 5145024 w 6900672"/>
              <a:gd name="connsiteY14" fmla="*/ 1377696 h 3779520"/>
              <a:gd name="connsiteX15" fmla="*/ 5498592 w 6900672"/>
              <a:gd name="connsiteY15" fmla="*/ 36576 h 3779520"/>
              <a:gd name="connsiteX16" fmla="*/ 6108192 w 6900672"/>
              <a:gd name="connsiteY16" fmla="*/ 0 h 3779520"/>
              <a:gd name="connsiteX17" fmla="*/ 6412992 w 6900672"/>
              <a:gd name="connsiteY17" fmla="*/ 0 h 3779520"/>
              <a:gd name="connsiteX18" fmla="*/ 6571488 w 6900672"/>
              <a:gd name="connsiteY18" fmla="*/ 158496 h 3779520"/>
              <a:gd name="connsiteX19" fmla="*/ 6900672 w 6900672"/>
              <a:gd name="connsiteY19" fmla="*/ 88392 h 377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900672" h="3779520">
                <a:moveTo>
                  <a:pt x="0" y="3694176"/>
                </a:moveTo>
                <a:lnTo>
                  <a:pt x="316992" y="3694176"/>
                </a:lnTo>
                <a:lnTo>
                  <a:pt x="560832" y="3755136"/>
                </a:lnTo>
                <a:lnTo>
                  <a:pt x="694944" y="3767328"/>
                </a:lnTo>
                <a:lnTo>
                  <a:pt x="914400" y="3755136"/>
                </a:lnTo>
                <a:lnTo>
                  <a:pt x="1816608" y="3779520"/>
                </a:lnTo>
                <a:lnTo>
                  <a:pt x="2621280" y="3718560"/>
                </a:lnTo>
                <a:lnTo>
                  <a:pt x="2755392" y="3657600"/>
                </a:lnTo>
                <a:lnTo>
                  <a:pt x="3657600" y="3608832"/>
                </a:lnTo>
                <a:lnTo>
                  <a:pt x="3852672" y="3535680"/>
                </a:lnTo>
                <a:lnTo>
                  <a:pt x="4059936" y="3438144"/>
                </a:lnTo>
                <a:cubicBezTo>
                  <a:pt x="4179824" y="3373120"/>
                  <a:pt x="4411472" y="3312160"/>
                  <a:pt x="4572000" y="3145536"/>
                </a:cubicBezTo>
                <a:lnTo>
                  <a:pt x="5023104" y="2438400"/>
                </a:lnTo>
                <a:cubicBezTo>
                  <a:pt x="5022307" y="2434415"/>
                  <a:pt x="5023104" y="2430272"/>
                  <a:pt x="5023104" y="2426208"/>
                </a:cubicBezTo>
                <a:lnTo>
                  <a:pt x="5145024" y="1377696"/>
                </a:lnTo>
                <a:lnTo>
                  <a:pt x="5498592" y="36576"/>
                </a:lnTo>
                <a:lnTo>
                  <a:pt x="6108192" y="0"/>
                </a:lnTo>
                <a:lnTo>
                  <a:pt x="6412992" y="0"/>
                </a:lnTo>
                <a:lnTo>
                  <a:pt x="6571488" y="158496"/>
                </a:lnTo>
                <a:lnTo>
                  <a:pt x="6900672" y="88392"/>
                </a:lnTo>
              </a:path>
            </a:pathLst>
          </a:custGeom>
          <a:ln w="5715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914400" y="1828800"/>
            <a:ext cx="6876288" cy="3706368"/>
          </a:xfrm>
          <a:custGeom>
            <a:avLst/>
            <a:gdLst>
              <a:gd name="connsiteX0" fmla="*/ 0 w 6876288"/>
              <a:gd name="connsiteY0" fmla="*/ 3645408 h 3706368"/>
              <a:gd name="connsiteX1" fmla="*/ 1036320 w 6876288"/>
              <a:gd name="connsiteY1" fmla="*/ 3645408 h 3706368"/>
              <a:gd name="connsiteX2" fmla="*/ 1146048 w 6876288"/>
              <a:gd name="connsiteY2" fmla="*/ 3706368 h 3706368"/>
              <a:gd name="connsiteX3" fmla="*/ 2962656 w 6876288"/>
              <a:gd name="connsiteY3" fmla="*/ 3572256 h 3706368"/>
              <a:gd name="connsiteX4" fmla="*/ 3450336 w 6876288"/>
              <a:gd name="connsiteY4" fmla="*/ 3194304 h 3706368"/>
              <a:gd name="connsiteX5" fmla="*/ 3938016 w 6876288"/>
              <a:gd name="connsiteY5" fmla="*/ 3169920 h 3706368"/>
              <a:gd name="connsiteX6" fmla="*/ 4120896 w 6876288"/>
              <a:gd name="connsiteY6" fmla="*/ 2487168 h 3706368"/>
              <a:gd name="connsiteX7" fmla="*/ 4437888 w 6876288"/>
              <a:gd name="connsiteY7" fmla="*/ 1207008 h 3706368"/>
              <a:gd name="connsiteX8" fmla="*/ 4913376 w 6876288"/>
              <a:gd name="connsiteY8" fmla="*/ 1170432 h 3706368"/>
              <a:gd name="connsiteX9" fmla="*/ 5242560 w 6876288"/>
              <a:gd name="connsiteY9" fmla="*/ 304800 h 3706368"/>
              <a:gd name="connsiteX10" fmla="*/ 6083808 w 6876288"/>
              <a:gd name="connsiteY10" fmla="*/ 280416 h 3706368"/>
              <a:gd name="connsiteX11" fmla="*/ 6278880 w 6876288"/>
              <a:gd name="connsiteY11" fmla="*/ 499872 h 3706368"/>
              <a:gd name="connsiteX12" fmla="*/ 6400800 w 6876288"/>
              <a:gd name="connsiteY12" fmla="*/ 463296 h 3706368"/>
              <a:gd name="connsiteX13" fmla="*/ 6876288 w 6876288"/>
              <a:gd name="connsiteY13" fmla="*/ 0 h 370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76288" h="3706368">
                <a:moveTo>
                  <a:pt x="0" y="3645408"/>
                </a:moveTo>
                <a:lnTo>
                  <a:pt x="1036320" y="3645408"/>
                </a:lnTo>
                <a:lnTo>
                  <a:pt x="1146048" y="3706368"/>
                </a:lnTo>
                <a:lnTo>
                  <a:pt x="2962656" y="3572256"/>
                </a:lnTo>
                <a:lnTo>
                  <a:pt x="3450336" y="3194304"/>
                </a:lnTo>
                <a:lnTo>
                  <a:pt x="3938016" y="3169920"/>
                </a:lnTo>
                <a:cubicBezTo>
                  <a:pt x="4000008" y="2942615"/>
                  <a:pt x="4120896" y="2722775"/>
                  <a:pt x="4120896" y="2487168"/>
                </a:cubicBezTo>
                <a:lnTo>
                  <a:pt x="4437888" y="1207008"/>
                </a:lnTo>
                <a:lnTo>
                  <a:pt x="4913376" y="1170432"/>
                </a:lnTo>
                <a:lnTo>
                  <a:pt x="5242560" y="304800"/>
                </a:lnTo>
                <a:lnTo>
                  <a:pt x="6083808" y="280416"/>
                </a:lnTo>
                <a:lnTo>
                  <a:pt x="6278880" y="499872"/>
                </a:lnTo>
                <a:cubicBezTo>
                  <a:pt x="6404785" y="474691"/>
                  <a:pt x="6400800" y="516933"/>
                  <a:pt x="6400800" y="463296"/>
                </a:cubicBezTo>
                <a:lnTo>
                  <a:pt x="6876288" y="0"/>
                </a:lnTo>
              </a:path>
            </a:pathLst>
          </a:custGeom>
          <a:ln w="571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914400" y="1767172"/>
            <a:ext cx="7004304" cy="2896268"/>
          </a:xfrm>
          <a:custGeom>
            <a:avLst/>
            <a:gdLst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98208 w 6998208"/>
              <a:gd name="connsiteY27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851904"/>
              <a:gd name="connsiteY0" fmla="*/ 2317148 h 2817020"/>
              <a:gd name="connsiteX1" fmla="*/ 731520 w 6851904"/>
              <a:gd name="connsiteY1" fmla="*/ 2292764 h 2817020"/>
              <a:gd name="connsiteX2" fmla="*/ 914400 w 6851904"/>
              <a:gd name="connsiteY2" fmla="*/ 2109884 h 2817020"/>
              <a:gd name="connsiteX3" fmla="*/ 1109472 w 6851904"/>
              <a:gd name="connsiteY3" fmla="*/ 2243996 h 2817020"/>
              <a:gd name="connsiteX4" fmla="*/ 1804416 w 6851904"/>
              <a:gd name="connsiteY4" fmla="*/ 2231804 h 2817020"/>
              <a:gd name="connsiteX5" fmla="*/ 2255520 w 6851904"/>
              <a:gd name="connsiteY5" fmla="*/ 1914812 h 2817020"/>
              <a:gd name="connsiteX6" fmla="*/ 2487168 w 6851904"/>
              <a:gd name="connsiteY6" fmla="*/ 1914812 h 2817020"/>
              <a:gd name="connsiteX7" fmla="*/ 2767584 w 6851904"/>
              <a:gd name="connsiteY7" fmla="*/ 610268 h 2817020"/>
              <a:gd name="connsiteX8" fmla="*/ 3169920 w 6851904"/>
              <a:gd name="connsiteY8" fmla="*/ 86012 h 2817020"/>
              <a:gd name="connsiteX9" fmla="*/ 3328416 w 6851904"/>
              <a:gd name="connsiteY9" fmla="*/ 86012 h 2817020"/>
              <a:gd name="connsiteX10" fmla="*/ 3779520 w 6851904"/>
              <a:gd name="connsiteY10" fmla="*/ 25052 h 2817020"/>
              <a:gd name="connsiteX11" fmla="*/ 3816096 w 6851904"/>
              <a:gd name="connsiteY11" fmla="*/ 12860 h 2817020"/>
              <a:gd name="connsiteX12" fmla="*/ 3901440 w 6851904"/>
              <a:gd name="connsiteY12" fmla="*/ 668 h 2817020"/>
              <a:gd name="connsiteX13" fmla="*/ 4194048 w 6851904"/>
              <a:gd name="connsiteY13" fmla="*/ 61628 h 2817020"/>
              <a:gd name="connsiteX14" fmla="*/ 4401312 w 6851904"/>
              <a:gd name="connsiteY14" fmla="*/ 86012 h 2817020"/>
              <a:gd name="connsiteX15" fmla="*/ 4498848 w 6851904"/>
              <a:gd name="connsiteY15" fmla="*/ 171356 h 2817020"/>
              <a:gd name="connsiteX16" fmla="*/ 4791456 w 6851904"/>
              <a:gd name="connsiteY16" fmla="*/ 512732 h 2817020"/>
              <a:gd name="connsiteX17" fmla="*/ 4949952 w 6851904"/>
              <a:gd name="connsiteY17" fmla="*/ 1244252 h 2817020"/>
              <a:gd name="connsiteX18" fmla="*/ 4974336 w 6851904"/>
              <a:gd name="connsiteY18" fmla="*/ 1280828 h 2817020"/>
              <a:gd name="connsiteX19" fmla="*/ 5315712 w 6851904"/>
              <a:gd name="connsiteY19" fmla="*/ 1463708 h 2817020"/>
              <a:gd name="connsiteX20" fmla="*/ 5620512 w 6851904"/>
              <a:gd name="connsiteY20" fmla="*/ 2061116 h 2817020"/>
              <a:gd name="connsiteX21" fmla="*/ 6010656 w 6851904"/>
              <a:gd name="connsiteY21" fmla="*/ 2439068 h 2817020"/>
              <a:gd name="connsiteX22" fmla="*/ 6035040 w 6851904"/>
              <a:gd name="connsiteY22" fmla="*/ 2475644 h 2817020"/>
              <a:gd name="connsiteX23" fmla="*/ 6376416 w 6851904"/>
              <a:gd name="connsiteY23" fmla="*/ 2743868 h 2817020"/>
              <a:gd name="connsiteX24" fmla="*/ 6571488 w 6851904"/>
              <a:gd name="connsiteY24" fmla="*/ 2804828 h 2817020"/>
              <a:gd name="connsiteX25" fmla="*/ 6851904 w 6851904"/>
              <a:gd name="connsiteY25" fmla="*/ 2817020 h 2817020"/>
              <a:gd name="connsiteX0" fmla="*/ 0 w 7004304"/>
              <a:gd name="connsiteY0" fmla="*/ 2317148 h 2808892"/>
              <a:gd name="connsiteX1" fmla="*/ 731520 w 7004304"/>
              <a:gd name="connsiteY1" fmla="*/ 2292764 h 2808892"/>
              <a:gd name="connsiteX2" fmla="*/ 914400 w 7004304"/>
              <a:gd name="connsiteY2" fmla="*/ 2109884 h 2808892"/>
              <a:gd name="connsiteX3" fmla="*/ 1109472 w 7004304"/>
              <a:gd name="connsiteY3" fmla="*/ 2243996 h 2808892"/>
              <a:gd name="connsiteX4" fmla="*/ 1804416 w 7004304"/>
              <a:gd name="connsiteY4" fmla="*/ 2231804 h 2808892"/>
              <a:gd name="connsiteX5" fmla="*/ 2255520 w 7004304"/>
              <a:gd name="connsiteY5" fmla="*/ 1914812 h 2808892"/>
              <a:gd name="connsiteX6" fmla="*/ 2487168 w 7004304"/>
              <a:gd name="connsiteY6" fmla="*/ 1914812 h 2808892"/>
              <a:gd name="connsiteX7" fmla="*/ 2767584 w 7004304"/>
              <a:gd name="connsiteY7" fmla="*/ 610268 h 2808892"/>
              <a:gd name="connsiteX8" fmla="*/ 3169920 w 7004304"/>
              <a:gd name="connsiteY8" fmla="*/ 86012 h 2808892"/>
              <a:gd name="connsiteX9" fmla="*/ 3328416 w 7004304"/>
              <a:gd name="connsiteY9" fmla="*/ 86012 h 2808892"/>
              <a:gd name="connsiteX10" fmla="*/ 3779520 w 7004304"/>
              <a:gd name="connsiteY10" fmla="*/ 25052 h 2808892"/>
              <a:gd name="connsiteX11" fmla="*/ 3816096 w 7004304"/>
              <a:gd name="connsiteY11" fmla="*/ 12860 h 2808892"/>
              <a:gd name="connsiteX12" fmla="*/ 3901440 w 7004304"/>
              <a:gd name="connsiteY12" fmla="*/ 668 h 2808892"/>
              <a:gd name="connsiteX13" fmla="*/ 4194048 w 7004304"/>
              <a:gd name="connsiteY13" fmla="*/ 61628 h 2808892"/>
              <a:gd name="connsiteX14" fmla="*/ 4401312 w 7004304"/>
              <a:gd name="connsiteY14" fmla="*/ 86012 h 2808892"/>
              <a:gd name="connsiteX15" fmla="*/ 4498848 w 7004304"/>
              <a:gd name="connsiteY15" fmla="*/ 171356 h 2808892"/>
              <a:gd name="connsiteX16" fmla="*/ 4791456 w 7004304"/>
              <a:gd name="connsiteY16" fmla="*/ 512732 h 2808892"/>
              <a:gd name="connsiteX17" fmla="*/ 4949952 w 7004304"/>
              <a:gd name="connsiteY17" fmla="*/ 1244252 h 2808892"/>
              <a:gd name="connsiteX18" fmla="*/ 4974336 w 7004304"/>
              <a:gd name="connsiteY18" fmla="*/ 1280828 h 2808892"/>
              <a:gd name="connsiteX19" fmla="*/ 5315712 w 7004304"/>
              <a:gd name="connsiteY19" fmla="*/ 1463708 h 2808892"/>
              <a:gd name="connsiteX20" fmla="*/ 5620512 w 7004304"/>
              <a:gd name="connsiteY20" fmla="*/ 2061116 h 2808892"/>
              <a:gd name="connsiteX21" fmla="*/ 6010656 w 7004304"/>
              <a:gd name="connsiteY21" fmla="*/ 2439068 h 2808892"/>
              <a:gd name="connsiteX22" fmla="*/ 6035040 w 7004304"/>
              <a:gd name="connsiteY22" fmla="*/ 2475644 h 2808892"/>
              <a:gd name="connsiteX23" fmla="*/ 6376416 w 7004304"/>
              <a:gd name="connsiteY23" fmla="*/ 2743868 h 2808892"/>
              <a:gd name="connsiteX24" fmla="*/ 6571488 w 7004304"/>
              <a:gd name="connsiteY24" fmla="*/ 2804828 h 2808892"/>
              <a:gd name="connsiteX25" fmla="*/ 7004304 w 7004304"/>
              <a:gd name="connsiteY25" fmla="*/ 2664620 h 2808892"/>
              <a:gd name="connsiteX0" fmla="*/ 0 w 7004304"/>
              <a:gd name="connsiteY0" fmla="*/ 2317148 h 3072036"/>
              <a:gd name="connsiteX1" fmla="*/ 731520 w 7004304"/>
              <a:gd name="connsiteY1" fmla="*/ 2292764 h 3072036"/>
              <a:gd name="connsiteX2" fmla="*/ 914400 w 7004304"/>
              <a:gd name="connsiteY2" fmla="*/ 2109884 h 3072036"/>
              <a:gd name="connsiteX3" fmla="*/ 1109472 w 7004304"/>
              <a:gd name="connsiteY3" fmla="*/ 2243996 h 3072036"/>
              <a:gd name="connsiteX4" fmla="*/ 1804416 w 7004304"/>
              <a:gd name="connsiteY4" fmla="*/ 2231804 h 3072036"/>
              <a:gd name="connsiteX5" fmla="*/ 2255520 w 7004304"/>
              <a:gd name="connsiteY5" fmla="*/ 1914812 h 3072036"/>
              <a:gd name="connsiteX6" fmla="*/ 2487168 w 7004304"/>
              <a:gd name="connsiteY6" fmla="*/ 1914812 h 3072036"/>
              <a:gd name="connsiteX7" fmla="*/ 2767584 w 7004304"/>
              <a:gd name="connsiteY7" fmla="*/ 610268 h 3072036"/>
              <a:gd name="connsiteX8" fmla="*/ 3169920 w 7004304"/>
              <a:gd name="connsiteY8" fmla="*/ 86012 h 3072036"/>
              <a:gd name="connsiteX9" fmla="*/ 3328416 w 7004304"/>
              <a:gd name="connsiteY9" fmla="*/ 86012 h 3072036"/>
              <a:gd name="connsiteX10" fmla="*/ 3779520 w 7004304"/>
              <a:gd name="connsiteY10" fmla="*/ 25052 h 3072036"/>
              <a:gd name="connsiteX11" fmla="*/ 3816096 w 7004304"/>
              <a:gd name="connsiteY11" fmla="*/ 12860 h 3072036"/>
              <a:gd name="connsiteX12" fmla="*/ 3901440 w 7004304"/>
              <a:gd name="connsiteY12" fmla="*/ 668 h 3072036"/>
              <a:gd name="connsiteX13" fmla="*/ 4194048 w 7004304"/>
              <a:gd name="connsiteY13" fmla="*/ 61628 h 3072036"/>
              <a:gd name="connsiteX14" fmla="*/ 4401312 w 7004304"/>
              <a:gd name="connsiteY14" fmla="*/ 86012 h 3072036"/>
              <a:gd name="connsiteX15" fmla="*/ 4498848 w 7004304"/>
              <a:gd name="connsiteY15" fmla="*/ 171356 h 3072036"/>
              <a:gd name="connsiteX16" fmla="*/ 4791456 w 7004304"/>
              <a:gd name="connsiteY16" fmla="*/ 512732 h 3072036"/>
              <a:gd name="connsiteX17" fmla="*/ 4949952 w 7004304"/>
              <a:gd name="connsiteY17" fmla="*/ 1244252 h 3072036"/>
              <a:gd name="connsiteX18" fmla="*/ 4974336 w 7004304"/>
              <a:gd name="connsiteY18" fmla="*/ 1280828 h 3072036"/>
              <a:gd name="connsiteX19" fmla="*/ 5315712 w 7004304"/>
              <a:gd name="connsiteY19" fmla="*/ 1463708 h 3072036"/>
              <a:gd name="connsiteX20" fmla="*/ 5620512 w 7004304"/>
              <a:gd name="connsiteY20" fmla="*/ 2061116 h 3072036"/>
              <a:gd name="connsiteX21" fmla="*/ 6010656 w 7004304"/>
              <a:gd name="connsiteY21" fmla="*/ 2439068 h 3072036"/>
              <a:gd name="connsiteX22" fmla="*/ 6035040 w 7004304"/>
              <a:gd name="connsiteY22" fmla="*/ 2475644 h 3072036"/>
              <a:gd name="connsiteX23" fmla="*/ 6376416 w 7004304"/>
              <a:gd name="connsiteY23" fmla="*/ 2743868 h 3072036"/>
              <a:gd name="connsiteX24" fmla="*/ 6571488 w 7004304"/>
              <a:gd name="connsiteY24" fmla="*/ 2804828 h 3072036"/>
              <a:gd name="connsiteX25" fmla="*/ 6918960 w 7004304"/>
              <a:gd name="connsiteY25" fmla="*/ 3048668 h 3072036"/>
              <a:gd name="connsiteX26" fmla="*/ 7004304 w 7004304"/>
              <a:gd name="connsiteY26" fmla="*/ 2664620 h 3072036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7004304 w 7004304"/>
              <a:gd name="connsiteY26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6925056 w 7004304"/>
              <a:gd name="connsiteY26" fmla="*/ 3048668 h 3048668"/>
              <a:gd name="connsiteX27" fmla="*/ 7004304 w 7004304"/>
              <a:gd name="connsiteY27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6925056 w 7004304"/>
              <a:gd name="connsiteY26" fmla="*/ 2896268 h 3048668"/>
              <a:gd name="connsiteX27" fmla="*/ 7004304 w 7004304"/>
              <a:gd name="connsiteY27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805613 w 7004304"/>
              <a:gd name="connsiteY25" fmla="*/ 2890553 h 3048668"/>
              <a:gd name="connsiteX26" fmla="*/ 6918960 w 7004304"/>
              <a:gd name="connsiteY26" fmla="*/ 3048668 h 3048668"/>
              <a:gd name="connsiteX27" fmla="*/ 6925056 w 7004304"/>
              <a:gd name="connsiteY27" fmla="*/ 2896268 h 3048668"/>
              <a:gd name="connsiteX28" fmla="*/ 7004304 w 7004304"/>
              <a:gd name="connsiteY28" fmla="*/ 2664620 h 3048668"/>
              <a:gd name="connsiteX0" fmla="*/ 0 w 7004304"/>
              <a:gd name="connsiteY0" fmla="*/ 2317148 h 2896268"/>
              <a:gd name="connsiteX1" fmla="*/ 731520 w 7004304"/>
              <a:gd name="connsiteY1" fmla="*/ 2292764 h 2896268"/>
              <a:gd name="connsiteX2" fmla="*/ 914400 w 7004304"/>
              <a:gd name="connsiteY2" fmla="*/ 2109884 h 2896268"/>
              <a:gd name="connsiteX3" fmla="*/ 1109472 w 7004304"/>
              <a:gd name="connsiteY3" fmla="*/ 2243996 h 2896268"/>
              <a:gd name="connsiteX4" fmla="*/ 1804416 w 7004304"/>
              <a:gd name="connsiteY4" fmla="*/ 2231804 h 2896268"/>
              <a:gd name="connsiteX5" fmla="*/ 2255520 w 7004304"/>
              <a:gd name="connsiteY5" fmla="*/ 1914812 h 2896268"/>
              <a:gd name="connsiteX6" fmla="*/ 2487168 w 7004304"/>
              <a:gd name="connsiteY6" fmla="*/ 1914812 h 2896268"/>
              <a:gd name="connsiteX7" fmla="*/ 2767584 w 7004304"/>
              <a:gd name="connsiteY7" fmla="*/ 610268 h 2896268"/>
              <a:gd name="connsiteX8" fmla="*/ 3169920 w 7004304"/>
              <a:gd name="connsiteY8" fmla="*/ 86012 h 2896268"/>
              <a:gd name="connsiteX9" fmla="*/ 3328416 w 7004304"/>
              <a:gd name="connsiteY9" fmla="*/ 86012 h 2896268"/>
              <a:gd name="connsiteX10" fmla="*/ 3779520 w 7004304"/>
              <a:gd name="connsiteY10" fmla="*/ 25052 h 2896268"/>
              <a:gd name="connsiteX11" fmla="*/ 3816096 w 7004304"/>
              <a:gd name="connsiteY11" fmla="*/ 12860 h 2896268"/>
              <a:gd name="connsiteX12" fmla="*/ 3901440 w 7004304"/>
              <a:gd name="connsiteY12" fmla="*/ 668 h 2896268"/>
              <a:gd name="connsiteX13" fmla="*/ 4194048 w 7004304"/>
              <a:gd name="connsiteY13" fmla="*/ 61628 h 2896268"/>
              <a:gd name="connsiteX14" fmla="*/ 4401312 w 7004304"/>
              <a:gd name="connsiteY14" fmla="*/ 86012 h 2896268"/>
              <a:gd name="connsiteX15" fmla="*/ 4498848 w 7004304"/>
              <a:gd name="connsiteY15" fmla="*/ 171356 h 2896268"/>
              <a:gd name="connsiteX16" fmla="*/ 4791456 w 7004304"/>
              <a:gd name="connsiteY16" fmla="*/ 512732 h 2896268"/>
              <a:gd name="connsiteX17" fmla="*/ 4949952 w 7004304"/>
              <a:gd name="connsiteY17" fmla="*/ 1244252 h 2896268"/>
              <a:gd name="connsiteX18" fmla="*/ 4974336 w 7004304"/>
              <a:gd name="connsiteY18" fmla="*/ 1280828 h 2896268"/>
              <a:gd name="connsiteX19" fmla="*/ 5315712 w 7004304"/>
              <a:gd name="connsiteY19" fmla="*/ 1463708 h 2896268"/>
              <a:gd name="connsiteX20" fmla="*/ 5620512 w 7004304"/>
              <a:gd name="connsiteY20" fmla="*/ 2061116 h 2896268"/>
              <a:gd name="connsiteX21" fmla="*/ 6010656 w 7004304"/>
              <a:gd name="connsiteY21" fmla="*/ 2439068 h 2896268"/>
              <a:gd name="connsiteX22" fmla="*/ 6035040 w 7004304"/>
              <a:gd name="connsiteY22" fmla="*/ 2475644 h 2896268"/>
              <a:gd name="connsiteX23" fmla="*/ 6376416 w 7004304"/>
              <a:gd name="connsiteY23" fmla="*/ 2743868 h 2896268"/>
              <a:gd name="connsiteX24" fmla="*/ 6571488 w 7004304"/>
              <a:gd name="connsiteY24" fmla="*/ 2804828 h 2896268"/>
              <a:gd name="connsiteX25" fmla="*/ 6805613 w 7004304"/>
              <a:gd name="connsiteY25" fmla="*/ 2890553 h 2896268"/>
              <a:gd name="connsiteX26" fmla="*/ 6925056 w 7004304"/>
              <a:gd name="connsiteY26" fmla="*/ 2896268 h 2896268"/>
              <a:gd name="connsiteX27" fmla="*/ 7004304 w 7004304"/>
              <a:gd name="connsiteY27" fmla="*/ 2664620 h 2896268"/>
              <a:gd name="connsiteX0" fmla="*/ 0 w 7004304"/>
              <a:gd name="connsiteY0" fmla="*/ 2317148 h 2896268"/>
              <a:gd name="connsiteX1" fmla="*/ 731520 w 7004304"/>
              <a:gd name="connsiteY1" fmla="*/ 2292764 h 2896268"/>
              <a:gd name="connsiteX2" fmla="*/ 914400 w 7004304"/>
              <a:gd name="connsiteY2" fmla="*/ 2109884 h 2896268"/>
              <a:gd name="connsiteX3" fmla="*/ 1109472 w 7004304"/>
              <a:gd name="connsiteY3" fmla="*/ 2243996 h 2896268"/>
              <a:gd name="connsiteX4" fmla="*/ 1804416 w 7004304"/>
              <a:gd name="connsiteY4" fmla="*/ 2231804 h 2896268"/>
              <a:gd name="connsiteX5" fmla="*/ 2255520 w 7004304"/>
              <a:gd name="connsiteY5" fmla="*/ 1914812 h 2896268"/>
              <a:gd name="connsiteX6" fmla="*/ 2487168 w 7004304"/>
              <a:gd name="connsiteY6" fmla="*/ 1914812 h 2896268"/>
              <a:gd name="connsiteX7" fmla="*/ 2767584 w 7004304"/>
              <a:gd name="connsiteY7" fmla="*/ 610268 h 2896268"/>
              <a:gd name="connsiteX8" fmla="*/ 3169920 w 7004304"/>
              <a:gd name="connsiteY8" fmla="*/ 86012 h 2896268"/>
              <a:gd name="connsiteX9" fmla="*/ 3328416 w 7004304"/>
              <a:gd name="connsiteY9" fmla="*/ 86012 h 2896268"/>
              <a:gd name="connsiteX10" fmla="*/ 3779520 w 7004304"/>
              <a:gd name="connsiteY10" fmla="*/ 25052 h 2896268"/>
              <a:gd name="connsiteX11" fmla="*/ 3816096 w 7004304"/>
              <a:gd name="connsiteY11" fmla="*/ 12860 h 2896268"/>
              <a:gd name="connsiteX12" fmla="*/ 3901440 w 7004304"/>
              <a:gd name="connsiteY12" fmla="*/ 668 h 2896268"/>
              <a:gd name="connsiteX13" fmla="*/ 4194048 w 7004304"/>
              <a:gd name="connsiteY13" fmla="*/ 61628 h 2896268"/>
              <a:gd name="connsiteX14" fmla="*/ 4401312 w 7004304"/>
              <a:gd name="connsiteY14" fmla="*/ 86012 h 2896268"/>
              <a:gd name="connsiteX15" fmla="*/ 4498848 w 7004304"/>
              <a:gd name="connsiteY15" fmla="*/ 171356 h 2896268"/>
              <a:gd name="connsiteX16" fmla="*/ 4791456 w 7004304"/>
              <a:gd name="connsiteY16" fmla="*/ 512732 h 2896268"/>
              <a:gd name="connsiteX17" fmla="*/ 4949952 w 7004304"/>
              <a:gd name="connsiteY17" fmla="*/ 1244252 h 2896268"/>
              <a:gd name="connsiteX18" fmla="*/ 4974336 w 7004304"/>
              <a:gd name="connsiteY18" fmla="*/ 1280828 h 2896268"/>
              <a:gd name="connsiteX19" fmla="*/ 5315712 w 7004304"/>
              <a:gd name="connsiteY19" fmla="*/ 1463708 h 2896268"/>
              <a:gd name="connsiteX20" fmla="*/ 5620512 w 7004304"/>
              <a:gd name="connsiteY20" fmla="*/ 2061116 h 2896268"/>
              <a:gd name="connsiteX21" fmla="*/ 6010656 w 7004304"/>
              <a:gd name="connsiteY21" fmla="*/ 2439068 h 2896268"/>
              <a:gd name="connsiteX22" fmla="*/ 6035040 w 7004304"/>
              <a:gd name="connsiteY22" fmla="*/ 2475644 h 2896268"/>
              <a:gd name="connsiteX23" fmla="*/ 6376416 w 7004304"/>
              <a:gd name="connsiteY23" fmla="*/ 2743868 h 2896268"/>
              <a:gd name="connsiteX24" fmla="*/ 6571488 w 7004304"/>
              <a:gd name="connsiteY24" fmla="*/ 2804828 h 2896268"/>
              <a:gd name="connsiteX25" fmla="*/ 6805613 w 7004304"/>
              <a:gd name="connsiteY25" fmla="*/ 2890553 h 2896268"/>
              <a:gd name="connsiteX26" fmla="*/ 6925056 w 7004304"/>
              <a:gd name="connsiteY26" fmla="*/ 2896268 h 2896268"/>
              <a:gd name="connsiteX27" fmla="*/ 7004304 w 7004304"/>
              <a:gd name="connsiteY27" fmla="*/ 2664620 h 289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004304" h="2896268">
                <a:moveTo>
                  <a:pt x="0" y="2317148"/>
                </a:moveTo>
                <a:lnTo>
                  <a:pt x="731520" y="2292764"/>
                </a:lnTo>
                <a:lnTo>
                  <a:pt x="914400" y="2109884"/>
                </a:lnTo>
                <a:lnTo>
                  <a:pt x="1109472" y="2243996"/>
                </a:lnTo>
                <a:lnTo>
                  <a:pt x="1804416" y="2231804"/>
                </a:lnTo>
                <a:lnTo>
                  <a:pt x="2255520" y="1914812"/>
                </a:lnTo>
                <a:lnTo>
                  <a:pt x="2487168" y="1914812"/>
                </a:lnTo>
                <a:lnTo>
                  <a:pt x="2767584" y="610268"/>
                </a:lnTo>
                <a:lnTo>
                  <a:pt x="3169920" y="86012"/>
                </a:lnTo>
                <a:lnTo>
                  <a:pt x="3328416" y="86012"/>
                </a:lnTo>
                <a:lnTo>
                  <a:pt x="3779520" y="25052"/>
                </a:lnTo>
                <a:cubicBezTo>
                  <a:pt x="3792229" y="23146"/>
                  <a:pt x="3816096" y="12860"/>
                  <a:pt x="3816096" y="12860"/>
                </a:cubicBezTo>
                <a:cubicBezTo>
                  <a:pt x="3893257" y="0"/>
                  <a:pt x="3864528" y="668"/>
                  <a:pt x="3901440" y="668"/>
                </a:cubicBezTo>
                <a:cubicBezTo>
                  <a:pt x="4185827" y="62491"/>
                  <a:pt x="4086201" y="61628"/>
                  <a:pt x="4194048" y="61628"/>
                </a:cubicBezTo>
                <a:lnTo>
                  <a:pt x="4401312" y="86012"/>
                </a:lnTo>
                <a:cubicBezTo>
                  <a:pt x="4491020" y="162904"/>
                  <a:pt x="4460162" y="132670"/>
                  <a:pt x="4498848" y="171356"/>
                </a:cubicBezTo>
                <a:lnTo>
                  <a:pt x="4791456" y="512732"/>
                </a:lnTo>
                <a:cubicBezTo>
                  <a:pt x="4844288" y="756572"/>
                  <a:pt x="4892163" y="1001539"/>
                  <a:pt x="4949952" y="1244252"/>
                </a:cubicBezTo>
                <a:cubicBezTo>
                  <a:pt x="4953346" y="1258506"/>
                  <a:pt x="4974336" y="1280828"/>
                  <a:pt x="4974336" y="1280828"/>
                </a:cubicBezTo>
                <a:lnTo>
                  <a:pt x="5315712" y="1463708"/>
                </a:lnTo>
                <a:cubicBezTo>
                  <a:pt x="5418981" y="1661984"/>
                  <a:pt x="5620512" y="1837559"/>
                  <a:pt x="5620512" y="2061116"/>
                </a:cubicBezTo>
                <a:cubicBezTo>
                  <a:pt x="5750560" y="2187100"/>
                  <a:pt x="5884549" y="2309139"/>
                  <a:pt x="6010656" y="2439068"/>
                </a:cubicBezTo>
                <a:cubicBezTo>
                  <a:pt x="6049898" y="2479499"/>
                  <a:pt x="6001849" y="2475644"/>
                  <a:pt x="6035040" y="2475644"/>
                </a:cubicBezTo>
                <a:lnTo>
                  <a:pt x="6376416" y="2743868"/>
                </a:lnTo>
                <a:lnTo>
                  <a:pt x="6571488" y="2804828"/>
                </a:lnTo>
                <a:lnTo>
                  <a:pt x="6805613" y="2890553"/>
                </a:lnTo>
                <a:lnTo>
                  <a:pt x="6925056" y="2896268"/>
                </a:lnTo>
                <a:lnTo>
                  <a:pt x="7004304" y="2664620"/>
                </a:lnTo>
              </a:path>
            </a:pathLst>
          </a:custGeom>
          <a:ln w="571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914400" y="1621536"/>
            <a:ext cx="7034784" cy="3364992"/>
          </a:xfrm>
          <a:custGeom>
            <a:avLst/>
            <a:gdLst>
              <a:gd name="connsiteX0" fmla="*/ 0 w 7034784"/>
              <a:gd name="connsiteY0" fmla="*/ 2267712 h 3364992"/>
              <a:gd name="connsiteX1" fmla="*/ 1487424 w 7034784"/>
              <a:gd name="connsiteY1" fmla="*/ 2267712 h 3364992"/>
              <a:gd name="connsiteX2" fmla="*/ 2292096 w 7034784"/>
              <a:gd name="connsiteY2" fmla="*/ 792480 h 3364992"/>
              <a:gd name="connsiteX3" fmla="*/ 2779776 w 7034784"/>
              <a:gd name="connsiteY3" fmla="*/ 353568 h 3364992"/>
              <a:gd name="connsiteX4" fmla="*/ 3450336 w 7034784"/>
              <a:gd name="connsiteY4" fmla="*/ 341376 h 3364992"/>
              <a:gd name="connsiteX5" fmla="*/ 3730752 w 7034784"/>
              <a:gd name="connsiteY5" fmla="*/ 12192 h 3364992"/>
              <a:gd name="connsiteX6" fmla="*/ 4035552 w 7034784"/>
              <a:gd name="connsiteY6" fmla="*/ 0 h 3364992"/>
              <a:gd name="connsiteX7" fmla="*/ 4291584 w 7034784"/>
              <a:gd name="connsiteY7" fmla="*/ 341376 h 3364992"/>
              <a:gd name="connsiteX8" fmla="*/ 4742688 w 7034784"/>
              <a:gd name="connsiteY8" fmla="*/ 329184 h 3364992"/>
              <a:gd name="connsiteX9" fmla="*/ 5035296 w 7034784"/>
              <a:gd name="connsiteY9" fmla="*/ 1231392 h 3364992"/>
              <a:gd name="connsiteX10" fmla="*/ 5035296 w 7034784"/>
              <a:gd name="connsiteY10" fmla="*/ 1645920 h 3364992"/>
              <a:gd name="connsiteX11" fmla="*/ 5632704 w 7034784"/>
              <a:gd name="connsiteY11" fmla="*/ 1840992 h 3364992"/>
              <a:gd name="connsiteX12" fmla="*/ 5827776 w 7034784"/>
              <a:gd name="connsiteY12" fmla="*/ 2584704 h 3364992"/>
              <a:gd name="connsiteX13" fmla="*/ 6047232 w 7034784"/>
              <a:gd name="connsiteY13" fmla="*/ 2852928 h 3364992"/>
              <a:gd name="connsiteX14" fmla="*/ 6571488 w 7034784"/>
              <a:gd name="connsiteY14" fmla="*/ 3157728 h 3364992"/>
              <a:gd name="connsiteX15" fmla="*/ 6876288 w 7034784"/>
              <a:gd name="connsiteY15" fmla="*/ 3304032 h 3364992"/>
              <a:gd name="connsiteX16" fmla="*/ 7034784 w 7034784"/>
              <a:gd name="connsiteY16" fmla="*/ 3364992 h 336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034784" h="3364992">
                <a:moveTo>
                  <a:pt x="0" y="2267712"/>
                </a:moveTo>
                <a:lnTo>
                  <a:pt x="1487424" y="2267712"/>
                </a:lnTo>
                <a:cubicBezTo>
                  <a:pt x="1757366" y="1776909"/>
                  <a:pt x="2292096" y="1352620"/>
                  <a:pt x="2292096" y="792480"/>
                </a:cubicBezTo>
                <a:lnTo>
                  <a:pt x="2779776" y="353568"/>
                </a:lnTo>
                <a:lnTo>
                  <a:pt x="3450336" y="341376"/>
                </a:lnTo>
                <a:lnTo>
                  <a:pt x="3730752" y="12192"/>
                </a:lnTo>
                <a:lnTo>
                  <a:pt x="4035552" y="0"/>
                </a:lnTo>
                <a:lnTo>
                  <a:pt x="4291584" y="341376"/>
                </a:lnTo>
                <a:cubicBezTo>
                  <a:pt x="4441949" y="337199"/>
                  <a:pt x="4592265" y="329184"/>
                  <a:pt x="4742688" y="329184"/>
                </a:cubicBezTo>
                <a:lnTo>
                  <a:pt x="5035296" y="1231392"/>
                </a:lnTo>
                <a:lnTo>
                  <a:pt x="5035296" y="1645920"/>
                </a:lnTo>
                <a:lnTo>
                  <a:pt x="5632704" y="1840992"/>
                </a:lnTo>
                <a:cubicBezTo>
                  <a:pt x="5816554" y="2588650"/>
                  <a:pt x="5560295" y="2584704"/>
                  <a:pt x="5827776" y="2584704"/>
                </a:cubicBezTo>
                <a:cubicBezTo>
                  <a:pt x="6028355" y="2847964"/>
                  <a:pt x="5926883" y="2792753"/>
                  <a:pt x="6047232" y="2852928"/>
                </a:cubicBezTo>
                <a:lnTo>
                  <a:pt x="6571488" y="3157728"/>
                </a:lnTo>
                <a:cubicBezTo>
                  <a:pt x="6869321" y="3294235"/>
                  <a:pt x="6788229" y="3215973"/>
                  <a:pt x="6876288" y="3304032"/>
                </a:cubicBezTo>
                <a:lnTo>
                  <a:pt x="7034784" y="3364992"/>
                </a:lnTo>
              </a:path>
            </a:pathLst>
          </a:custGeom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14400" y="6339840"/>
            <a:ext cx="7239000" cy="457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712976" y="6428601"/>
            <a:ext cx="1045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Tijuana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14826" y="6428601"/>
            <a:ext cx="980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Juarez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87267" y="6428601"/>
            <a:ext cx="849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Gulf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2210" y="6428601"/>
            <a:ext cx="1040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Sinaloa Cartel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066800" y="6565392"/>
            <a:ext cx="685800" cy="1588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55429" y="6565392"/>
            <a:ext cx="685800" cy="1588"/>
          </a:xfrm>
          <a:prstGeom prst="line">
            <a:avLst/>
          </a:prstGeom>
          <a:ln w="5715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42688" y="6565392"/>
            <a:ext cx="685800" cy="1588"/>
          </a:xfrm>
          <a:prstGeom prst="line">
            <a:avLst/>
          </a:prstGeom>
          <a:ln w="5715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373368" y="6565392"/>
            <a:ext cx="685800" cy="1588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0" y="0"/>
            <a:ext cx="74515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Mexican Drug Cartels – Screen Tips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0" name="Rectangle 49">
            <a:hlinkClick r:id="" action="ppaction://hlinkshowjump?jump=firstslide" tooltip="Juarez and Tijuana Cartels consolidate resources and unify operational goals"/>
          </p:cNvPr>
          <p:cNvSpPr/>
          <p:nvPr/>
        </p:nvSpPr>
        <p:spPr>
          <a:xfrm>
            <a:off x="1371600" y="39624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Beginnings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358172" y="1066800"/>
            <a:ext cx="403828" cy="4800599"/>
          </a:xfrm>
          <a:prstGeom prst="rect">
            <a:avLst/>
          </a:prstGeom>
          <a:gradFill flip="none" rotWithShape="1">
            <a:gsLst>
              <a:gs pos="35000">
                <a:srgbClr val="8488C4"/>
              </a:gs>
              <a:gs pos="63000">
                <a:srgbClr val="D4DEFF"/>
              </a:gs>
            </a:gsLst>
            <a:lin ang="5400000" scaled="1"/>
            <a:tileRect/>
          </a:gradFill>
        </p:spPr>
        <p:txBody>
          <a:bodyPr vert="wordArtVert" wrap="square" rtlCol="0">
            <a:spAutoFit/>
          </a:bodyPr>
          <a:lstStyle/>
          <a:p>
            <a:r>
              <a:rPr lang="en-US" sz="1200" b="1" dirty="0"/>
              <a:t>Power and Influence</a:t>
            </a:r>
            <a:endParaRPr lang="en-US" sz="1200" b="1" dirty="0"/>
          </a:p>
        </p:txBody>
      </p:sp>
      <p:sp>
        <p:nvSpPr>
          <p:cNvPr id="52" name="Rectangle 51">
            <a:hlinkClick r:id="" action="ppaction://hlinkshowjump?jump=firstslide" tooltip="Juarez and Tijuana Cartels solidify connection with Columbian cocaine suppliers"/>
          </p:cNvPr>
          <p:cNvSpPr/>
          <p:nvPr/>
        </p:nvSpPr>
        <p:spPr>
          <a:xfrm>
            <a:off x="2819400" y="29718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Cocaine</a:t>
            </a:r>
            <a:endParaRPr lang="en-US" sz="1100" dirty="0"/>
          </a:p>
        </p:txBody>
      </p:sp>
      <p:sp>
        <p:nvSpPr>
          <p:cNvPr id="53" name="Rectangle 52">
            <a:hlinkClick r:id="" action="ppaction://hlinkshowjump?jump=firstslide" tooltip="Sinaloa begins forming alliances in western Mexico"/>
          </p:cNvPr>
          <p:cNvSpPr/>
          <p:nvPr/>
        </p:nvSpPr>
        <p:spPr>
          <a:xfrm>
            <a:off x="4572000" y="27432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Rise of Sinaloa</a:t>
            </a:r>
            <a:endParaRPr lang="en-US" sz="1100" dirty="0"/>
          </a:p>
        </p:txBody>
      </p:sp>
      <p:sp>
        <p:nvSpPr>
          <p:cNvPr id="54" name="Rectangle 53">
            <a:hlinkClick r:id="" action="ppaction://hlinkshowjump?jump=firstslide" tooltip="Sinaloa Cartel makes alliances along the Pacific coast"/>
          </p:cNvPr>
          <p:cNvSpPr/>
          <p:nvPr/>
        </p:nvSpPr>
        <p:spPr>
          <a:xfrm>
            <a:off x="5562600" y="14478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Sinaloa and the Pacific</a:t>
            </a:r>
            <a:endParaRPr lang="en-US" sz="1100" dirty="0"/>
          </a:p>
        </p:txBody>
      </p:sp>
      <p:sp>
        <p:nvSpPr>
          <p:cNvPr id="55" name="Rectangle 54">
            <a:hlinkClick r:id="" action="ppaction://hlinkshowjump?jump=firstslide" tooltip="Gulf Cartel is under pressure from joint Mexican and American security operations"/>
          </p:cNvPr>
          <p:cNvSpPr/>
          <p:nvPr/>
        </p:nvSpPr>
        <p:spPr>
          <a:xfrm>
            <a:off x="7315200" y="23622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Gulf under</a:t>
            </a:r>
          </a:p>
          <a:p>
            <a:pPr algn="ctr"/>
            <a:r>
              <a:rPr lang="en-US" sz="1100" dirty="0"/>
              <a:t>Pressure</a:t>
            </a:r>
            <a:endParaRPr lang="en-US" sz="1100" dirty="0"/>
          </a:p>
        </p:txBody>
      </p:sp>
      <p:sp>
        <p:nvSpPr>
          <p:cNvPr id="56" name="Rectangle 55">
            <a:hlinkClick r:id="" action="ppaction://hlinkshowjump?jump=firstslide" tooltip="Gulf begins consolidating power in northeast Mexico"/>
          </p:cNvPr>
          <p:cNvSpPr/>
          <p:nvPr/>
        </p:nvSpPr>
        <p:spPr>
          <a:xfrm>
            <a:off x="5791200" y="47244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Gulf and </a:t>
            </a:r>
          </a:p>
          <a:p>
            <a:pPr algn="ctr"/>
            <a:r>
              <a:rPr lang="en-US" sz="1100" dirty="0"/>
              <a:t>NE Mexico</a:t>
            </a:r>
            <a:endParaRPr lang="en-US" sz="1100" dirty="0"/>
          </a:p>
        </p:txBody>
      </p:sp>
      <p:sp>
        <p:nvSpPr>
          <p:cNvPr id="57" name="Rectangle 56">
            <a:hlinkClick r:id="" action="ppaction://hlinkshowjump?jump=firstslide" tooltip="Juarez and Tijuana Cartels lose share due to leadership losses"/>
          </p:cNvPr>
          <p:cNvSpPr/>
          <p:nvPr/>
        </p:nvSpPr>
        <p:spPr>
          <a:xfrm>
            <a:off x="7315200" y="39624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Leadership</a:t>
            </a:r>
          </a:p>
          <a:p>
            <a:pPr algn="ctr"/>
            <a:r>
              <a:rPr lang="en-US" sz="1100" dirty="0"/>
              <a:t>Losses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432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008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152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52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1970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96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1975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40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1980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284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1985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28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1990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572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1995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716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860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004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914400" y="1914144"/>
            <a:ext cx="6900672" cy="3779520"/>
          </a:xfrm>
          <a:custGeom>
            <a:avLst/>
            <a:gdLst>
              <a:gd name="connsiteX0" fmla="*/ 0 w 6900672"/>
              <a:gd name="connsiteY0" fmla="*/ 3694176 h 3824957"/>
              <a:gd name="connsiteX1" fmla="*/ 316992 w 6900672"/>
              <a:gd name="connsiteY1" fmla="*/ 3694176 h 3824957"/>
              <a:gd name="connsiteX2" fmla="*/ 560832 w 6900672"/>
              <a:gd name="connsiteY2" fmla="*/ 3755136 h 3824957"/>
              <a:gd name="connsiteX3" fmla="*/ 694944 w 6900672"/>
              <a:gd name="connsiteY3" fmla="*/ 3767328 h 3824957"/>
              <a:gd name="connsiteX4" fmla="*/ 914400 w 6900672"/>
              <a:gd name="connsiteY4" fmla="*/ 3755136 h 3824957"/>
              <a:gd name="connsiteX5" fmla="*/ 1816608 w 6900672"/>
              <a:gd name="connsiteY5" fmla="*/ 3779520 h 3824957"/>
              <a:gd name="connsiteX6" fmla="*/ 2621280 w 6900672"/>
              <a:gd name="connsiteY6" fmla="*/ 3718560 h 3824957"/>
              <a:gd name="connsiteX7" fmla="*/ 2755392 w 6900672"/>
              <a:gd name="connsiteY7" fmla="*/ 3657600 h 3824957"/>
              <a:gd name="connsiteX8" fmla="*/ 3657600 w 6900672"/>
              <a:gd name="connsiteY8" fmla="*/ 3608832 h 3824957"/>
              <a:gd name="connsiteX9" fmla="*/ 3852672 w 6900672"/>
              <a:gd name="connsiteY9" fmla="*/ 3535680 h 3824957"/>
              <a:gd name="connsiteX10" fmla="*/ 4059936 w 6900672"/>
              <a:gd name="connsiteY10" fmla="*/ 3438144 h 3824957"/>
              <a:gd name="connsiteX11" fmla="*/ 4194048 w 6900672"/>
              <a:gd name="connsiteY11" fmla="*/ 3413760 h 3824957"/>
              <a:gd name="connsiteX12" fmla="*/ 4572000 w 6900672"/>
              <a:gd name="connsiteY12" fmla="*/ 3145536 h 3824957"/>
              <a:gd name="connsiteX13" fmla="*/ 5023104 w 6900672"/>
              <a:gd name="connsiteY13" fmla="*/ 2438400 h 3824957"/>
              <a:gd name="connsiteX14" fmla="*/ 5023104 w 6900672"/>
              <a:gd name="connsiteY14" fmla="*/ 2426208 h 3824957"/>
              <a:gd name="connsiteX15" fmla="*/ 5145024 w 6900672"/>
              <a:gd name="connsiteY15" fmla="*/ 1377696 h 3824957"/>
              <a:gd name="connsiteX16" fmla="*/ 5498592 w 6900672"/>
              <a:gd name="connsiteY16" fmla="*/ 36576 h 3824957"/>
              <a:gd name="connsiteX17" fmla="*/ 6108192 w 6900672"/>
              <a:gd name="connsiteY17" fmla="*/ 0 h 3824957"/>
              <a:gd name="connsiteX18" fmla="*/ 6412992 w 6900672"/>
              <a:gd name="connsiteY18" fmla="*/ 0 h 3824957"/>
              <a:gd name="connsiteX19" fmla="*/ 6571488 w 6900672"/>
              <a:gd name="connsiteY19" fmla="*/ 158496 h 3824957"/>
              <a:gd name="connsiteX20" fmla="*/ 6900672 w 6900672"/>
              <a:gd name="connsiteY20" fmla="*/ 316992 h 3824957"/>
              <a:gd name="connsiteX0" fmla="*/ 0 w 6900672"/>
              <a:gd name="connsiteY0" fmla="*/ 3694176 h 3824957"/>
              <a:gd name="connsiteX1" fmla="*/ 316992 w 6900672"/>
              <a:gd name="connsiteY1" fmla="*/ 3694176 h 3824957"/>
              <a:gd name="connsiteX2" fmla="*/ 560832 w 6900672"/>
              <a:gd name="connsiteY2" fmla="*/ 3755136 h 3824957"/>
              <a:gd name="connsiteX3" fmla="*/ 694944 w 6900672"/>
              <a:gd name="connsiteY3" fmla="*/ 3767328 h 3824957"/>
              <a:gd name="connsiteX4" fmla="*/ 914400 w 6900672"/>
              <a:gd name="connsiteY4" fmla="*/ 3755136 h 3824957"/>
              <a:gd name="connsiteX5" fmla="*/ 1816608 w 6900672"/>
              <a:gd name="connsiteY5" fmla="*/ 3779520 h 3824957"/>
              <a:gd name="connsiteX6" fmla="*/ 2621280 w 6900672"/>
              <a:gd name="connsiteY6" fmla="*/ 3718560 h 3824957"/>
              <a:gd name="connsiteX7" fmla="*/ 2755392 w 6900672"/>
              <a:gd name="connsiteY7" fmla="*/ 3657600 h 3824957"/>
              <a:gd name="connsiteX8" fmla="*/ 3657600 w 6900672"/>
              <a:gd name="connsiteY8" fmla="*/ 3608832 h 3824957"/>
              <a:gd name="connsiteX9" fmla="*/ 3852672 w 6900672"/>
              <a:gd name="connsiteY9" fmla="*/ 3535680 h 3824957"/>
              <a:gd name="connsiteX10" fmla="*/ 4059936 w 6900672"/>
              <a:gd name="connsiteY10" fmla="*/ 3438144 h 3824957"/>
              <a:gd name="connsiteX11" fmla="*/ 4194048 w 6900672"/>
              <a:gd name="connsiteY11" fmla="*/ 3413760 h 3824957"/>
              <a:gd name="connsiteX12" fmla="*/ 4572000 w 6900672"/>
              <a:gd name="connsiteY12" fmla="*/ 3145536 h 3824957"/>
              <a:gd name="connsiteX13" fmla="*/ 5023104 w 6900672"/>
              <a:gd name="connsiteY13" fmla="*/ 2438400 h 3824957"/>
              <a:gd name="connsiteX14" fmla="*/ 5023104 w 6900672"/>
              <a:gd name="connsiteY14" fmla="*/ 2426208 h 3824957"/>
              <a:gd name="connsiteX15" fmla="*/ 5145024 w 6900672"/>
              <a:gd name="connsiteY15" fmla="*/ 1377696 h 3824957"/>
              <a:gd name="connsiteX16" fmla="*/ 5498592 w 6900672"/>
              <a:gd name="connsiteY16" fmla="*/ 36576 h 3824957"/>
              <a:gd name="connsiteX17" fmla="*/ 6108192 w 6900672"/>
              <a:gd name="connsiteY17" fmla="*/ 0 h 3824957"/>
              <a:gd name="connsiteX18" fmla="*/ 6412992 w 6900672"/>
              <a:gd name="connsiteY18" fmla="*/ 0 h 3824957"/>
              <a:gd name="connsiteX19" fmla="*/ 6571488 w 6900672"/>
              <a:gd name="connsiteY19" fmla="*/ 158496 h 3824957"/>
              <a:gd name="connsiteX20" fmla="*/ 6900672 w 6900672"/>
              <a:gd name="connsiteY20" fmla="*/ 316992 h 3824957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572000 w 6900672"/>
              <a:gd name="connsiteY11" fmla="*/ 3145536 h 3779520"/>
              <a:gd name="connsiteX12" fmla="*/ 5023104 w 6900672"/>
              <a:gd name="connsiteY12" fmla="*/ 2438400 h 3779520"/>
              <a:gd name="connsiteX13" fmla="*/ 5023104 w 6900672"/>
              <a:gd name="connsiteY13" fmla="*/ 2426208 h 3779520"/>
              <a:gd name="connsiteX14" fmla="*/ 5145024 w 6900672"/>
              <a:gd name="connsiteY14" fmla="*/ 1377696 h 3779520"/>
              <a:gd name="connsiteX15" fmla="*/ 5498592 w 6900672"/>
              <a:gd name="connsiteY15" fmla="*/ 36576 h 3779520"/>
              <a:gd name="connsiteX16" fmla="*/ 6108192 w 6900672"/>
              <a:gd name="connsiteY16" fmla="*/ 0 h 3779520"/>
              <a:gd name="connsiteX17" fmla="*/ 6412992 w 6900672"/>
              <a:gd name="connsiteY17" fmla="*/ 0 h 3779520"/>
              <a:gd name="connsiteX18" fmla="*/ 6571488 w 6900672"/>
              <a:gd name="connsiteY18" fmla="*/ 158496 h 3779520"/>
              <a:gd name="connsiteX19" fmla="*/ 6900672 w 6900672"/>
              <a:gd name="connsiteY19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572000 w 6900672"/>
              <a:gd name="connsiteY11" fmla="*/ 3145536 h 3779520"/>
              <a:gd name="connsiteX12" fmla="*/ 5023104 w 6900672"/>
              <a:gd name="connsiteY12" fmla="*/ 2438400 h 3779520"/>
              <a:gd name="connsiteX13" fmla="*/ 5023104 w 6900672"/>
              <a:gd name="connsiteY13" fmla="*/ 2426208 h 3779520"/>
              <a:gd name="connsiteX14" fmla="*/ 5145024 w 6900672"/>
              <a:gd name="connsiteY14" fmla="*/ 1377696 h 3779520"/>
              <a:gd name="connsiteX15" fmla="*/ 5498592 w 6900672"/>
              <a:gd name="connsiteY15" fmla="*/ 36576 h 3779520"/>
              <a:gd name="connsiteX16" fmla="*/ 6108192 w 6900672"/>
              <a:gd name="connsiteY16" fmla="*/ 0 h 3779520"/>
              <a:gd name="connsiteX17" fmla="*/ 6412992 w 6900672"/>
              <a:gd name="connsiteY17" fmla="*/ 0 h 3779520"/>
              <a:gd name="connsiteX18" fmla="*/ 6571488 w 6900672"/>
              <a:gd name="connsiteY18" fmla="*/ 158496 h 3779520"/>
              <a:gd name="connsiteX19" fmla="*/ 6900672 w 6900672"/>
              <a:gd name="connsiteY19" fmla="*/ 88392 h 377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900672" h="3779520">
                <a:moveTo>
                  <a:pt x="0" y="3694176"/>
                </a:moveTo>
                <a:lnTo>
                  <a:pt x="316992" y="3694176"/>
                </a:lnTo>
                <a:lnTo>
                  <a:pt x="560832" y="3755136"/>
                </a:lnTo>
                <a:lnTo>
                  <a:pt x="694944" y="3767328"/>
                </a:lnTo>
                <a:lnTo>
                  <a:pt x="914400" y="3755136"/>
                </a:lnTo>
                <a:lnTo>
                  <a:pt x="1816608" y="3779520"/>
                </a:lnTo>
                <a:lnTo>
                  <a:pt x="2621280" y="3718560"/>
                </a:lnTo>
                <a:lnTo>
                  <a:pt x="2755392" y="3657600"/>
                </a:lnTo>
                <a:lnTo>
                  <a:pt x="3657600" y="3608832"/>
                </a:lnTo>
                <a:lnTo>
                  <a:pt x="3852672" y="3535680"/>
                </a:lnTo>
                <a:lnTo>
                  <a:pt x="4059936" y="3438144"/>
                </a:lnTo>
                <a:cubicBezTo>
                  <a:pt x="4179824" y="3373120"/>
                  <a:pt x="4411472" y="3312160"/>
                  <a:pt x="4572000" y="3145536"/>
                </a:cubicBezTo>
                <a:lnTo>
                  <a:pt x="5023104" y="2438400"/>
                </a:lnTo>
                <a:cubicBezTo>
                  <a:pt x="5022307" y="2434415"/>
                  <a:pt x="5023104" y="2430272"/>
                  <a:pt x="5023104" y="2426208"/>
                </a:cubicBezTo>
                <a:lnTo>
                  <a:pt x="5145024" y="1377696"/>
                </a:lnTo>
                <a:lnTo>
                  <a:pt x="5498592" y="36576"/>
                </a:lnTo>
                <a:lnTo>
                  <a:pt x="6108192" y="0"/>
                </a:lnTo>
                <a:lnTo>
                  <a:pt x="6412992" y="0"/>
                </a:lnTo>
                <a:lnTo>
                  <a:pt x="6571488" y="158496"/>
                </a:lnTo>
                <a:lnTo>
                  <a:pt x="6900672" y="88392"/>
                </a:lnTo>
              </a:path>
            </a:pathLst>
          </a:custGeom>
          <a:ln w="5715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914400" y="1828800"/>
            <a:ext cx="6876288" cy="3706368"/>
          </a:xfrm>
          <a:custGeom>
            <a:avLst/>
            <a:gdLst>
              <a:gd name="connsiteX0" fmla="*/ 0 w 6876288"/>
              <a:gd name="connsiteY0" fmla="*/ 3645408 h 3706368"/>
              <a:gd name="connsiteX1" fmla="*/ 1036320 w 6876288"/>
              <a:gd name="connsiteY1" fmla="*/ 3645408 h 3706368"/>
              <a:gd name="connsiteX2" fmla="*/ 1146048 w 6876288"/>
              <a:gd name="connsiteY2" fmla="*/ 3706368 h 3706368"/>
              <a:gd name="connsiteX3" fmla="*/ 2962656 w 6876288"/>
              <a:gd name="connsiteY3" fmla="*/ 3572256 h 3706368"/>
              <a:gd name="connsiteX4" fmla="*/ 3450336 w 6876288"/>
              <a:gd name="connsiteY4" fmla="*/ 3194304 h 3706368"/>
              <a:gd name="connsiteX5" fmla="*/ 3938016 w 6876288"/>
              <a:gd name="connsiteY5" fmla="*/ 3169920 h 3706368"/>
              <a:gd name="connsiteX6" fmla="*/ 4120896 w 6876288"/>
              <a:gd name="connsiteY6" fmla="*/ 2487168 h 3706368"/>
              <a:gd name="connsiteX7" fmla="*/ 4437888 w 6876288"/>
              <a:gd name="connsiteY7" fmla="*/ 1207008 h 3706368"/>
              <a:gd name="connsiteX8" fmla="*/ 4913376 w 6876288"/>
              <a:gd name="connsiteY8" fmla="*/ 1170432 h 3706368"/>
              <a:gd name="connsiteX9" fmla="*/ 5242560 w 6876288"/>
              <a:gd name="connsiteY9" fmla="*/ 304800 h 3706368"/>
              <a:gd name="connsiteX10" fmla="*/ 6083808 w 6876288"/>
              <a:gd name="connsiteY10" fmla="*/ 280416 h 3706368"/>
              <a:gd name="connsiteX11" fmla="*/ 6278880 w 6876288"/>
              <a:gd name="connsiteY11" fmla="*/ 499872 h 3706368"/>
              <a:gd name="connsiteX12" fmla="*/ 6400800 w 6876288"/>
              <a:gd name="connsiteY12" fmla="*/ 463296 h 3706368"/>
              <a:gd name="connsiteX13" fmla="*/ 6876288 w 6876288"/>
              <a:gd name="connsiteY13" fmla="*/ 0 h 370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76288" h="3706368">
                <a:moveTo>
                  <a:pt x="0" y="3645408"/>
                </a:moveTo>
                <a:lnTo>
                  <a:pt x="1036320" y="3645408"/>
                </a:lnTo>
                <a:lnTo>
                  <a:pt x="1146048" y="3706368"/>
                </a:lnTo>
                <a:lnTo>
                  <a:pt x="2962656" y="3572256"/>
                </a:lnTo>
                <a:lnTo>
                  <a:pt x="3450336" y="3194304"/>
                </a:lnTo>
                <a:lnTo>
                  <a:pt x="3938016" y="3169920"/>
                </a:lnTo>
                <a:cubicBezTo>
                  <a:pt x="4000008" y="2942615"/>
                  <a:pt x="4120896" y="2722775"/>
                  <a:pt x="4120896" y="2487168"/>
                </a:cubicBezTo>
                <a:lnTo>
                  <a:pt x="4437888" y="1207008"/>
                </a:lnTo>
                <a:lnTo>
                  <a:pt x="4913376" y="1170432"/>
                </a:lnTo>
                <a:lnTo>
                  <a:pt x="5242560" y="304800"/>
                </a:lnTo>
                <a:lnTo>
                  <a:pt x="6083808" y="280416"/>
                </a:lnTo>
                <a:lnTo>
                  <a:pt x="6278880" y="499872"/>
                </a:lnTo>
                <a:cubicBezTo>
                  <a:pt x="6404785" y="474691"/>
                  <a:pt x="6400800" y="516933"/>
                  <a:pt x="6400800" y="463296"/>
                </a:cubicBezTo>
                <a:lnTo>
                  <a:pt x="6876288" y="0"/>
                </a:lnTo>
              </a:path>
            </a:pathLst>
          </a:custGeom>
          <a:ln w="571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914400" y="1767172"/>
            <a:ext cx="7004304" cy="2896268"/>
          </a:xfrm>
          <a:custGeom>
            <a:avLst/>
            <a:gdLst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98208 w 6998208"/>
              <a:gd name="connsiteY27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851904"/>
              <a:gd name="connsiteY0" fmla="*/ 2317148 h 2817020"/>
              <a:gd name="connsiteX1" fmla="*/ 731520 w 6851904"/>
              <a:gd name="connsiteY1" fmla="*/ 2292764 h 2817020"/>
              <a:gd name="connsiteX2" fmla="*/ 914400 w 6851904"/>
              <a:gd name="connsiteY2" fmla="*/ 2109884 h 2817020"/>
              <a:gd name="connsiteX3" fmla="*/ 1109472 w 6851904"/>
              <a:gd name="connsiteY3" fmla="*/ 2243996 h 2817020"/>
              <a:gd name="connsiteX4" fmla="*/ 1804416 w 6851904"/>
              <a:gd name="connsiteY4" fmla="*/ 2231804 h 2817020"/>
              <a:gd name="connsiteX5" fmla="*/ 2255520 w 6851904"/>
              <a:gd name="connsiteY5" fmla="*/ 1914812 h 2817020"/>
              <a:gd name="connsiteX6" fmla="*/ 2487168 w 6851904"/>
              <a:gd name="connsiteY6" fmla="*/ 1914812 h 2817020"/>
              <a:gd name="connsiteX7" fmla="*/ 2767584 w 6851904"/>
              <a:gd name="connsiteY7" fmla="*/ 610268 h 2817020"/>
              <a:gd name="connsiteX8" fmla="*/ 3169920 w 6851904"/>
              <a:gd name="connsiteY8" fmla="*/ 86012 h 2817020"/>
              <a:gd name="connsiteX9" fmla="*/ 3328416 w 6851904"/>
              <a:gd name="connsiteY9" fmla="*/ 86012 h 2817020"/>
              <a:gd name="connsiteX10" fmla="*/ 3779520 w 6851904"/>
              <a:gd name="connsiteY10" fmla="*/ 25052 h 2817020"/>
              <a:gd name="connsiteX11" fmla="*/ 3816096 w 6851904"/>
              <a:gd name="connsiteY11" fmla="*/ 12860 h 2817020"/>
              <a:gd name="connsiteX12" fmla="*/ 3901440 w 6851904"/>
              <a:gd name="connsiteY12" fmla="*/ 668 h 2817020"/>
              <a:gd name="connsiteX13" fmla="*/ 4194048 w 6851904"/>
              <a:gd name="connsiteY13" fmla="*/ 61628 h 2817020"/>
              <a:gd name="connsiteX14" fmla="*/ 4401312 w 6851904"/>
              <a:gd name="connsiteY14" fmla="*/ 86012 h 2817020"/>
              <a:gd name="connsiteX15" fmla="*/ 4498848 w 6851904"/>
              <a:gd name="connsiteY15" fmla="*/ 171356 h 2817020"/>
              <a:gd name="connsiteX16" fmla="*/ 4791456 w 6851904"/>
              <a:gd name="connsiteY16" fmla="*/ 512732 h 2817020"/>
              <a:gd name="connsiteX17" fmla="*/ 4949952 w 6851904"/>
              <a:gd name="connsiteY17" fmla="*/ 1244252 h 2817020"/>
              <a:gd name="connsiteX18" fmla="*/ 4974336 w 6851904"/>
              <a:gd name="connsiteY18" fmla="*/ 1280828 h 2817020"/>
              <a:gd name="connsiteX19" fmla="*/ 5315712 w 6851904"/>
              <a:gd name="connsiteY19" fmla="*/ 1463708 h 2817020"/>
              <a:gd name="connsiteX20" fmla="*/ 5620512 w 6851904"/>
              <a:gd name="connsiteY20" fmla="*/ 2061116 h 2817020"/>
              <a:gd name="connsiteX21" fmla="*/ 6010656 w 6851904"/>
              <a:gd name="connsiteY21" fmla="*/ 2439068 h 2817020"/>
              <a:gd name="connsiteX22" fmla="*/ 6035040 w 6851904"/>
              <a:gd name="connsiteY22" fmla="*/ 2475644 h 2817020"/>
              <a:gd name="connsiteX23" fmla="*/ 6376416 w 6851904"/>
              <a:gd name="connsiteY23" fmla="*/ 2743868 h 2817020"/>
              <a:gd name="connsiteX24" fmla="*/ 6571488 w 6851904"/>
              <a:gd name="connsiteY24" fmla="*/ 2804828 h 2817020"/>
              <a:gd name="connsiteX25" fmla="*/ 6851904 w 6851904"/>
              <a:gd name="connsiteY25" fmla="*/ 2817020 h 2817020"/>
              <a:gd name="connsiteX0" fmla="*/ 0 w 7004304"/>
              <a:gd name="connsiteY0" fmla="*/ 2317148 h 2808892"/>
              <a:gd name="connsiteX1" fmla="*/ 731520 w 7004304"/>
              <a:gd name="connsiteY1" fmla="*/ 2292764 h 2808892"/>
              <a:gd name="connsiteX2" fmla="*/ 914400 w 7004304"/>
              <a:gd name="connsiteY2" fmla="*/ 2109884 h 2808892"/>
              <a:gd name="connsiteX3" fmla="*/ 1109472 w 7004304"/>
              <a:gd name="connsiteY3" fmla="*/ 2243996 h 2808892"/>
              <a:gd name="connsiteX4" fmla="*/ 1804416 w 7004304"/>
              <a:gd name="connsiteY4" fmla="*/ 2231804 h 2808892"/>
              <a:gd name="connsiteX5" fmla="*/ 2255520 w 7004304"/>
              <a:gd name="connsiteY5" fmla="*/ 1914812 h 2808892"/>
              <a:gd name="connsiteX6" fmla="*/ 2487168 w 7004304"/>
              <a:gd name="connsiteY6" fmla="*/ 1914812 h 2808892"/>
              <a:gd name="connsiteX7" fmla="*/ 2767584 w 7004304"/>
              <a:gd name="connsiteY7" fmla="*/ 610268 h 2808892"/>
              <a:gd name="connsiteX8" fmla="*/ 3169920 w 7004304"/>
              <a:gd name="connsiteY8" fmla="*/ 86012 h 2808892"/>
              <a:gd name="connsiteX9" fmla="*/ 3328416 w 7004304"/>
              <a:gd name="connsiteY9" fmla="*/ 86012 h 2808892"/>
              <a:gd name="connsiteX10" fmla="*/ 3779520 w 7004304"/>
              <a:gd name="connsiteY10" fmla="*/ 25052 h 2808892"/>
              <a:gd name="connsiteX11" fmla="*/ 3816096 w 7004304"/>
              <a:gd name="connsiteY11" fmla="*/ 12860 h 2808892"/>
              <a:gd name="connsiteX12" fmla="*/ 3901440 w 7004304"/>
              <a:gd name="connsiteY12" fmla="*/ 668 h 2808892"/>
              <a:gd name="connsiteX13" fmla="*/ 4194048 w 7004304"/>
              <a:gd name="connsiteY13" fmla="*/ 61628 h 2808892"/>
              <a:gd name="connsiteX14" fmla="*/ 4401312 w 7004304"/>
              <a:gd name="connsiteY14" fmla="*/ 86012 h 2808892"/>
              <a:gd name="connsiteX15" fmla="*/ 4498848 w 7004304"/>
              <a:gd name="connsiteY15" fmla="*/ 171356 h 2808892"/>
              <a:gd name="connsiteX16" fmla="*/ 4791456 w 7004304"/>
              <a:gd name="connsiteY16" fmla="*/ 512732 h 2808892"/>
              <a:gd name="connsiteX17" fmla="*/ 4949952 w 7004304"/>
              <a:gd name="connsiteY17" fmla="*/ 1244252 h 2808892"/>
              <a:gd name="connsiteX18" fmla="*/ 4974336 w 7004304"/>
              <a:gd name="connsiteY18" fmla="*/ 1280828 h 2808892"/>
              <a:gd name="connsiteX19" fmla="*/ 5315712 w 7004304"/>
              <a:gd name="connsiteY19" fmla="*/ 1463708 h 2808892"/>
              <a:gd name="connsiteX20" fmla="*/ 5620512 w 7004304"/>
              <a:gd name="connsiteY20" fmla="*/ 2061116 h 2808892"/>
              <a:gd name="connsiteX21" fmla="*/ 6010656 w 7004304"/>
              <a:gd name="connsiteY21" fmla="*/ 2439068 h 2808892"/>
              <a:gd name="connsiteX22" fmla="*/ 6035040 w 7004304"/>
              <a:gd name="connsiteY22" fmla="*/ 2475644 h 2808892"/>
              <a:gd name="connsiteX23" fmla="*/ 6376416 w 7004304"/>
              <a:gd name="connsiteY23" fmla="*/ 2743868 h 2808892"/>
              <a:gd name="connsiteX24" fmla="*/ 6571488 w 7004304"/>
              <a:gd name="connsiteY24" fmla="*/ 2804828 h 2808892"/>
              <a:gd name="connsiteX25" fmla="*/ 7004304 w 7004304"/>
              <a:gd name="connsiteY25" fmla="*/ 2664620 h 2808892"/>
              <a:gd name="connsiteX0" fmla="*/ 0 w 7004304"/>
              <a:gd name="connsiteY0" fmla="*/ 2317148 h 3072036"/>
              <a:gd name="connsiteX1" fmla="*/ 731520 w 7004304"/>
              <a:gd name="connsiteY1" fmla="*/ 2292764 h 3072036"/>
              <a:gd name="connsiteX2" fmla="*/ 914400 w 7004304"/>
              <a:gd name="connsiteY2" fmla="*/ 2109884 h 3072036"/>
              <a:gd name="connsiteX3" fmla="*/ 1109472 w 7004304"/>
              <a:gd name="connsiteY3" fmla="*/ 2243996 h 3072036"/>
              <a:gd name="connsiteX4" fmla="*/ 1804416 w 7004304"/>
              <a:gd name="connsiteY4" fmla="*/ 2231804 h 3072036"/>
              <a:gd name="connsiteX5" fmla="*/ 2255520 w 7004304"/>
              <a:gd name="connsiteY5" fmla="*/ 1914812 h 3072036"/>
              <a:gd name="connsiteX6" fmla="*/ 2487168 w 7004304"/>
              <a:gd name="connsiteY6" fmla="*/ 1914812 h 3072036"/>
              <a:gd name="connsiteX7" fmla="*/ 2767584 w 7004304"/>
              <a:gd name="connsiteY7" fmla="*/ 610268 h 3072036"/>
              <a:gd name="connsiteX8" fmla="*/ 3169920 w 7004304"/>
              <a:gd name="connsiteY8" fmla="*/ 86012 h 3072036"/>
              <a:gd name="connsiteX9" fmla="*/ 3328416 w 7004304"/>
              <a:gd name="connsiteY9" fmla="*/ 86012 h 3072036"/>
              <a:gd name="connsiteX10" fmla="*/ 3779520 w 7004304"/>
              <a:gd name="connsiteY10" fmla="*/ 25052 h 3072036"/>
              <a:gd name="connsiteX11" fmla="*/ 3816096 w 7004304"/>
              <a:gd name="connsiteY11" fmla="*/ 12860 h 3072036"/>
              <a:gd name="connsiteX12" fmla="*/ 3901440 w 7004304"/>
              <a:gd name="connsiteY12" fmla="*/ 668 h 3072036"/>
              <a:gd name="connsiteX13" fmla="*/ 4194048 w 7004304"/>
              <a:gd name="connsiteY13" fmla="*/ 61628 h 3072036"/>
              <a:gd name="connsiteX14" fmla="*/ 4401312 w 7004304"/>
              <a:gd name="connsiteY14" fmla="*/ 86012 h 3072036"/>
              <a:gd name="connsiteX15" fmla="*/ 4498848 w 7004304"/>
              <a:gd name="connsiteY15" fmla="*/ 171356 h 3072036"/>
              <a:gd name="connsiteX16" fmla="*/ 4791456 w 7004304"/>
              <a:gd name="connsiteY16" fmla="*/ 512732 h 3072036"/>
              <a:gd name="connsiteX17" fmla="*/ 4949952 w 7004304"/>
              <a:gd name="connsiteY17" fmla="*/ 1244252 h 3072036"/>
              <a:gd name="connsiteX18" fmla="*/ 4974336 w 7004304"/>
              <a:gd name="connsiteY18" fmla="*/ 1280828 h 3072036"/>
              <a:gd name="connsiteX19" fmla="*/ 5315712 w 7004304"/>
              <a:gd name="connsiteY19" fmla="*/ 1463708 h 3072036"/>
              <a:gd name="connsiteX20" fmla="*/ 5620512 w 7004304"/>
              <a:gd name="connsiteY20" fmla="*/ 2061116 h 3072036"/>
              <a:gd name="connsiteX21" fmla="*/ 6010656 w 7004304"/>
              <a:gd name="connsiteY21" fmla="*/ 2439068 h 3072036"/>
              <a:gd name="connsiteX22" fmla="*/ 6035040 w 7004304"/>
              <a:gd name="connsiteY22" fmla="*/ 2475644 h 3072036"/>
              <a:gd name="connsiteX23" fmla="*/ 6376416 w 7004304"/>
              <a:gd name="connsiteY23" fmla="*/ 2743868 h 3072036"/>
              <a:gd name="connsiteX24" fmla="*/ 6571488 w 7004304"/>
              <a:gd name="connsiteY24" fmla="*/ 2804828 h 3072036"/>
              <a:gd name="connsiteX25" fmla="*/ 6918960 w 7004304"/>
              <a:gd name="connsiteY25" fmla="*/ 3048668 h 3072036"/>
              <a:gd name="connsiteX26" fmla="*/ 7004304 w 7004304"/>
              <a:gd name="connsiteY26" fmla="*/ 2664620 h 3072036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7004304 w 7004304"/>
              <a:gd name="connsiteY26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6925056 w 7004304"/>
              <a:gd name="connsiteY26" fmla="*/ 3048668 h 3048668"/>
              <a:gd name="connsiteX27" fmla="*/ 7004304 w 7004304"/>
              <a:gd name="connsiteY27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6925056 w 7004304"/>
              <a:gd name="connsiteY26" fmla="*/ 2896268 h 3048668"/>
              <a:gd name="connsiteX27" fmla="*/ 7004304 w 7004304"/>
              <a:gd name="connsiteY27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805613 w 7004304"/>
              <a:gd name="connsiteY25" fmla="*/ 2890553 h 3048668"/>
              <a:gd name="connsiteX26" fmla="*/ 6918960 w 7004304"/>
              <a:gd name="connsiteY26" fmla="*/ 3048668 h 3048668"/>
              <a:gd name="connsiteX27" fmla="*/ 6925056 w 7004304"/>
              <a:gd name="connsiteY27" fmla="*/ 2896268 h 3048668"/>
              <a:gd name="connsiteX28" fmla="*/ 7004304 w 7004304"/>
              <a:gd name="connsiteY28" fmla="*/ 2664620 h 3048668"/>
              <a:gd name="connsiteX0" fmla="*/ 0 w 7004304"/>
              <a:gd name="connsiteY0" fmla="*/ 2317148 h 2896268"/>
              <a:gd name="connsiteX1" fmla="*/ 731520 w 7004304"/>
              <a:gd name="connsiteY1" fmla="*/ 2292764 h 2896268"/>
              <a:gd name="connsiteX2" fmla="*/ 914400 w 7004304"/>
              <a:gd name="connsiteY2" fmla="*/ 2109884 h 2896268"/>
              <a:gd name="connsiteX3" fmla="*/ 1109472 w 7004304"/>
              <a:gd name="connsiteY3" fmla="*/ 2243996 h 2896268"/>
              <a:gd name="connsiteX4" fmla="*/ 1804416 w 7004304"/>
              <a:gd name="connsiteY4" fmla="*/ 2231804 h 2896268"/>
              <a:gd name="connsiteX5" fmla="*/ 2255520 w 7004304"/>
              <a:gd name="connsiteY5" fmla="*/ 1914812 h 2896268"/>
              <a:gd name="connsiteX6" fmla="*/ 2487168 w 7004304"/>
              <a:gd name="connsiteY6" fmla="*/ 1914812 h 2896268"/>
              <a:gd name="connsiteX7" fmla="*/ 2767584 w 7004304"/>
              <a:gd name="connsiteY7" fmla="*/ 610268 h 2896268"/>
              <a:gd name="connsiteX8" fmla="*/ 3169920 w 7004304"/>
              <a:gd name="connsiteY8" fmla="*/ 86012 h 2896268"/>
              <a:gd name="connsiteX9" fmla="*/ 3328416 w 7004304"/>
              <a:gd name="connsiteY9" fmla="*/ 86012 h 2896268"/>
              <a:gd name="connsiteX10" fmla="*/ 3779520 w 7004304"/>
              <a:gd name="connsiteY10" fmla="*/ 25052 h 2896268"/>
              <a:gd name="connsiteX11" fmla="*/ 3816096 w 7004304"/>
              <a:gd name="connsiteY11" fmla="*/ 12860 h 2896268"/>
              <a:gd name="connsiteX12" fmla="*/ 3901440 w 7004304"/>
              <a:gd name="connsiteY12" fmla="*/ 668 h 2896268"/>
              <a:gd name="connsiteX13" fmla="*/ 4194048 w 7004304"/>
              <a:gd name="connsiteY13" fmla="*/ 61628 h 2896268"/>
              <a:gd name="connsiteX14" fmla="*/ 4401312 w 7004304"/>
              <a:gd name="connsiteY14" fmla="*/ 86012 h 2896268"/>
              <a:gd name="connsiteX15" fmla="*/ 4498848 w 7004304"/>
              <a:gd name="connsiteY15" fmla="*/ 171356 h 2896268"/>
              <a:gd name="connsiteX16" fmla="*/ 4791456 w 7004304"/>
              <a:gd name="connsiteY16" fmla="*/ 512732 h 2896268"/>
              <a:gd name="connsiteX17" fmla="*/ 4949952 w 7004304"/>
              <a:gd name="connsiteY17" fmla="*/ 1244252 h 2896268"/>
              <a:gd name="connsiteX18" fmla="*/ 4974336 w 7004304"/>
              <a:gd name="connsiteY18" fmla="*/ 1280828 h 2896268"/>
              <a:gd name="connsiteX19" fmla="*/ 5315712 w 7004304"/>
              <a:gd name="connsiteY19" fmla="*/ 1463708 h 2896268"/>
              <a:gd name="connsiteX20" fmla="*/ 5620512 w 7004304"/>
              <a:gd name="connsiteY20" fmla="*/ 2061116 h 2896268"/>
              <a:gd name="connsiteX21" fmla="*/ 6010656 w 7004304"/>
              <a:gd name="connsiteY21" fmla="*/ 2439068 h 2896268"/>
              <a:gd name="connsiteX22" fmla="*/ 6035040 w 7004304"/>
              <a:gd name="connsiteY22" fmla="*/ 2475644 h 2896268"/>
              <a:gd name="connsiteX23" fmla="*/ 6376416 w 7004304"/>
              <a:gd name="connsiteY23" fmla="*/ 2743868 h 2896268"/>
              <a:gd name="connsiteX24" fmla="*/ 6571488 w 7004304"/>
              <a:gd name="connsiteY24" fmla="*/ 2804828 h 2896268"/>
              <a:gd name="connsiteX25" fmla="*/ 6805613 w 7004304"/>
              <a:gd name="connsiteY25" fmla="*/ 2890553 h 2896268"/>
              <a:gd name="connsiteX26" fmla="*/ 6925056 w 7004304"/>
              <a:gd name="connsiteY26" fmla="*/ 2896268 h 2896268"/>
              <a:gd name="connsiteX27" fmla="*/ 7004304 w 7004304"/>
              <a:gd name="connsiteY27" fmla="*/ 2664620 h 2896268"/>
              <a:gd name="connsiteX0" fmla="*/ 0 w 7004304"/>
              <a:gd name="connsiteY0" fmla="*/ 2317148 h 2896268"/>
              <a:gd name="connsiteX1" fmla="*/ 731520 w 7004304"/>
              <a:gd name="connsiteY1" fmla="*/ 2292764 h 2896268"/>
              <a:gd name="connsiteX2" fmla="*/ 914400 w 7004304"/>
              <a:gd name="connsiteY2" fmla="*/ 2109884 h 2896268"/>
              <a:gd name="connsiteX3" fmla="*/ 1109472 w 7004304"/>
              <a:gd name="connsiteY3" fmla="*/ 2243996 h 2896268"/>
              <a:gd name="connsiteX4" fmla="*/ 1804416 w 7004304"/>
              <a:gd name="connsiteY4" fmla="*/ 2231804 h 2896268"/>
              <a:gd name="connsiteX5" fmla="*/ 2255520 w 7004304"/>
              <a:gd name="connsiteY5" fmla="*/ 1914812 h 2896268"/>
              <a:gd name="connsiteX6" fmla="*/ 2487168 w 7004304"/>
              <a:gd name="connsiteY6" fmla="*/ 1914812 h 2896268"/>
              <a:gd name="connsiteX7" fmla="*/ 2767584 w 7004304"/>
              <a:gd name="connsiteY7" fmla="*/ 610268 h 2896268"/>
              <a:gd name="connsiteX8" fmla="*/ 3169920 w 7004304"/>
              <a:gd name="connsiteY8" fmla="*/ 86012 h 2896268"/>
              <a:gd name="connsiteX9" fmla="*/ 3328416 w 7004304"/>
              <a:gd name="connsiteY9" fmla="*/ 86012 h 2896268"/>
              <a:gd name="connsiteX10" fmla="*/ 3779520 w 7004304"/>
              <a:gd name="connsiteY10" fmla="*/ 25052 h 2896268"/>
              <a:gd name="connsiteX11" fmla="*/ 3816096 w 7004304"/>
              <a:gd name="connsiteY11" fmla="*/ 12860 h 2896268"/>
              <a:gd name="connsiteX12" fmla="*/ 3901440 w 7004304"/>
              <a:gd name="connsiteY12" fmla="*/ 668 h 2896268"/>
              <a:gd name="connsiteX13" fmla="*/ 4194048 w 7004304"/>
              <a:gd name="connsiteY13" fmla="*/ 61628 h 2896268"/>
              <a:gd name="connsiteX14" fmla="*/ 4401312 w 7004304"/>
              <a:gd name="connsiteY14" fmla="*/ 86012 h 2896268"/>
              <a:gd name="connsiteX15" fmla="*/ 4498848 w 7004304"/>
              <a:gd name="connsiteY15" fmla="*/ 171356 h 2896268"/>
              <a:gd name="connsiteX16" fmla="*/ 4791456 w 7004304"/>
              <a:gd name="connsiteY16" fmla="*/ 512732 h 2896268"/>
              <a:gd name="connsiteX17" fmla="*/ 4949952 w 7004304"/>
              <a:gd name="connsiteY17" fmla="*/ 1244252 h 2896268"/>
              <a:gd name="connsiteX18" fmla="*/ 4974336 w 7004304"/>
              <a:gd name="connsiteY18" fmla="*/ 1280828 h 2896268"/>
              <a:gd name="connsiteX19" fmla="*/ 5315712 w 7004304"/>
              <a:gd name="connsiteY19" fmla="*/ 1463708 h 2896268"/>
              <a:gd name="connsiteX20" fmla="*/ 5620512 w 7004304"/>
              <a:gd name="connsiteY20" fmla="*/ 2061116 h 2896268"/>
              <a:gd name="connsiteX21" fmla="*/ 6010656 w 7004304"/>
              <a:gd name="connsiteY21" fmla="*/ 2439068 h 2896268"/>
              <a:gd name="connsiteX22" fmla="*/ 6035040 w 7004304"/>
              <a:gd name="connsiteY22" fmla="*/ 2475644 h 2896268"/>
              <a:gd name="connsiteX23" fmla="*/ 6376416 w 7004304"/>
              <a:gd name="connsiteY23" fmla="*/ 2743868 h 2896268"/>
              <a:gd name="connsiteX24" fmla="*/ 6571488 w 7004304"/>
              <a:gd name="connsiteY24" fmla="*/ 2804828 h 2896268"/>
              <a:gd name="connsiteX25" fmla="*/ 6805613 w 7004304"/>
              <a:gd name="connsiteY25" fmla="*/ 2890553 h 2896268"/>
              <a:gd name="connsiteX26" fmla="*/ 6925056 w 7004304"/>
              <a:gd name="connsiteY26" fmla="*/ 2896268 h 2896268"/>
              <a:gd name="connsiteX27" fmla="*/ 7004304 w 7004304"/>
              <a:gd name="connsiteY27" fmla="*/ 2664620 h 289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004304" h="2896268">
                <a:moveTo>
                  <a:pt x="0" y="2317148"/>
                </a:moveTo>
                <a:lnTo>
                  <a:pt x="731520" y="2292764"/>
                </a:lnTo>
                <a:lnTo>
                  <a:pt x="914400" y="2109884"/>
                </a:lnTo>
                <a:lnTo>
                  <a:pt x="1109472" y="2243996"/>
                </a:lnTo>
                <a:lnTo>
                  <a:pt x="1804416" y="2231804"/>
                </a:lnTo>
                <a:lnTo>
                  <a:pt x="2255520" y="1914812"/>
                </a:lnTo>
                <a:lnTo>
                  <a:pt x="2487168" y="1914812"/>
                </a:lnTo>
                <a:lnTo>
                  <a:pt x="2767584" y="610268"/>
                </a:lnTo>
                <a:lnTo>
                  <a:pt x="3169920" y="86012"/>
                </a:lnTo>
                <a:lnTo>
                  <a:pt x="3328416" y="86012"/>
                </a:lnTo>
                <a:lnTo>
                  <a:pt x="3779520" y="25052"/>
                </a:lnTo>
                <a:cubicBezTo>
                  <a:pt x="3792229" y="23146"/>
                  <a:pt x="3816096" y="12860"/>
                  <a:pt x="3816096" y="12860"/>
                </a:cubicBezTo>
                <a:cubicBezTo>
                  <a:pt x="3893257" y="0"/>
                  <a:pt x="3864528" y="668"/>
                  <a:pt x="3901440" y="668"/>
                </a:cubicBezTo>
                <a:cubicBezTo>
                  <a:pt x="4185827" y="62491"/>
                  <a:pt x="4086201" y="61628"/>
                  <a:pt x="4194048" y="61628"/>
                </a:cubicBezTo>
                <a:lnTo>
                  <a:pt x="4401312" y="86012"/>
                </a:lnTo>
                <a:cubicBezTo>
                  <a:pt x="4491020" y="162904"/>
                  <a:pt x="4460162" y="132670"/>
                  <a:pt x="4498848" y="171356"/>
                </a:cubicBezTo>
                <a:lnTo>
                  <a:pt x="4791456" y="512732"/>
                </a:lnTo>
                <a:cubicBezTo>
                  <a:pt x="4844288" y="756572"/>
                  <a:pt x="4892163" y="1001539"/>
                  <a:pt x="4949952" y="1244252"/>
                </a:cubicBezTo>
                <a:cubicBezTo>
                  <a:pt x="4953346" y="1258506"/>
                  <a:pt x="4974336" y="1280828"/>
                  <a:pt x="4974336" y="1280828"/>
                </a:cubicBezTo>
                <a:lnTo>
                  <a:pt x="5315712" y="1463708"/>
                </a:lnTo>
                <a:cubicBezTo>
                  <a:pt x="5418981" y="1661984"/>
                  <a:pt x="5620512" y="1837559"/>
                  <a:pt x="5620512" y="2061116"/>
                </a:cubicBezTo>
                <a:cubicBezTo>
                  <a:pt x="5750560" y="2187100"/>
                  <a:pt x="5884549" y="2309139"/>
                  <a:pt x="6010656" y="2439068"/>
                </a:cubicBezTo>
                <a:cubicBezTo>
                  <a:pt x="6049898" y="2479499"/>
                  <a:pt x="6001849" y="2475644"/>
                  <a:pt x="6035040" y="2475644"/>
                </a:cubicBezTo>
                <a:lnTo>
                  <a:pt x="6376416" y="2743868"/>
                </a:lnTo>
                <a:lnTo>
                  <a:pt x="6571488" y="2804828"/>
                </a:lnTo>
                <a:lnTo>
                  <a:pt x="6805613" y="2890553"/>
                </a:lnTo>
                <a:lnTo>
                  <a:pt x="6925056" y="2896268"/>
                </a:lnTo>
                <a:lnTo>
                  <a:pt x="7004304" y="2664620"/>
                </a:lnTo>
              </a:path>
            </a:pathLst>
          </a:custGeom>
          <a:ln w="571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914400" y="1621536"/>
            <a:ext cx="7034784" cy="3364992"/>
          </a:xfrm>
          <a:custGeom>
            <a:avLst/>
            <a:gdLst>
              <a:gd name="connsiteX0" fmla="*/ 0 w 7034784"/>
              <a:gd name="connsiteY0" fmla="*/ 2267712 h 3364992"/>
              <a:gd name="connsiteX1" fmla="*/ 1487424 w 7034784"/>
              <a:gd name="connsiteY1" fmla="*/ 2267712 h 3364992"/>
              <a:gd name="connsiteX2" fmla="*/ 2292096 w 7034784"/>
              <a:gd name="connsiteY2" fmla="*/ 792480 h 3364992"/>
              <a:gd name="connsiteX3" fmla="*/ 2779776 w 7034784"/>
              <a:gd name="connsiteY3" fmla="*/ 353568 h 3364992"/>
              <a:gd name="connsiteX4" fmla="*/ 3450336 w 7034784"/>
              <a:gd name="connsiteY4" fmla="*/ 341376 h 3364992"/>
              <a:gd name="connsiteX5" fmla="*/ 3730752 w 7034784"/>
              <a:gd name="connsiteY5" fmla="*/ 12192 h 3364992"/>
              <a:gd name="connsiteX6" fmla="*/ 4035552 w 7034784"/>
              <a:gd name="connsiteY6" fmla="*/ 0 h 3364992"/>
              <a:gd name="connsiteX7" fmla="*/ 4291584 w 7034784"/>
              <a:gd name="connsiteY7" fmla="*/ 341376 h 3364992"/>
              <a:gd name="connsiteX8" fmla="*/ 4742688 w 7034784"/>
              <a:gd name="connsiteY8" fmla="*/ 329184 h 3364992"/>
              <a:gd name="connsiteX9" fmla="*/ 5035296 w 7034784"/>
              <a:gd name="connsiteY9" fmla="*/ 1231392 h 3364992"/>
              <a:gd name="connsiteX10" fmla="*/ 5035296 w 7034784"/>
              <a:gd name="connsiteY10" fmla="*/ 1645920 h 3364992"/>
              <a:gd name="connsiteX11" fmla="*/ 5632704 w 7034784"/>
              <a:gd name="connsiteY11" fmla="*/ 1840992 h 3364992"/>
              <a:gd name="connsiteX12" fmla="*/ 5827776 w 7034784"/>
              <a:gd name="connsiteY12" fmla="*/ 2584704 h 3364992"/>
              <a:gd name="connsiteX13" fmla="*/ 6047232 w 7034784"/>
              <a:gd name="connsiteY13" fmla="*/ 2852928 h 3364992"/>
              <a:gd name="connsiteX14" fmla="*/ 6571488 w 7034784"/>
              <a:gd name="connsiteY14" fmla="*/ 3157728 h 3364992"/>
              <a:gd name="connsiteX15" fmla="*/ 6876288 w 7034784"/>
              <a:gd name="connsiteY15" fmla="*/ 3304032 h 3364992"/>
              <a:gd name="connsiteX16" fmla="*/ 7034784 w 7034784"/>
              <a:gd name="connsiteY16" fmla="*/ 3364992 h 336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034784" h="3364992">
                <a:moveTo>
                  <a:pt x="0" y="2267712"/>
                </a:moveTo>
                <a:lnTo>
                  <a:pt x="1487424" y="2267712"/>
                </a:lnTo>
                <a:cubicBezTo>
                  <a:pt x="1757366" y="1776909"/>
                  <a:pt x="2292096" y="1352620"/>
                  <a:pt x="2292096" y="792480"/>
                </a:cubicBezTo>
                <a:lnTo>
                  <a:pt x="2779776" y="353568"/>
                </a:lnTo>
                <a:lnTo>
                  <a:pt x="3450336" y="341376"/>
                </a:lnTo>
                <a:lnTo>
                  <a:pt x="3730752" y="12192"/>
                </a:lnTo>
                <a:lnTo>
                  <a:pt x="4035552" y="0"/>
                </a:lnTo>
                <a:lnTo>
                  <a:pt x="4291584" y="341376"/>
                </a:lnTo>
                <a:cubicBezTo>
                  <a:pt x="4441949" y="337199"/>
                  <a:pt x="4592265" y="329184"/>
                  <a:pt x="4742688" y="329184"/>
                </a:cubicBezTo>
                <a:lnTo>
                  <a:pt x="5035296" y="1231392"/>
                </a:lnTo>
                <a:lnTo>
                  <a:pt x="5035296" y="1645920"/>
                </a:lnTo>
                <a:lnTo>
                  <a:pt x="5632704" y="1840992"/>
                </a:lnTo>
                <a:cubicBezTo>
                  <a:pt x="5816554" y="2588650"/>
                  <a:pt x="5560295" y="2584704"/>
                  <a:pt x="5827776" y="2584704"/>
                </a:cubicBezTo>
                <a:cubicBezTo>
                  <a:pt x="6028355" y="2847964"/>
                  <a:pt x="5926883" y="2792753"/>
                  <a:pt x="6047232" y="2852928"/>
                </a:cubicBezTo>
                <a:lnTo>
                  <a:pt x="6571488" y="3157728"/>
                </a:lnTo>
                <a:cubicBezTo>
                  <a:pt x="6869321" y="3294235"/>
                  <a:pt x="6788229" y="3215973"/>
                  <a:pt x="6876288" y="3304032"/>
                </a:cubicBezTo>
                <a:lnTo>
                  <a:pt x="7034784" y="3364992"/>
                </a:lnTo>
              </a:path>
            </a:pathLst>
          </a:custGeom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14400" y="6339840"/>
            <a:ext cx="7239000" cy="457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712976" y="6428601"/>
            <a:ext cx="1045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Tijuana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14826" y="6428601"/>
            <a:ext cx="980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Juarez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87267" y="6428601"/>
            <a:ext cx="849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Gulf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2210" y="6428601"/>
            <a:ext cx="1040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Sinaloa Cartel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066800" y="6565392"/>
            <a:ext cx="685800" cy="1588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55429" y="6565392"/>
            <a:ext cx="685800" cy="1588"/>
          </a:xfrm>
          <a:prstGeom prst="line">
            <a:avLst/>
          </a:prstGeom>
          <a:ln w="5715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42688" y="6565392"/>
            <a:ext cx="685800" cy="1588"/>
          </a:xfrm>
          <a:prstGeom prst="line">
            <a:avLst/>
          </a:prstGeom>
          <a:ln w="5715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373368" y="6565392"/>
            <a:ext cx="685800" cy="1588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0" y="0"/>
            <a:ext cx="64787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Mexican Drug Cartels - Images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0" name="Rectangle 49">
            <a:hlinkClick r:id="" action="ppaction://hlinkshowjump?jump=firstslide" tooltip="Juarez and Tijuana Cartels consolidate resources and unify operational goals"/>
          </p:cNvPr>
          <p:cNvSpPr/>
          <p:nvPr/>
        </p:nvSpPr>
        <p:spPr>
          <a:xfrm>
            <a:off x="1371600" y="39624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Beginnings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358172" y="1066800"/>
            <a:ext cx="403828" cy="4800599"/>
          </a:xfrm>
          <a:prstGeom prst="rect">
            <a:avLst/>
          </a:prstGeom>
          <a:gradFill flip="none" rotWithShape="1">
            <a:gsLst>
              <a:gs pos="35000">
                <a:srgbClr val="8488C4"/>
              </a:gs>
              <a:gs pos="63000">
                <a:srgbClr val="D4DEFF"/>
              </a:gs>
            </a:gsLst>
            <a:lin ang="5400000" scaled="1"/>
            <a:tileRect/>
          </a:gradFill>
        </p:spPr>
        <p:txBody>
          <a:bodyPr vert="wordArtVert" wrap="square" rtlCol="0">
            <a:spAutoFit/>
          </a:bodyPr>
          <a:lstStyle/>
          <a:p>
            <a:r>
              <a:rPr lang="en-US" sz="1200" b="1" dirty="0"/>
              <a:t>Power and Influence</a:t>
            </a:r>
            <a:endParaRPr lang="en-US" sz="1200" b="1" dirty="0"/>
          </a:p>
        </p:txBody>
      </p:sp>
      <p:sp>
        <p:nvSpPr>
          <p:cNvPr id="53" name="Rectangle 52">
            <a:hlinkClick r:id="" action="ppaction://hlinkshowjump?jump=firstslide" tooltip="Sinaloa begins forming alliances in western Mexico"/>
          </p:cNvPr>
          <p:cNvSpPr/>
          <p:nvPr/>
        </p:nvSpPr>
        <p:spPr>
          <a:xfrm>
            <a:off x="4572000" y="27432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Rise of Sinaloa</a:t>
            </a:r>
            <a:endParaRPr lang="en-US" sz="1100" dirty="0"/>
          </a:p>
        </p:txBody>
      </p:sp>
      <p:sp>
        <p:nvSpPr>
          <p:cNvPr id="54" name="Rectangle 53">
            <a:hlinkClick r:id="" action="ppaction://hlinkshowjump?jump=firstslide" tooltip="Sinaloa Cartel makes alliances along the Pacific coast"/>
          </p:cNvPr>
          <p:cNvSpPr/>
          <p:nvPr/>
        </p:nvSpPr>
        <p:spPr>
          <a:xfrm>
            <a:off x="5562600" y="14478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Sinaloa and the Pacific</a:t>
            </a:r>
            <a:endParaRPr lang="en-US" sz="1100" dirty="0"/>
          </a:p>
        </p:txBody>
      </p:sp>
      <p:sp>
        <p:nvSpPr>
          <p:cNvPr id="55" name="Rectangle 54">
            <a:hlinkClick r:id="" action="ppaction://hlinkshowjump?jump=firstslide" tooltip="Gulf Cartel is under pressure from joint Mexican and American security operations"/>
          </p:cNvPr>
          <p:cNvSpPr/>
          <p:nvPr/>
        </p:nvSpPr>
        <p:spPr>
          <a:xfrm>
            <a:off x="7315200" y="23622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Gulf under</a:t>
            </a:r>
          </a:p>
          <a:p>
            <a:pPr algn="ctr"/>
            <a:r>
              <a:rPr lang="en-US" sz="1100" dirty="0"/>
              <a:t>Pressure</a:t>
            </a:r>
            <a:endParaRPr lang="en-US" sz="1100" dirty="0"/>
          </a:p>
        </p:txBody>
      </p:sp>
      <p:sp>
        <p:nvSpPr>
          <p:cNvPr id="56" name="Rectangle 55">
            <a:hlinkClick r:id="" action="ppaction://hlinkshowjump?jump=firstslide" tooltip="Gulf begins consolidating power in northeast Mexico"/>
          </p:cNvPr>
          <p:cNvSpPr/>
          <p:nvPr/>
        </p:nvSpPr>
        <p:spPr>
          <a:xfrm>
            <a:off x="5791200" y="47244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Gulf and </a:t>
            </a:r>
          </a:p>
          <a:p>
            <a:pPr algn="ctr"/>
            <a:r>
              <a:rPr lang="en-US" sz="1100" dirty="0"/>
              <a:t>NE Mexico</a:t>
            </a:r>
            <a:endParaRPr lang="en-US" sz="1100" dirty="0"/>
          </a:p>
        </p:txBody>
      </p:sp>
      <p:sp>
        <p:nvSpPr>
          <p:cNvPr id="57" name="Rectangle 56">
            <a:hlinkClick r:id="" action="ppaction://hlinkshowjump?jump=firstslide" tooltip="Juarez and Tijuana Cartels lose share due to leadership losses"/>
          </p:cNvPr>
          <p:cNvSpPr/>
          <p:nvPr/>
        </p:nvSpPr>
        <p:spPr>
          <a:xfrm>
            <a:off x="7315200" y="3962400"/>
            <a:ext cx="838200" cy="38100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Leadership</a:t>
            </a:r>
          </a:p>
          <a:p>
            <a:pPr algn="ctr"/>
            <a:r>
              <a:rPr lang="en-US" sz="1100" dirty="0"/>
              <a:t>Losses</a:t>
            </a:r>
          </a:p>
        </p:txBody>
      </p:sp>
      <p:pic>
        <p:nvPicPr>
          <p:cNvPr id="58" name="Picture 2">
            <a:hlinkClick r:id="rId3" action="ppaction://hlinksldjump" tooltip="Juarez and Tijuana Cartels solidify connections with Columbian cocaine suppliers"/>
          </p:cNvPr>
          <p:cNvPicPr>
            <a:picLocks noChangeAspect="1" noChangeArrowheads="1"/>
          </p:cNvPicPr>
          <p:nvPr/>
        </p:nvPicPr>
        <p:blipFill>
          <a:blip r:embed="rId4" cstate="print">
            <a:lum bright="-10000"/>
          </a:blip>
          <a:srcRect l="1250" t="21000" r="63125" b="43000"/>
          <a:stretch>
            <a:fillRect/>
          </a:stretch>
        </p:blipFill>
        <p:spPr bwMode="auto">
          <a:xfrm>
            <a:off x="3060699" y="3801979"/>
            <a:ext cx="977901" cy="617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432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008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15200" y="1066800"/>
            <a:ext cx="914400" cy="48006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52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1970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96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1975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40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1980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284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1985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28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1990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572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1995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716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860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00416" y="5879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914400" y="1914144"/>
            <a:ext cx="6900672" cy="3779520"/>
          </a:xfrm>
          <a:custGeom>
            <a:avLst/>
            <a:gdLst>
              <a:gd name="connsiteX0" fmla="*/ 0 w 6900672"/>
              <a:gd name="connsiteY0" fmla="*/ 3694176 h 3824957"/>
              <a:gd name="connsiteX1" fmla="*/ 316992 w 6900672"/>
              <a:gd name="connsiteY1" fmla="*/ 3694176 h 3824957"/>
              <a:gd name="connsiteX2" fmla="*/ 560832 w 6900672"/>
              <a:gd name="connsiteY2" fmla="*/ 3755136 h 3824957"/>
              <a:gd name="connsiteX3" fmla="*/ 694944 w 6900672"/>
              <a:gd name="connsiteY3" fmla="*/ 3767328 h 3824957"/>
              <a:gd name="connsiteX4" fmla="*/ 914400 w 6900672"/>
              <a:gd name="connsiteY4" fmla="*/ 3755136 h 3824957"/>
              <a:gd name="connsiteX5" fmla="*/ 1816608 w 6900672"/>
              <a:gd name="connsiteY5" fmla="*/ 3779520 h 3824957"/>
              <a:gd name="connsiteX6" fmla="*/ 2621280 w 6900672"/>
              <a:gd name="connsiteY6" fmla="*/ 3718560 h 3824957"/>
              <a:gd name="connsiteX7" fmla="*/ 2755392 w 6900672"/>
              <a:gd name="connsiteY7" fmla="*/ 3657600 h 3824957"/>
              <a:gd name="connsiteX8" fmla="*/ 3657600 w 6900672"/>
              <a:gd name="connsiteY8" fmla="*/ 3608832 h 3824957"/>
              <a:gd name="connsiteX9" fmla="*/ 3852672 w 6900672"/>
              <a:gd name="connsiteY9" fmla="*/ 3535680 h 3824957"/>
              <a:gd name="connsiteX10" fmla="*/ 4059936 w 6900672"/>
              <a:gd name="connsiteY10" fmla="*/ 3438144 h 3824957"/>
              <a:gd name="connsiteX11" fmla="*/ 4194048 w 6900672"/>
              <a:gd name="connsiteY11" fmla="*/ 3413760 h 3824957"/>
              <a:gd name="connsiteX12" fmla="*/ 4572000 w 6900672"/>
              <a:gd name="connsiteY12" fmla="*/ 3145536 h 3824957"/>
              <a:gd name="connsiteX13" fmla="*/ 5023104 w 6900672"/>
              <a:gd name="connsiteY13" fmla="*/ 2438400 h 3824957"/>
              <a:gd name="connsiteX14" fmla="*/ 5023104 w 6900672"/>
              <a:gd name="connsiteY14" fmla="*/ 2426208 h 3824957"/>
              <a:gd name="connsiteX15" fmla="*/ 5145024 w 6900672"/>
              <a:gd name="connsiteY15" fmla="*/ 1377696 h 3824957"/>
              <a:gd name="connsiteX16" fmla="*/ 5498592 w 6900672"/>
              <a:gd name="connsiteY16" fmla="*/ 36576 h 3824957"/>
              <a:gd name="connsiteX17" fmla="*/ 6108192 w 6900672"/>
              <a:gd name="connsiteY17" fmla="*/ 0 h 3824957"/>
              <a:gd name="connsiteX18" fmla="*/ 6412992 w 6900672"/>
              <a:gd name="connsiteY18" fmla="*/ 0 h 3824957"/>
              <a:gd name="connsiteX19" fmla="*/ 6571488 w 6900672"/>
              <a:gd name="connsiteY19" fmla="*/ 158496 h 3824957"/>
              <a:gd name="connsiteX20" fmla="*/ 6900672 w 6900672"/>
              <a:gd name="connsiteY20" fmla="*/ 316992 h 3824957"/>
              <a:gd name="connsiteX0" fmla="*/ 0 w 6900672"/>
              <a:gd name="connsiteY0" fmla="*/ 3694176 h 3824957"/>
              <a:gd name="connsiteX1" fmla="*/ 316992 w 6900672"/>
              <a:gd name="connsiteY1" fmla="*/ 3694176 h 3824957"/>
              <a:gd name="connsiteX2" fmla="*/ 560832 w 6900672"/>
              <a:gd name="connsiteY2" fmla="*/ 3755136 h 3824957"/>
              <a:gd name="connsiteX3" fmla="*/ 694944 w 6900672"/>
              <a:gd name="connsiteY3" fmla="*/ 3767328 h 3824957"/>
              <a:gd name="connsiteX4" fmla="*/ 914400 w 6900672"/>
              <a:gd name="connsiteY4" fmla="*/ 3755136 h 3824957"/>
              <a:gd name="connsiteX5" fmla="*/ 1816608 w 6900672"/>
              <a:gd name="connsiteY5" fmla="*/ 3779520 h 3824957"/>
              <a:gd name="connsiteX6" fmla="*/ 2621280 w 6900672"/>
              <a:gd name="connsiteY6" fmla="*/ 3718560 h 3824957"/>
              <a:gd name="connsiteX7" fmla="*/ 2755392 w 6900672"/>
              <a:gd name="connsiteY7" fmla="*/ 3657600 h 3824957"/>
              <a:gd name="connsiteX8" fmla="*/ 3657600 w 6900672"/>
              <a:gd name="connsiteY8" fmla="*/ 3608832 h 3824957"/>
              <a:gd name="connsiteX9" fmla="*/ 3852672 w 6900672"/>
              <a:gd name="connsiteY9" fmla="*/ 3535680 h 3824957"/>
              <a:gd name="connsiteX10" fmla="*/ 4059936 w 6900672"/>
              <a:gd name="connsiteY10" fmla="*/ 3438144 h 3824957"/>
              <a:gd name="connsiteX11" fmla="*/ 4194048 w 6900672"/>
              <a:gd name="connsiteY11" fmla="*/ 3413760 h 3824957"/>
              <a:gd name="connsiteX12" fmla="*/ 4572000 w 6900672"/>
              <a:gd name="connsiteY12" fmla="*/ 3145536 h 3824957"/>
              <a:gd name="connsiteX13" fmla="*/ 5023104 w 6900672"/>
              <a:gd name="connsiteY13" fmla="*/ 2438400 h 3824957"/>
              <a:gd name="connsiteX14" fmla="*/ 5023104 w 6900672"/>
              <a:gd name="connsiteY14" fmla="*/ 2426208 h 3824957"/>
              <a:gd name="connsiteX15" fmla="*/ 5145024 w 6900672"/>
              <a:gd name="connsiteY15" fmla="*/ 1377696 h 3824957"/>
              <a:gd name="connsiteX16" fmla="*/ 5498592 w 6900672"/>
              <a:gd name="connsiteY16" fmla="*/ 36576 h 3824957"/>
              <a:gd name="connsiteX17" fmla="*/ 6108192 w 6900672"/>
              <a:gd name="connsiteY17" fmla="*/ 0 h 3824957"/>
              <a:gd name="connsiteX18" fmla="*/ 6412992 w 6900672"/>
              <a:gd name="connsiteY18" fmla="*/ 0 h 3824957"/>
              <a:gd name="connsiteX19" fmla="*/ 6571488 w 6900672"/>
              <a:gd name="connsiteY19" fmla="*/ 158496 h 3824957"/>
              <a:gd name="connsiteX20" fmla="*/ 6900672 w 6900672"/>
              <a:gd name="connsiteY20" fmla="*/ 316992 h 3824957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194048 w 6900672"/>
              <a:gd name="connsiteY11" fmla="*/ 3413760 h 3779520"/>
              <a:gd name="connsiteX12" fmla="*/ 4572000 w 6900672"/>
              <a:gd name="connsiteY12" fmla="*/ 3145536 h 3779520"/>
              <a:gd name="connsiteX13" fmla="*/ 5023104 w 6900672"/>
              <a:gd name="connsiteY13" fmla="*/ 2438400 h 3779520"/>
              <a:gd name="connsiteX14" fmla="*/ 5023104 w 6900672"/>
              <a:gd name="connsiteY14" fmla="*/ 2426208 h 3779520"/>
              <a:gd name="connsiteX15" fmla="*/ 5145024 w 6900672"/>
              <a:gd name="connsiteY15" fmla="*/ 1377696 h 3779520"/>
              <a:gd name="connsiteX16" fmla="*/ 5498592 w 6900672"/>
              <a:gd name="connsiteY16" fmla="*/ 36576 h 3779520"/>
              <a:gd name="connsiteX17" fmla="*/ 6108192 w 6900672"/>
              <a:gd name="connsiteY17" fmla="*/ 0 h 3779520"/>
              <a:gd name="connsiteX18" fmla="*/ 6412992 w 6900672"/>
              <a:gd name="connsiteY18" fmla="*/ 0 h 3779520"/>
              <a:gd name="connsiteX19" fmla="*/ 6571488 w 6900672"/>
              <a:gd name="connsiteY19" fmla="*/ 158496 h 3779520"/>
              <a:gd name="connsiteX20" fmla="*/ 6900672 w 6900672"/>
              <a:gd name="connsiteY20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572000 w 6900672"/>
              <a:gd name="connsiteY11" fmla="*/ 3145536 h 3779520"/>
              <a:gd name="connsiteX12" fmla="*/ 5023104 w 6900672"/>
              <a:gd name="connsiteY12" fmla="*/ 2438400 h 3779520"/>
              <a:gd name="connsiteX13" fmla="*/ 5023104 w 6900672"/>
              <a:gd name="connsiteY13" fmla="*/ 2426208 h 3779520"/>
              <a:gd name="connsiteX14" fmla="*/ 5145024 w 6900672"/>
              <a:gd name="connsiteY14" fmla="*/ 1377696 h 3779520"/>
              <a:gd name="connsiteX15" fmla="*/ 5498592 w 6900672"/>
              <a:gd name="connsiteY15" fmla="*/ 36576 h 3779520"/>
              <a:gd name="connsiteX16" fmla="*/ 6108192 w 6900672"/>
              <a:gd name="connsiteY16" fmla="*/ 0 h 3779520"/>
              <a:gd name="connsiteX17" fmla="*/ 6412992 w 6900672"/>
              <a:gd name="connsiteY17" fmla="*/ 0 h 3779520"/>
              <a:gd name="connsiteX18" fmla="*/ 6571488 w 6900672"/>
              <a:gd name="connsiteY18" fmla="*/ 158496 h 3779520"/>
              <a:gd name="connsiteX19" fmla="*/ 6900672 w 6900672"/>
              <a:gd name="connsiteY19" fmla="*/ 316992 h 3779520"/>
              <a:gd name="connsiteX0" fmla="*/ 0 w 6900672"/>
              <a:gd name="connsiteY0" fmla="*/ 3694176 h 3779520"/>
              <a:gd name="connsiteX1" fmla="*/ 316992 w 6900672"/>
              <a:gd name="connsiteY1" fmla="*/ 3694176 h 3779520"/>
              <a:gd name="connsiteX2" fmla="*/ 560832 w 6900672"/>
              <a:gd name="connsiteY2" fmla="*/ 3755136 h 3779520"/>
              <a:gd name="connsiteX3" fmla="*/ 694944 w 6900672"/>
              <a:gd name="connsiteY3" fmla="*/ 3767328 h 3779520"/>
              <a:gd name="connsiteX4" fmla="*/ 914400 w 6900672"/>
              <a:gd name="connsiteY4" fmla="*/ 3755136 h 3779520"/>
              <a:gd name="connsiteX5" fmla="*/ 1816608 w 6900672"/>
              <a:gd name="connsiteY5" fmla="*/ 3779520 h 3779520"/>
              <a:gd name="connsiteX6" fmla="*/ 2621280 w 6900672"/>
              <a:gd name="connsiteY6" fmla="*/ 3718560 h 3779520"/>
              <a:gd name="connsiteX7" fmla="*/ 2755392 w 6900672"/>
              <a:gd name="connsiteY7" fmla="*/ 3657600 h 3779520"/>
              <a:gd name="connsiteX8" fmla="*/ 3657600 w 6900672"/>
              <a:gd name="connsiteY8" fmla="*/ 3608832 h 3779520"/>
              <a:gd name="connsiteX9" fmla="*/ 3852672 w 6900672"/>
              <a:gd name="connsiteY9" fmla="*/ 3535680 h 3779520"/>
              <a:gd name="connsiteX10" fmla="*/ 4059936 w 6900672"/>
              <a:gd name="connsiteY10" fmla="*/ 3438144 h 3779520"/>
              <a:gd name="connsiteX11" fmla="*/ 4572000 w 6900672"/>
              <a:gd name="connsiteY11" fmla="*/ 3145536 h 3779520"/>
              <a:gd name="connsiteX12" fmla="*/ 5023104 w 6900672"/>
              <a:gd name="connsiteY12" fmla="*/ 2438400 h 3779520"/>
              <a:gd name="connsiteX13" fmla="*/ 5023104 w 6900672"/>
              <a:gd name="connsiteY13" fmla="*/ 2426208 h 3779520"/>
              <a:gd name="connsiteX14" fmla="*/ 5145024 w 6900672"/>
              <a:gd name="connsiteY14" fmla="*/ 1377696 h 3779520"/>
              <a:gd name="connsiteX15" fmla="*/ 5498592 w 6900672"/>
              <a:gd name="connsiteY15" fmla="*/ 36576 h 3779520"/>
              <a:gd name="connsiteX16" fmla="*/ 6108192 w 6900672"/>
              <a:gd name="connsiteY16" fmla="*/ 0 h 3779520"/>
              <a:gd name="connsiteX17" fmla="*/ 6412992 w 6900672"/>
              <a:gd name="connsiteY17" fmla="*/ 0 h 3779520"/>
              <a:gd name="connsiteX18" fmla="*/ 6571488 w 6900672"/>
              <a:gd name="connsiteY18" fmla="*/ 158496 h 3779520"/>
              <a:gd name="connsiteX19" fmla="*/ 6900672 w 6900672"/>
              <a:gd name="connsiteY19" fmla="*/ 88392 h 377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900672" h="3779520">
                <a:moveTo>
                  <a:pt x="0" y="3694176"/>
                </a:moveTo>
                <a:lnTo>
                  <a:pt x="316992" y="3694176"/>
                </a:lnTo>
                <a:lnTo>
                  <a:pt x="560832" y="3755136"/>
                </a:lnTo>
                <a:lnTo>
                  <a:pt x="694944" y="3767328"/>
                </a:lnTo>
                <a:lnTo>
                  <a:pt x="914400" y="3755136"/>
                </a:lnTo>
                <a:lnTo>
                  <a:pt x="1816608" y="3779520"/>
                </a:lnTo>
                <a:lnTo>
                  <a:pt x="2621280" y="3718560"/>
                </a:lnTo>
                <a:lnTo>
                  <a:pt x="2755392" y="3657600"/>
                </a:lnTo>
                <a:lnTo>
                  <a:pt x="3657600" y="3608832"/>
                </a:lnTo>
                <a:lnTo>
                  <a:pt x="3852672" y="3535680"/>
                </a:lnTo>
                <a:lnTo>
                  <a:pt x="4059936" y="3438144"/>
                </a:lnTo>
                <a:cubicBezTo>
                  <a:pt x="4179824" y="3373120"/>
                  <a:pt x="4411472" y="3312160"/>
                  <a:pt x="4572000" y="3145536"/>
                </a:cubicBezTo>
                <a:lnTo>
                  <a:pt x="5023104" y="2438400"/>
                </a:lnTo>
                <a:cubicBezTo>
                  <a:pt x="5022307" y="2434415"/>
                  <a:pt x="5023104" y="2430272"/>
                  <a:pt x="5023104" y="2426208"/>
                </a:cubicBezTo>
                <a:lnTo>
                  <a:pt x="5145024" y="1377696"/>
                </a:lnTo>
                <a:lnTo>
                  <a:pt x="5498592" y="36576"/>
                </a:lnTo>
                <a:lnTo>
                  <a:pt x="6108192" y="0"/>
                </a:lnTo>
                <a:lnTo>
                  <a:pt x="6412992" y="0"/>
                </a:lnTo>
                <a:lnTo>
                  <a:pt x="6571488" y="158496"/>
                </a:lnTo>
                <a:lnTo>
                  <a:pt x="6900672" y="88392"/>
                </a:lnTo>
              </a:path>
            </a:pathLst>
          </a:custGeom>
          <a:ln w="5715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914400" y="1828800"/>
            <a:ext cx="6876288" cy="3706368"/>
          </a:xfrm>
          <a:custGeom>
            <a:avLst/>
            <a:gdLst>
              <a:gd name="connsiteX0" fmla="*/ 0 w 6876288"/>
              <a:gd name="connsiteY0" fmla="*/ 3645408 h 3706368"/>
              <a:gd name="connsiteX1" fmla="*/ 1036320 w 6876288"/>
              <a:gd name="connsiteY1" fmla="*/ 3645408 h 3706368"/>
              <a:gd name="connsiteX2" fmla="*/ 1146048 w 6876288"/>
              <a:gd name="connsiteY2" fmla="*/ 3706368 h 3706368"/>
              <a:gd name="connsiteX3" fmla="*/ 2962656 w 6876288"/>
              <a:gd name="connsiteY3" fmla="*/ 3572256 h 3706368"/>
              <a:gd name="connsiteX4" fmla="*/ 3450336 w 6876288"/>
              <a:gd name="connsiteY4" fmla="*/ 3194304 h 3706368"/>
              <a:gd name="connsiteX5" fmla="*/ 3938016 w 6876288"/>
              <a:gd name="connsiteY5" fmla="*/ 3169920 h 3706368"/>
              <a:gd name="connsiteX6" fmla="*/ 4120896 w 6876288"/>
              <a:gd name="connsiteY6" fmla="*/ 2487168 h 3706368"/>
              <a:gd name="connsiteX7" fmla="*/ 4437888 w 6876288"/>
              <a:gd name="connsiteY7" fmla="*/ 1207008 h 3706368"/>
              <a:gd name="connsiteX8" fmla="*/ 4913376 w 6876288"/>
              <a:gd name="connsiteY8" fmla="*/ 1170432 h 3706368"/>
              <a:gd name="connsiteX9" fmla="*/ 5242560 w 6876288"/>
              <a:gd name="connsiteY9" fmla="*/ 304800 h 3706368"/>
              <a:gd name="connsiteX10" fmla="*/ 6083808 w 6876288"/>
              <a:gd name="connsiteY10" fmla="*/ 280416 h 3706368"/>
              <a:gd name="connsiteX11" fmla="*/ 6278880 w 6876288"/>
              <a:gd name="connsiteY11" fmla="*/ 499872 h 3706368"/>
              <a:gd name="connsiteX12" fmla="*/ 6400800 w 6876288"/>
              <a:gd name="connsiteY12" fmla="*/ 463296 h 3706368"/>
              <a:gd name="connsiteX13" fmla="*/ 6876288 w 6876288"/>
              <a:gd name="connsiteY13" fmla="*/ 0 h 370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76288" h="3706368">
                <a:moveTo>
                  <a:pt x="0" y="3645408"/>
                </a:moveTo>
                <a:lnTo>
                  <a:pt x="1036320" y="3645408"/>
                </a:lnTo>
                <a:lnTo>
                  <a:pt x="1146048" y="3706368"/>
                </a:lnTo>
                <a:lnTo>
                  <a:pt x="2962656" y="3572256"/>
                </a:lnTo>
                <a:lnTo>
                  <a:pt x="3450336" y="3194304"/>
                </a:lnTo>
                <a:lnTo>
                  <a:pt x="3938016" y="3169920"/>
                </a:lnTo>
                <a:cubicBezTo>
                  <a:pt x="4000008" y="2942615"/>
                  <a:pt x="4120896" y="2722775"/>
                  <a:pt x="4120896" y="2487168"/>
                </a:cubicBezTo>
                <a:lnTo>
                  <a:pt x="4437888" y="1207008"/>
                </a:lnTo>
                <a:lnTo>
                  <a:pt x="4913376" y="1170432"/>
                </a:lnTo>
                <a:lnTo>
                  <a:pt x="5242560" y="304800"/>
                </a:lnTo>
                <a:lnTo>
                  <a:pt x="6083808" y="280416"/>
                </a:lnTo>
                <a:lnTo>
                  <a:pt x="6278880" y="499872"/>
                </a:lnTo>
                <a:cubicBezTo>
                  <a:pt x="6404785" y="474691"/>
                  <a:pt x="6400800" y="516933"/>
                  <a:pt x="6400800" y="463296"/>
                </a:cubicBezTo>
                <a:lnTo>
                  <a:pt x="6876288" y="0"/>
                </a:lnTo>
              </a:path>
            </a:pathLst>
          </a:custGeom>
          <a:ln w="571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914400" y="1767172"/>
            <a:ext cx="7004304" cy="2896268"/>
          </a:xfrm>
          <a:custGeom>
            <a:avLst/>
            <a:gdLst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25056 w 6998208"/>
              <a:gd name="connsiteY27" fmla="*/ 2780444 h 2817020"/>
              <a:gd name="connsiteX28" fmla="*/ 6998208 w 6998208"/>
              <a:gd name="connsiteY28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888480 w 6998208"/>
              <a:gd name="connsiteY26" fmla="*/ 2804828 h 2817020"/>
              <a:gd name="connsiteX27" fmla="*/ 6998208 w 6998208"/>
              <a:gd name="connsiteY27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998208"/>
              <a:gd name="connsiteY0" fmla="*/ 2317148 h 2817020"/>
              <a:gd name="connsiteX1" fmla="*/ 731520 w 6998208"/>
              <a:gd name="connsiteY1" fmla="*/ 2292764 h 2817020"/>
              <a:gd name="connsiteX2" fmla="*/ 914400 w 6998208"/>
              <a:gd name="connsiteY2" fmla="*/ 2109884 h 2817020"/>
              <a:gd name="connsiteX3" fmla="*/ 1109472 w 6998208"/>
              <a:gd name="connsiteY3" fmla="*/ 2243996 h 2817020"/>
              <a:gd name="connsiteX4" fmla="*/ 1804416 w 6998208"/>
              <a:gd name="connsiteY4" fmla="*/ 2231804 h 2817020"/>
              <a:gd name="connsiteX5" fmla="*/ 2255520 w 6998208"/>
              <a:gd name="connsiteY5" fmla="*/ 1914812 h 2817020"/>
              <a:gd name="connsiteX6" fmla="*/ 2487168 w 6998208"/>
              <a:gd name="connsiteY6" fmla="*/ 1914812 h 2817020"/>
              <a:gd name="connsiteX7" fmla="*/ 2767584 w 6998208"/>
              <a:gd name="connsiteY7" fmla="*/ 610268 h 2817020"/>
              <a:gd name="connsiteX8" fmla="*/ 3169920 w 6998208"/>
              <a:gd name="connsiteY8" fmla="*/ 86012 h 2817020"/>
              <a:gd name="connsiteX9" fmla="*/ 3328416 w 6998208"/>
              <a:gd name="connsiteY9" fmla="*/ 86012 h 2817020"/>
              <a:gd name="connsiteX10" fmla="*/ 3779520 w 6998208"/>
              <a:gd name="connsiteY10" fmla="*/ 25052 h 2817020"/>
              <a:gd name="connsiteX11" fmla="*/ 3816096 w 6998208"/>
              <a:gd name="connsiteY11" fmla="*/ 12860 h 2817020"/>
              <a:gd name="connsiteX12" fmla="*/ 3901440 w 6998208"/>
              <a:gd name="connsiteY12" fmla="*/ 668 h 2817020"/>
              <a:gd name="connsiteX13" fmla="*/ 4194048 w 6998208"/>
              <a:gd name="connsiteY13" fmla="*/ 61628 h 2817020"/>
              <a:gd name="connsiteX14" fmla="*/ 4401312 w 6998208"/>
              <a:gd name="connsiteY14" fmla="*/ 86012 h 2817020"/>
              <a:gd name="connsiteX15" fmla="*/ 4498848 w 6998208"/>
              <a:gd name="connsiteY15" fmla="*/ 171356 h 2817020"/>
              <a:gd name="connsiteX16" fmla="*/ 4791456 w 6998208"/>
              <a:gd name="connsiteY16" fmla="*/ 512732 h 2817020"/>
              <a:gd name="connsiteX17" fmla="*/ 4949952 w 6998208"/>
              <a:gd name="connsiteY17" fmla="*/ 1244252 h 2817020"/>
              <a:gd name="connsiteX18" fmla="*/ 4974336 w 6998208"/>
              <a:gd name="connsiteY18" fmla="*/ 1280828 h 2817020"/>
              <a:gd name="connsiteX19" fmla="*/ 5315712 w 6998208"/>
              <a:gd name="connsiteY19" fmla="*/ 1463708 h 2817020"/>
              <a:gd name="connsiteX20" fmla="*/ 5620512 w 6998208"/>
              <a:gd name="connsiteY20" fmla="*/ 2061116 h 2817020"/>
              <a:gd name="connsiteX21" fmla="*/ 6010656 w 6998208"/>
              <a:gd name="connsiteY21" fmla="*/ 2439068 h 2817020"/>
              <a:gd name="connsiteX22" fmla="*/ 6035040 w 6998208"/>
              <a:gd name="connsiteY22" fmla="*/ 2475644 h 2817020"/>
              <a:gd name="connsiteX23" fmla="*/ 6376416 w 6998208"/>
              <a:gd name="connsiteY23" fmla="*/ 2743868 h 2817020"/>
              <a:gd name="connsiteX24" fmla="*/ 6571488 w 6998208"/>
              <a:gd name="connsiteY24" fmla="*/ 2804828 h 2817020"/>
              <a:gd name="connsiteX25" fmla="*/ 6851904 w 6998208"/>
              <a:gd name="connsiteY25" fmla="*/ 2817020 h 2817020"/>
              <a:gd name="connsiteX26" fmla="*/ 6998208 w 6998208"/>
              <a:gd name="connsiteY26" fmla="*/ 2573180 h 2817020"/>
              <a:gd name="connsiteX0" fmla="*/ 0 w 6851904"/>
              <a:gd name="connsiteY0" fmla="*/ 2317148 h 2817020"/>
              <a:gd name="connsiteX1" fmla="*/ 731520 w 6851904"/>
              <a:gd name="connsiteY1" fmla="*/ 2292764 h 2817020"/>
              <a:gd name="connsiteX2" fmla="*/ 914400 w 6851904"/>
              <a:gd name="connsiteY2" fmla="*/ 2109884 h 2817020"/>
              <a:gd name="connsiteX3" fmla="*/ 1109472 w 6851904"/>
              <a:gd name="connsiteY3" fmla="*/ 2243996 h 2817020"/>
              <a:gd name="connsiteX4" fmla="*/ 1804416 w 6851904"/>
              <a:gd name="connsiteY4" fmla="*/ 2231804 h 2817020"/>
              <a:gd name="connsiteX5" fmla="*/ 2255520 w 6851904"/>
              <a:gd name="connsiteY5" fmla="*/ 1914812 h 2817020"/>
              <a:gd name="connsiteX6" fmla="*/ 2487168 w 6851904"/>
              <a:gd name="connsiteY6" fmla="*/ 1914812 h 2817020"/>
              <a:gd name="connsiteX7" fmla="*/ 2767584 w 6851904"/>
              <a:gd name="connsiteY7" fmla="*/ 610268 h 2817020"/>
              <a:gd name="connsiteX8" fmla="*/ 3169920 w 6851904"/>
              <a:gd name="connsiteY8" fmla="*/ 86012 h 2817020"/>
              <a:gd name="connsiteX9" fmla="*/ 3328416 w 6851904"/>
              <a:gd name="connsiteY9" fmla="*/ 86012 h 2817020"/>
              <a:gd name="connsiteX10" fmla="*/ 3779520 w 6851904"/>
              <a:gd name="connsiteY10" fmla="*/ 25052 h 2817020"/>
              <a:gd name="connsiteX11" fmla="*/ 3816096 w 6851904"/>
              <a:gd name="connsiteY11" fmla="*/ 12860 h 2817020"/>
              <a:gd name="connsiteX12" fmla="*/ 3901440 w 6851904"/>
              <a:gd name="connsiteY12" fmla="*/ 668 h 2817020"/>
              <a:gd name="connsiteX13" fmla="*/ 4194048 w 6851904"/>
              <a:gd name="connsiteY13" fmla="*/ 61628 h 2817020"/>
              <a:gd name="connsiteX14" fmla="*/ 4401312 w 6851904"/>
              <a:gd name="connsiteY14" fmla="*/ 86012 h 2817020"/>
              <a:gd name="connsiteX15" fmla="*/ 4498848 w 6851904"/>
              <a:gd name="connsiteY15" fmla="*/ 171356 h 2817020"/>
              <a:gd name="connsiteX16" fmla="*/ 4791456 w 6851904"/>
              <a:gd name="connsiteY16" fmla="*/ 512732 h 2817020"/>
              <a:gd name="connsiteX17" fmla="*/ 4949952 w 6851904"/>
              <a:gd name="connsiteY17" fmla="*/ 1244252 h 2817020"/>
              <a:gd name="connsiteX18" fmla="*/ 4974336 w 6851904"/>
              <a:gd name="connsiteY18" fmla="*/ 1280828 h 2817020"/>
              <a:gd name="connsiteX19" fmla="*/ 5315712 w 6851904"/>
              <a:gd name="connsiteY19" fmla="*/ 1463708 h 2817020"/>
              <a:gd name="connsiteX20" fmla="*/ 5620512 w 6851904"/>
              <a:gd name="connsiteY20" fmla="*/ 2061116 h 2817020"/>
              <a:gd name="connsiteX21" fmla="*/ 6010656 w 6851904"/>
              <a:gd name="connsiteY21" fmla="*/ 2439068 h 2817020"/>
              <a:gd name="connsiteX22" fmla="*/ 6035040 w 6851904"/>
              <a:gd name="connsiteY22" fmla="*/ 2475644 h 2817020"/>
              <a:gd name="connsiteX23" fmla="*/ 6376416 w 6851904"/>
              <a:gd name="connsiteY23" fmla="*/ 2743868 h 2817020"/>
              <a:gd name="connsiteX24" fmla="*/ 6571488 w 6851904"/>
              <a:gd name="connsiteY24" fmla="*/ 2804828 h 2817020"/>
              <a:gd name="connsiteX25" fmla="*/ 6851904 w 6851904"/>
              <a:gd name="connsiteY25" fmla="*/ 2817020 h 2817020"/>
              <a:gd name="connsiteX0" fmla="*/ 0 w 7004304"/>
              <a:gd name="connsiteY0" fmla="*/ 2317148 h 2808892"/>
              <a:gd name="connsiteX1" fmla="*/ 731520 w 7004304"/>
              <a:gd name="connsiteY1" fmla="*/ 2292764 h 2808892"/>
              <a:gd name="connsiteX2" fmla="*/ 914400 w 7004304"/>
              <a:gd name="connsiteY2" fmla="*/ 2109884 h 2808892"/>
              <a:gd name="connsiteX3" fmla="*/ 1109472 w 7004304"/>
              <a:gd name="connsiteY3" fmla="*/ 2243996 h 2808892"/>
              <a:gd name="connsiteX4" fmla="*/ 1804416 w 7004304"/>
              <a:gd name="connsiteY4" fmla="*/ 2231804 h 2808892"/>
              <a:gd name="connsiteX5" fmla="*/ 2255520 w 7004304"/>
              <a:gd name="connsiteY5" fmla="*/ 1914812 h 2808892"/>
              <a:gd name="connsiteX6" fmla="*/ 2487168 w 7004304"/>
              <a:gd name="connsiteY6" fmla="*/ 1914812 h 2808892"/>
              <a:gd name="connsiteX7" fmla="*/ 2767584 w 7004304"/>
              <a:gd name="connsiteY7" fmla="*/ 610268 h 2808892"/>
              <a:gd name="connsiteX8" fmla="*/ 3169920 w 7004304"/>
              <a:gd name="connsiteY8" fmla="*/ 86012 h 2808892"/>
              <a:gd name="connsiteX9" fmla="*/ 3328416 w 7004304"/>
              <a:gd name="connsiteY9" fmla="*/ 86012 h 2808892"/>
              <a:gd name="connsiteX10" fmla="*/ 3779520 w 7004304"/>
              <a:gd name="connsiteY10" fmla="*/ 25052 h 2808892"/>
              <a:gd name="connsiteX11" fmla="*/ 3816096 w 7004304"/>
              <a:gd name="connsiteY11" fmla="*/ 12860 h 2808892"/>
              <a:gd name="connsiteX12" fmla="*/ 3901440 w 7004304"/>
              <a:gd name="connsiteY12" fmla="*/ 668 h 2808892"/>
              <a:gd name="connsiteX13" fmla="*/ 4194048 w 7004304"/>
              <a:gd name="connsiteY13" fmla="*/ 61628 h 2808892"/>
              <a:gd name="connsiteX14" fmla="*/ 4401312 w 7004304"/>
              <a:gd name="connsiteY14" fmla="*/ 86012 h 2808892"/>
              <a:gd name="connsiteX15" fmla="*/ 4498848 w 7004304"/>
              <a:gd name="connsiteY15" fmla="*/ 171356 h 2808892"/>
              <a:gd name="connsiteX16" fmla="*/ 4791456 w 7004304"/>
              <a:gd name="connsiteY16" fmla="*/ 512732 h 2808892"/>
              <a:gd name="connsiteX17" fmla="*/ 4949952 w 7004304"/>
              <a:gd name="connsiteY17" fmla="*/ 1244252 h 2808892"/>
              <a:gd name="connsiteX18" fmla="*/ 4974336 w 7004304"/>
              <a:gd name="connsiteY18" fmla="*/ 1280828 h 2808892"/>
              <a:gd name="connsiteX19" fmla="*/ 5315712 w 7004304"/>
              <a:gd name="connsiteY19" fmla="*/ 1463708 h 2808892"/>
              <a:gd name="connsiteX20" fmla="*/ 5620512 w 7004304"/>
              <a:gd name="connsiteY20" fmla="*/ 2061116 h 2808892"/>
              <a:gd name="connsiteX21" fmla="*/ 6010656 w 7004304"/>
              <a:gd name="connsiteY21" fmla="*/ 2439068 h 2808892"/>
              <a:gd name="connsiteX22" fmla="*/ 6035040 w 7004304"/>
              <a:gd name="connsiteY22" fmla="*/ 2475644 h 2808892"/>
              <a:gd name="connsiteX23" fmla="*/ 6376416 w 7004304"/>
              <a:gd name="connsiteY23" fmla="*/ 2743868 h 2808892"/>
              <a:gd name="connsiteX24" fmla="*/ 6571488 w 7004304"/>
              <a:gd name="connsiteY24" fmla="*/ 2804828 h 2808892"/>
              <a:gd name="connsiteX25" fmla="*/ 7004304 w 7004304"/>
              <a:gd name="connsiteY25" fmla="*/ 2664620 h 2808892"/>
              <a:gd name="connsiteX0" fmla="*/ 0 w 7004304"/>
              <a:gd name="connsiteY0" fmla="*/ 2317148 h 3072036"/>
              <a:gd name="connsiteX1" fmla="*/ 731520 w 7004304"/>
              <a:gd name="connsiteY1" fmla="*/ 2292764 h 3072036"/>
              <a:gd name="connsiteX2" fmla="*/ 914400 w 7004304"/>
              <a:gd name="connsiteY2" fmla="*/ 2109884 h 3072036"/>
              <a:gd name="connsiteX3" fmla="*/ 1109472 w 7004304"/>
              <a:gd name="connsiteY3" fmla="*/ 2243996 h 3072036"/>
              <a:gd name="connsiteX4" fmla="*/ 1804416 w 7004304"/>
              <a:gd name="connsiteY4" fmla="*/ 2231804 h 3072036"/>
              <a:gd name="connsiteX5" fmla="*/ 2255520 w 7004304"/>
              <a:gd name="connsiteY5" fmla="*/ 1914812 h 3072036"/>
              <a:gd name="connsiteX6" fmla="*/ 2487168 w 7004304"/>
              <a:gd name="connsiteY6" fmla="*/ 1914812 h 3072036"/>
              <a:gd name="connsiteX7" fmla="*/ 2767584 w 7004304"/>
              <a:gd name="connsiteY7" fmla="*/ 610268 h 3072036"/>
              <a:gd name="connsiteX8" fmla="*/ 3169920 w 7004304"/>
              <a:gd name="connsiteY8" fmla="*/ 86012 h 3072036"/>
              <a:gd name="connsiteX9" fmla="*/ 3328416 w 7004304"/>
              <a:gd name="connsiteY9" fmla="*/ 86012 h 3072036"/>
              <a:gd name="connsiteX10" fmla="*/ 3779520 w 7004304"/>
              <a:gd name="connsiteY10" fmla="*/ 25052 h 3072036"/>
              <a:gd name="connsiteX11" fmla="*/ 3816096 w 7004304"/>
              <a:gd name="connsiteY11" fmla="*/ 12860 h 3072036"/>
              <a:gd name="connsiteX12" fmla="*/ 3901440 w 7004304"/>
              <a:gd name="connsiteY12" fmla="*/ 668 h 3072036"/>
              <a:gd name="connsiteX13" fmla="*/ 4194048 w 7004304"/>
              <a:gd name="connsiteY13" fmla="*/ 61628 h 3072036"/>
              <a:gd name="connsiteX14" fmla="*/ 4401312 w 7004304"/>
              <a:gd name="connsiteY14" fmla="*/ 86012 h 3072036"/>
              <a:gd name="connsiteX15" fmla="*/ 4498848 w 7004304"/>
              <a:gd name="connsiteY15" fmla="*/ 171356 h 3072036"/>
              <a:gd name="connsiteX16" fmla="*/ 4791456 w 7004304"/>
              <a:gd name="connsiteY16" fmla="*/ 512732 h 3072036"/>
              <a:gd name="connsiteX17" fmla="*/ 4949952 w 7004304"/>
              <a:gd name="connsiteY17" fmla="*/ 1244252 h 3072036"/>
              <a:gd name="connsiteX18" fmla="*/ 4974336 w 7004304"/>
              <a:gd name="connsiteY18" fmla="*/ 1280828 h 3072036"/>
              <a:gd name="connsiteX19" fmla="*/ 5315712 w 7004304"/>
              <a:gd name="connsiteY19" fmla="*/ 1463708 h 3072036"/>
              <a:gd name="connsiteX20" fmla="*/ 5620512 w 7004304"/>
              <a:gd name="connsiteY20" fmla="*/ 2061116 h 3072036"/>
              <a:gd name="connsiteX21" fmla="*/ 6010656 w 7004304"/>
              <a:gd name="connsiteY21" fmla="*/ 2439068 h 3072036"/>
              <a:gd name="connsiteX22" fmla="*/ 6035040 w 7004304"/>
              <a:gd name="connsiteY22" fmla="*/ 2475644 h 3072036"/>
              <a:gd name="connsiteX23" fmla="*/ 6376416 w 7004304"/>
              <a:gd name="connsiteY23" fmla="*/ 2743868 h 3072036"/>
              <a:gd name="connsiteX24" fmla="*/ 6571488 w 7004304"/>
              <a:gd name="connsiteY24" fmla="*/ 2804828 h 3072036"/>
              <a:gd name="connsiteX25" fmla="*/ 6918960 w 7004304"/>
              <a:gd name="connsiteY25" fmla="*/ 3048668 h 3072036"/>
              <a:gd name="connsiteX26" fmla="*/ 7004304 w 7004304"/>
              <a:gd name="connsiteY26" fmla="*/ 2664620 h 3072036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7004304 w 7004304"/>
              <a:gd name="connsiteY26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6925056 w 7004304"/>
              <a:gd name="connsiteY26" fmla="*/ 3048668 h 3048668"/>
              <a:gd name="connsiteX27" fmla="*/ 7004304 w 7004304"/>
              <a:gd name="connsiteY27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918960 w 7004304"/>
              <a:gd name="connsiteY25" fmla="*/ 3048668 h 3048668"/>
              <a:gd name="connsiteX26" fmla="*/ 6925056 w 7004304"/>
              <a:gd name="connsiteY26" fmla="*/ 2896268 h 3048668"/>
              <a:gd name="connsiteX27" fmla="*/ 7004304 w 7004304"/>
              <a:gd name="connsiteY27" fmla="*/ 2664620 h 3048668"/>
              <a:gd name="connsiteX0" fmla="*/ 0 w 7004304"/>
              <a:gd name="connsiteY0" fmla="*/ 2317148 h 3048668"/>
              <a:gd name="connsiteX1" fmla="*/ 731520 w 7004304"/>
              <a:gd name="connsiteY1" fmla="*/ 2292764 h 3048668"/>
              <a:gd name="connsiteX2" fmla="*/ 914400 w 7004304"/>
              <a:gd name="connsiteY2" fmla="*/ 2109884 h 3048668"/>
              <a:gd name="connsiteX3" fmla="*/ 1109472 w 7004304"/>
              <a:gd name="connsiteY3" fmla="*/ 2243996 h 3048668"/>
              <a:gd name="connsiteX4" fmla="*/ 1804416 w 7004304"/>
              <a:gd name="connsiteY4" fmla="*/ 2231804 h 3048668"/>
              <a:gd name="connsiteX5" fmla="*/ 2255520 w 7004304"/>
              <a:gd name="connsiteY5" fmla="*/ 1914812 h 3048668"/>
              <a:gd name="connsiteX6" fmla="*/ 2487168 w 7004304"/>
              <a:gd name="connsiteY6" fmla="*/ 1914812 h 3048668"/>
              <a:gd name="connsiteX7" fmla="*/ 2767584 w 7004304"/>
              <a:gd name="connsiteY7" fmla="*/ 610268 h 3048668"/>
              <a:gd name="connsiteX8" fmla="*/ 3169920 w 7004304"/>
              <a:gd name="connsiteY8" fmla="*/ 86012 h 3048668"/>
              <a:gd name="connsiteX9" fmla="*/ 3328416 w 7004304"/>
              <a:gd name="connsiteY9" fmla="*/ 86012 h 3048668"/>
              <a:gd name="connsiteX10" fmla="*/ 3779520 w 7004304"/>
              <a:gd name="connsiteY10" fmla="*/ 25052 h 3048668"/>
              <a:gd name="connsiteX11" fmla="*/ 3816096 w 7004304"/>
              <a:gd name="connsiteY11" fmla="*/ 12860 h 3048668"/>
              <a:gd name="connsiteX12" fmla="*/ 3901440 w 7004304"/>
              <a:gd name="connsiteY12" fmla="*/ 668 h 3048668"/>
              <a:gd name="connsiteX13" fmla="*/ 4194048 w 7004304"/>
              <a:gd name="connsiteY13" fmla="*/ 61628 h 3048668"/>
              <a:gd name="connsiteX14" fmla="*/ 4401312 w 7004304"/>
              <a:gd name="connsiteY14" fmla="*/ 86012 h 3048668"/>
              <a:gd name="connsiteX15" fmla="*/ 4498848 w 7004304"/>
              <a:gd name="connsiteY15" fmla="*/ 171356 h 3048668"/>
              <a:gd name="connsiteX16" fmla="*/ 4791456 w 7004304"/>
              <a:gd name="connsiteY16" fmla="*/ 512732 h 3048668"/>
              <a:gd name="connsiteX17" fmla="*/ 4949952 w 7004304"/>
              <a:gd name="connsiteY17" fmla="*/ 1244252 h 3048668"/>
              <a:gd name="connsiteX18" fmla="*/ 4974336 w 7004304"/>
              <a:gd name="connsiteY18" fmla="*/ 1280828 h 3048668"/>
              <a:gd name="connsiteX19" fmla="*/ 5315712 w 7004304"/>
              <a:gd name="connsiteY19" fmla="*/ 1463708 h 3048668"/>
              <a:gd name="connsiteX20" fmla="*/ 5620512 w 7004304"/>
              <a:gd name="connsiteY20" fmla="*/ 2061116 h 3048668"/>
              <a:gd name="connsiteX21" fmla="*/ 6010656 w 7004304"/>
              <a:gd name="connsiteY21" fmla="*/ 2439068 h 3048668"/>
              <a:gd name="connsiteX22" fmla="*/ 6035040 w 7004304"/>
              <a:gd name="connsiteY22" fmla="*/ 2475644 h 3048668"/>
              <a:gd name="connsiteX23" fmla="*/ 6376416 w 7004304"/>
              <a:gd name="connsiteY23" fmla="*/ 2743868 h 3048668"/>
              <a:gd name="connsiteX24" fmla="*/ 6571488 w 7004304"/>
              <a:gd name="connsiteY24" fmla="*/ 2804828 h 3048668"/>
              <a:gd name="connsiteX25" fmla="*/ 6805613 w 7004304"/>
              <a:gd name="connsiteY25" fmla="*/ 2890553 h 3048668"/>
              <a:gd name="connsiteX26" fmla="*/ 6918960 w 7004304"/>
              <a:gd name="connsiteY26" fmla="*/ 3048668 h 3048668"/>
              <a:gd name="connsiteX27" fmla="*/ 6925056 w 7004304"/>
              <a:gd name="connsiteY27" fmla="*/ 2896268 h 3048668"/>
              <a:gd name="connsiteX28" fmla="*/ 7004304 w 7004304"/>
              <a:gd name="connsiteY28" fmla="*/ 2664620 h 3048668"/>
              <a:gd name="connsiteX0" fmla="*/ 0 w 7004304"/>
              <a:gd name="connsiteY0" fmla="*/ 2317148 h 2896268"/>
              <a:gd name="connsiteX1" fmla="*/ 731520 w 7004304"/>
              <a:gd name="connsiteY1" fmla="*/ 2292764 h 2896268"/>
              <a:gd name="connsiteX2" fmla="*/ 914400 w 7004304"/>
              <a:gd name="connsiteY2" fmla="*/ 2109884 h 2896268"/>
              <a:gd name="connsiteX3" fmla="*/ 1109472 w 7004304"/>
              <a:gd name="connsiteY3" fmla="*/ 2243996 h 2896268"/>
              <a:gd name="connsiteX4" fmla="*/ 1804416 w 7004304"/>
              <a:gd name="connsiteY4" fmla="*/ 2231804 h 2896268"/>
              <a:gd name="connsiteX5" fmla="*/ 2255520 w 7004304"/>
              <a:gd name="connsiteY5" fmla="*/ 1914812 h 2896268"/>
              <a:gd name="connsiteX6" fmla="*/ 2487168 w 7004304"/>
              <a:gd name="connsiteY6" fmla="*/ 1914812 h 2896268"/>
              <a:gd name="connsiteX7" fmla="*/ 2767584 w 7004304"/>
              <a:gd name="connsiteY7" fmla="*/ 610268 h 2896268"/>
              <a:gd name="connsiteX8" fmla="*/ 3169920 w 7004304"/>
              <a:gd name="connsiteY8" fmla="*/ 86012 h 2896268"/>
              <a:gd name="connsiteX9" fmla="*/ 3328416 w 7004304"/>
              <a:gd name="connsiteY9" fmla="*/ 86012 h 2896268"/>
              <a:gd name="connsiteX10" fmla="*/ 3779520 w 7004304"/>
              <a:gd name="connsiteY10" fmla="*/ 25052 h 2896268"/>
              <a:gd name="connsiteX11" fmla="*/ 3816096 w 7004304"/>
              <a:gd name="connsiteY11" fmla="*/ 12860 h 2896268"/>
              <a:gd name="connsiteX12" fmla="*/ 3901440 w 7004304"/>
              <a:gd name="connsiteY12" fmla="*/ 668 h 2896268"/>
              <a:gd name="connsiteX13" fmla="*/ 4194048 w 7004304"/>
              <a:gd name="connsiteY13" fmla="*/ 61628 h 2896268"/>
              <a:gd name="connsiteX14" fmla="*/ 4401312 w 7004304"/>
              <a:gd name="connsiteY14" fmla="*/ 86012 h 2896268"/>
              <a:gd name="connsiteX15" fmla="*/ 4498848 w 7004304"/>
              <a:gd name="connsiteY15" fmla="*/ 171356 h 2896268"/>
              <a:gd name="connsiteX16" fmla="*/ 4791456 w 7004304"/>
              <a:gd name="connsiteY16" fmla="*/ 512732 h 2896268"/>
              <a:gd name="connsiteX17" fmla="*/ 4949952 w 7004304"/>
              <a:gd name="connsiteY17" fmla="*/ 1244252 h 2896268"/>
              <a:gd name="connsiteX18" fmla="*/ 4974336 w 7004304"/>
              <a:gd name="connsiteY18" fmla="*/ 1280828 h 2896268"/>
              <a:gd name="connsiteX19" fmla="*/ 5315712 w 7004304"/>
              <a:gd name="connsiteY19" fmla="*/ 1463708 h 2896268"/>
              <a:gd name="connsiteX20" fmla="*/ 5620512 w 7004304"/>
              <a:gd name="connsiteY20" fmla="*/ 2061116 h 2896268"/>
              <a:gd name="connsiteX21" fmla="*/ 6010656 w 7004304"/>
              <a:gd name="connsiteY21" fmla="*/ 2439068 h 2896268"/>
              <a:gd name="connsiteX22" fmla="*/ 6035040 w 7004304"/>
              <a:gd name="connsiteY22" fmla="*/ 2475644 h 2896268"/>
              <a:gd name="connsiteX23" fmla="*/ 6376416 w 7004304"/>
              <a:gd name="connsiteY23" fmla="*/ 2743868 h 2896268"/>
              <a:gd name="connsiteX24" fmla="*/ 6571488 w 7004304"/>
              <a:gd name="connsiteY24" fmla="*/ 2804828 h 2896268"/>
              <a:gd name="connsiteX25" fmla="*/ 6805613 w 7004304"/>
              <a:gd name="connsiteY25" fmla="*/ 2890553 h 2896268"/>
              <a:gd name="connsiteX26" fmla="*/ 6925056 w 7004304"/>
              <a:gd name="connsiteY26" fmla="*/ 2896268 h 2896268"/>
              <a:gd name="connsiteX27" fmla="*/ 7004304 w 7004304"/>
              <a:gd name="connsiteY27" fmla="*/ 2664620 h 2896268"/>
              <a:gd name="connsiteX0" fmla="*/ 0 w 7004304"/>
              <a:gd name="connsiteY0" fmla="*/ 2317148 h 2896268"/>
              <a:gd name="connsiteX1" fmla="*/ 731520 w 7004304"/>
              <a:gd name="connsiteY1" fmla="*/ 2292764 h 2896268"/>
              <a:gd name="connsiteX2" fmla="*/ 914400 w 7004304"/>
              <a:gd name="connsiteY2" fmla="*/ 2109884 h 2896268"/>
              <a:gd name="connsiteX3" fmla="*/ 1109472 w 7004304"/>
              <a:gd name="connsiteY3" fmla="*/ 2243996 h 2896268"/>
              <a:gd name="connsiteX4" fmla="*/ 1804416 w 7004304"/>
              <a:gd name="connsiteY4" fmla="*/ 2231804 h 2896268"/>
              <a:gd name="connsiteX5" fmla="*/ 2255520 w 7004304"/>
              <a:gd name="connsiteY5" fmla="*/ 1914812 h 2896268"/>
              <a:gd name="connsiteX6" fmla="*/ 2487168 w 7004304"/>
              <a:gd name="connsiteY6" fmla="*/ 1914812 h 2896268"/>
              <a:gd name="connsiteX7" fmla="*/ 2767584 w 7004304"/>
              <a:gd name="connsiteY7" fmla="*/ 610268 h 2896268"/>
              <a:gd name="connsiteX8" fmla="*/ 3169920 w 7004304"/>
              <a:gd name="connsiteY8" fmla="*/ 86012 h 2896268"/>
              <a:gd name="connsiteX9" fmla="*/ 3328416 w 7004304"/>
              <a:gd name="connsiteY9" fmla="*/ 86012 h 2896268"/>
              <a:gd name="connsiteX10" fmla="*/ 3779520 w 7004304"/>
              <a:gd name="connsiteY10" fmla="*/ 25052 h 2896268"/>
              <a:gd name="connsiteX11" fmla="*/ 3816096 w 7004304"/>
              <a:gd name="connsiteY11" fmla="*/ 12860 h 2896268"/>
              <a:gd name="connsiteX12" fmla="*/ 3901440 w 7004304"/>
              <a:gd name="connsiteY12" fmla="*/ 668 h 2896268"/>
              <a:gd name="connsiteX13" fmla="*/ 4194048 w 7004304"/>
              <a:gd name="connsiteY13" fmla="*/ 61628 h 2896268"/>
              <a:gd name="connsiteX14" fmla="*/ 4401312 w 7004304"/>
              <a:gd name="connsiteY14" fmla="*/ 86012 h 2896268"/>
              <a:gd name="connsiteX15" fmla="*/ 4498848 w 7004304"/>
              <a:gd name="connsiteY15" fmla="*/ 171356 h 2896268"/>
              <a:gd name="connsiteX16" fmla="*/ 4791456 w 7004304"/>
              <a:gd name="connsiteY16" fmla="*/ 512732 h 2896268"/>
              <a:gd name="connsiteX17" fmla="*/ 4949952 w 7004304"/>
              <a:gd name="connsiteY17" fmla="*/ 1244252 h 2896268"/>
              <a:gd name="connsiteX18" fmla="*/ 4974336 w 7004304"/>
              <a:gd name="connsiteY18" fmla="*/ 1280828 h 2896268"/>
              <a:gd name="connsiteX19" fmla="*/ 5315712 w 7004304"/>
              <a:gd name="connsiteY19" fmla="*/ 1463708 h 2896268"/>
              <a:gd name="connsiteX20" fmla="*/ 5620512 w 7004304"/>
              <a:gd name="connsiteY20" fmla="*/ 2061116 h 2896268"/>
              <a:gd name="connsiteX21" fmla="*/ 6010656 w 7004304"/>
              <a:gd name="connsiteY21" fmla="*/ 2439068 h 2896268"/>
              <a:gd name="connsiteX22" fmla="*/ 6035040 w 7004304"/>
              <a:gd name="connsiteY22" fmla="*/ 2475644 h 2896268"/>
              <a:gd name="connsiteX23" fmla="*/ 6376416 w 7004304"/>
              <a:gd name="connsiteY23" fmla="*/ 2743868 h 2896268"/>
              <a:gd name="connsiteX24" fmla="*/ 6571488 w 7004304"/>
              <a:gd name="connsiteY24" fmla="*/ 2804828 h 2896268"/>
              <a:gd name="connsiteX25" fmla="*/ 6805613 w 7004304"/>
              <a:gd name="connsiteY25" fmla="*/ 2890553 h 2896268"/>
              <a:gd name="connsiteX26" fmla="*/ 6925056 w 7004304"/>
              <a:gd name="connsiteY26" fmla="*/ 2896268 h 2896268"/>
              <a:gd name="connsiteX27" fmla="*/ 7004304 w 7004304"/>
              <a:gd name="connsiteY27" fmla="*/ 2664620 h 289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004304" h="2896268">
                <a:moveTo>
                  <a:pt x="0" y="2317148"/>
                </a:moveTo>
                <a:lnTo>
                  <a:pt x="731520" y="2292764"/>
                </a:lnTo>
                <a:lnTo>
                  <a:pt x="914400" y="2109884"/>
                </a:lnTo>
                <a:lnTo>
                  <a:pt x="1109472" y="2243996"/>
                </a:lnTo>
                <a:lnTo>
                  <a:pt x="1804416" y="2231804"/>
                </a:lnTo>
                <a:lnTo>
                  <a:pt x="2255520" y="1914812"/>
                </a:lnTo>
                <a:lnTo>
                  <a:pt x="2487168" y="1914812"/>
                </a:lnTo>
                <a:lnTo>
                  <a:pt x="2767584" y="610268"/>
                </a:lnTo>
                <a:lnTo>
                  <a:pt x="3169920" y="86012"/>
                </a:lnTo>
                <a:lnTo>
                  <a:pt x="3328416" y="86012"/>
                </a:lnTo>
                <a:lnTo>
                  <a:pt x="3779520" y="25052"/>
                </a:lnTo>
                <a:cubicBezTo>
                  <a:pt x="3792229" y="23146"/>
                  <a:pt x="3816096" y="12860"/>
                  <a:pt x="3816096" y="12860"/>
                </a:cubicBezTo>
                <a:cubicBezTo>
                  <a:pt x="3893257" y="0"/>
                  <a:pt x="3864528" y="668"/>
                  <a:pt x="3901440" y="668"/>
                </a:cubicBezTo>
                <a:cubicBezTo>
                  <a:pt x="4185827" y="62491"/>
                  <a:pt x="4086201" y="61628"/>
                  <a:pt x="4194048" y="61628"/>
                </a:cubicBezTo>
                <a:lnTo>
                  <a:pt x="4401312" y="86012"/>
                </a:lnTo>
                <a:cubicBezTo>
                  <a:pt x="4491020" y="162904"/>
                  <a:pt x="4460162" y="132670"/>
                  <a:pt x="4498848" y="171356"/>
                </a:cubicBezTo>
                <a:lnTo>
                  <a:pt x="4791456" y="512732"/>
                </a:lnTo>
                <a:cubicBezTo>
                  <a:pt x="4844288" y="756572"/>
                  <a:pt x="4892163" y="1001539"/>
                  <a:pt x="4949952" y="1244252"/>
                </a:cubicBezTo>
                <a:cubicBezTo>
                  <a:pt x="4953346" y="1258506"/>
                  <a:pt x="4974336" y="1280828"/>
                  <a:pt x="4974336" y="1280828"/>
                </a:cubicBezTo>
                <a:lnTo>
                  <a:pt x="5315712" y="1463708"/>
                </a:lnTo>
                <a:cubicBezTo>
                  <a:pt x="5418981" y="1661984"/>
                  <a:pt x="5620512" y="1837559"/>
                  <a:pt x="5620512" y="2061116"/>
                </a:cubicBezTo>
                <a:cubicBezTo>
                  <a:pt x="5750560" y="2187100"/>
                  <a:pt x="5884549" y="2309139"/>
                  <a:pt x="6010656" y="2439068"/>
                </a:cubicBezTo>
                <a:cubicBezTo>
                  <a:pt x="6049898" y="2479499"/>
                  <a:pt x="6001849" y="2475644"/>
                  <a:pt x="6035040" y="2475644"/>
                </a:cubicBezTo>
                <a:lnTo>
                  <a:pt x="6376416" y="2743868"/>
                </a:lnTo>
                <a:lnTo>
                  <a:pt x="6571488" y="2804828"/>
                </a:lnTo>
                <a:lnTo>
                  <a:pt x="6805613" y="2890553"/>
                </a:lnTo>
                <a:lnTo>
                  <a:pt x="6925056" y="2896268"/>
                </a:lnTo>
                <a:lnTo>
                  <a:pt x="7004304" y="2664620"/>
                </a:lnTo>
              </a:path>
            </a:pathLst>
          </a:custGeom>
          <a:ln w="571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914400" y="1621536"/>
            <a:ext cx="7034784" cy="3364992"/>
          </a:xfrm>
          <a:custGeom>
            <a:avLst/>
            <a:gdLst>
              <a:gd name="connsiteX0" fmla="*/ 0 w 7034784"/>
              <a:gd name="connsiteY0" fmla="*/ 2267712 h 3364992"/>
              <a:gd name="connsiteX1" fmla="*/ 1487424 w 7034784"/>
              <a:gd name="connsiteY1" fmla="*/ 2267712 h 3364992"/>
              <a:gd name="connsiteX2" fmla="*/ 2292096 w 7034784"/>
              <a:gd name="connsiteY2" fmla="*/ 792480 h 3364992"/>
              <a:gd name="connsiteX3" fmla="*/ 2779776 w 7034784"/>
              <a:gd name="connsiteY3" fmla="*/ 353568 h 3364992"/>
              <a:gd name="connsiteX4" fmla="*/ 3450336 w 7034784"/>
              <a:gd name="connsiteY4" fmla="*/ 341376 h 3364992"/>
              <a:gd name="connsiteX5" fmla="*/ 3730752 w 7034784"/>
              <a:gd name="connsiteY5" fmla="*/ 12192 h 3364992"/>
              <a:gd name="connsiteX6" fmla="*/ 4035552 w 7034784"/>
              <a:gd name="connsiteY6" fmla="*/ 0 h 3364992"/>
              <a:gd name="connsiteX7" fmla="*/ 4291584 w 7034784"/>
              <a:gd name="connsiteY7" fmla="*/ 341376 h 3364992"/>
              <a:gd name="connsiteX8" fmla="*/ 4742688 w 7034784"/>
              <a:gd name="connsiteY8" fmla="*/ 329184 h 3364992"/>
              <a:gd name="connsiteX9" fmla="*/ 5035296 w 7034784"/>
              <a:gd name="connsiteY9" fmla="*/ 1231392 h 3364992"/>
              <a:gd name="connsiteX10" fmla="*/ 5035296 w 7034784"/>
              <a:gd name="connsiteY10" fmla="*/ 1645920 h 3364992"/>
              <a:gd name="connsiteX11" fmla="*/ 5632704 w 7034784"/>
              <a:gd name="connsiteY11" fmla="*/ 1840992 h 3364992"/>
              <a:gd name="connsiteX12" fmla="*/ 5827776 w 7034784"/>
              <a:gd name="connsiteY12" fmla="*/ 2584704 h 3364992"/>
              <a:gd name="connsiteX13" fmla="*/ 6047232 w 7034784"/>
              <a:gd name="connsiteY13" fmla="*/ 2852928 h 3364992"/>
              <a:gd name="connsiteX14" fmla="*/ 6571488 w 7034784"/>
              <a:gd name="connsiteY14" fmla="*/ 3157728 h 3364992"/>
              <a:gd name="connsiteX15" fmla="*/ 6876288 w 7034784"/>
              <a:gd name="connsiteY15" fmla="*/ 3304032 h 3364992"/>
              <a:gd name="connsiteX16" fmla="*/ 7034784 w 7034784"/>
              <a:gd name="connsiteY16" fmla="*/ 3364992 h 336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034784" h="3364992">
                <a:moveTo>
                  <a:pt x="0" y="2267712"/>
                </a:moveTo>
                <a:lnTo>
                  <a:pt x="1487424" y="2267712"/>
                </a:lnTo>
                <a:cubicBezTo>
                  <a:pt x="1757366" y="1776909"/>
                  <a:pt x="2292096" y="1352620"/>
                  <a:pt x="2292096" y="792480"/>
                </a:cubicBezTo>
                <a:lnTo>
                  <a:pt x="2779776" y="353568"/>
                </a:lnTo>
                <a:lnTo>
                  <a:pt x="3450336" y="341376"/>
                </a:lnTo>
                <a:lnTo>
                  <a:pt x="3730752" y="12192"/>
                </a:lnTo>
                <a:lnTo>
                  <a:pt x="4035552" y="0"/>
                </a:lnTo>
                <a:lnTo>
                  <a:pt x="4291584" y="341376"/>
                </a:lnTo>
                <a:cubicBezTo>
                  <a:pt x="4441949" y="337199"/>
                  <a:pt x="4592265" y="329184"/>
                  <a:pt x="4742688" y="329184"/>
                </a:cubicBezTo>
                <a:lnTo>
                  <a:pt x="5035296" y="1231392"/>
                </a:lnTo>
                <a:lnTo>
                  <a:pt x="5035296" y="1645920"/>
                </a:lnTo>
                <a:lnTo>
                  <a:pt x="5632704" y="1840992"/>
                </a:lnTo>
                <a:cubicBezTo>
                  <a:pt x="5816554" y="2588650"/>
                  <a:pt x="5560295" y="2584704"/>
                  <a:pt x="5827776" y="2584704"/>
                </a:cubicBezTo>
                <a:cubicBezTo>
                  <a:pt x="6028355" y="2847964"/>
                  <a:pt x="5926883" y="2792753"/>
                  <a:pt x="6047232" y="2852928"/>
                </a:cubicBezTo>
                <a:lnTo>
                  <a:pt x="6571488" y="3157728"/>
                </a:lnTo>
                <a:cubicBezTo>
                  <a:pt x="6869321" y="3294235"/>
                  <a:pt x="6788229" y="3215973"/>
                  <a:pt x="6876288" y="3304032"/>
                </a:cubicBezTo>
                <a:lnTo>
                  <a:pt x="7034784" y="3364992"/>
                </a:lnTo>
              </a:path>
            </a:pathLst>
          </a:custGeom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14400" y="6339840"/>
            <a:ext cx="7239000" cy="457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712976" y="6428601"/>
            <a:ext cx="1045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Tijuana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14826" y="6428601"/>
            <a:ext cx="980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Juarez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87267" y="6428601"/>
            <a:ext cx="849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Gulf Cartel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2210" y="6428601"/>
            <a:ext cx="1040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Sinaloa Cartel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066800" y="6565392"/>
            <a:ext cx="685800" cy="1588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55429" y="6565392"/>
            <a:ext cx="685800" cy="158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42688" y="6565392"/>
            <a:ext cx="685800" cy="1588"/>
          </a:xfrm>
          <a:prstGeom prst="line">
            <a:avLst/>
          </a:prstGeom>
          <a:ln w="5715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373368" y="6565392"/>
            <a:ext cx="685800" cy="1588"/>
          </a:xfrm>
          <a:prstGeom prst="line">
            <a:avLst/>
          </a:prstGeom>
          <a:ln w="571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0" y="0"/>
            <a:ext cx="7071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Mexican Drug Cartels – Interface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8172" y="1066800"/>
            <a:ext cx="403828" cy="4800599"/>
          </a:xfrm>
          <a:prstGeom prst="rect">
            <a:avLst/>
          </a:prstGeom>
          <a:gradFill flip="none" rotWithShape="1">
            <a:gsLst>
              <a:gs pos="35000">
                <a:srgbClr val="8488C4"/>
              </a:gs>
              <a:gs pos="63000">
                <a:srgbClr val="D4DEFF"/>
              </a:gs>
            </a:gsLst>
            <a:lin ang="5400000" scaled="1"/>
            <a:tileRect/>
          </a:gradFill>
        </p:spPr>
        <p:txBody>
          <a:bodyPr vert="wordArtVert" wrap="square" rtlCol="0">
            <a:spAutoFit/>
          </a:bodyPr>
          <a:lstStyle/>
          <a:p>
            <a:r>
              <a:rPr lang="en-US" sz="1200" b="1" dirty="0"/>
              <a:t>Power and Influence</a:t>
            </a:r>
            <a:endParaRPr lang="en-US" sz="1200" b="1" dirty="0"/>
          </a:p>
        </p:txBody>
      </p:sp>
      <p:sp>
        <p:nvSpPr>
          <p:cNvPr id="42" name="Rectangle 41">
            <a:hlinkClick r:id="rId3" action="ppaction://hlinksldjump"/>
          </p:cNvPr>
          <p:cNvSpPr/>
          <p:nvPr/>
        </p:nvSpPr>
        <p:spPr>
          <a:xfrm>
            <a:off x="8269224" y="1981200"/>
            <a:ext cx="838200" cy="533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Tijuana</a:t>
            </a:r>
          </a:p>
          <a:p>
            <a:pPr algn="ctr"/>
            <a:r>
              <a:rPr lang="en-US" sz="1000" dirty="0"/>
              <a:t>Cartel</a:t>
            </a:r>
          </a:p>
          <a:p>
            <a:pPr algn="ctr"/>
            <a:r>
              <a:rPr lang="en-US" sz="1000" dirty="0"/>
              <a:t>Overview</a:t>
            </a:r>
            <a:endParaRPr lang="en-US" sz="1000" dirty="0"/>
          </a:p>
        </p:txBody>
      </p:sp>
      <p:sp>
        <p:nvSpPr>
          <p:cNvPr id="54" name="Rectangle 53">
            <a:hlinkClick r:id="rId4" action="ppaction://hlinksldjump"/>
          </p:cNvPr>
          <p:cNvSpPr/>
          <p:nvPr/>
        </p:nvSpPr>
        <p:spPr>
          <a:xfrm>
            <a:off x="8266176" y="2731008"/>
            <a:ext cx="838200" cy="533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Juarez</a:t>
            </a:r>
          </a:p>
          <a:p>
            <a:pPr algn="ctr"/>
            <a:r>
              <a:rPr lang="en-US" sz="1000" dirty="0"/>
              <a:t>Cartel</a:t>
            </a:r>
          </a:p>
          <a:p>
            <a:pPr algn="ctr"/>
            <a:r>
              <a:rPr lang="en-US" sz="1000" dirty="0"/>
              <a:t>Overview</a:t>
            </a:r>
            <a:endParaRPr lang="en-US" sz="1000" dirty="0"/>
          </a:p>
        </p:txBody>
      </p:sp>
      <p:sp>
        <p:nvSpPr>
          <p:cNvPr id="55" name="Rectangle 54">
            <a:hlinkClick r:id="rId5" action="ppaction://hlinksldjump"/>
          </p:cNvPr>
          <p:cNvSpPr/>
          <p:nvPr/>
        </p:nvSpPr>
        <p:spPr>
          <a:xfrm>
            <a:off x="8263128" y="3480816"/>
            <a:ext cx="838200" cy="533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Gulf</a:t>
            </a:r>
          </a:p>
          <a:p>
            <a:pPr algn="ctr"/>
            <a:r>
              <a:rPr lang="en-US" sz="1000" dirty="0"/>
              <a:t>Cartel</a:t>
            </a:r>
          </a:p>
          <a:p>
            <a:pPr algn="ctr"/>
            <a:r>
              <a:rPr lang="en-US" sz="1000" dirty="0"/>
              <a:t>Overview</a:t>
            </a:r>
            <a:endParaRPr lang="en-US" sz="1000" dirty="0"/>
          </a:p>
        </p:txBody>
      </p:sp>
      <p:sp>
        <p:nvSpPr>
          <p:cNvPr id="56" name="Rectangle 55">
            <a:hlinkClick r:id="rId6" action="ppaction://hlinksldjump"/>
          </p:cNvPr>
          <p:cNvSpPr/>
          <p:nvPr/>
        </p:nvSpPr>
        <p:spPr>
          <a:xfrm>
            <a:off x="8260080" y="4230624"/>
            <a:ext cx="838200" cy="533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Sinaloa</a:t>
            </a:r>
          </a:p>
          <a:p>
            <a:pPr algn="ctr"/>
            <a:r>
              <a:rPr lang="en-US" sz="1000" dirty="0"/>
              <a:t>Cartel</a:t>
            </a:r>
          </a:p>
          <a:p>
            <a:pPr algn="ctr"/>
            <a:r>
              <a:rPr lang="en-US" sz="1000" dirty="0"/>
              <a:t>Overview</a:t>
            </a:r>
            <a:endParaRPr lang="en-US" sz="1000" dirty="0"/>
          </a:p>
        </p:txBody>
      </p:sp>
      <p:sp>
        <p:nvSpPr>
          <p:cNvPr id="43" name="Rectangle 42">
            <a:hlinkClick r:id="rId7" action="ppaction://hlinksldjump"/>
          </p:cNvPr>
          <p:cNvSpPr/>
          <p:nvPr/>
        </p:nvSpPr>
        <p:spPr>
          <a:xfrm>
            <a:off x="8269941" y="4953000"/>
            <a:ext cx="838200" cy="533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Return to</a:t>
            </a:r>
          </a:p>
          <a:p>
            <a:pPr algn="ctr"/>
            <a:r>
              <a:rPr lang="en-US" sz="1000" dirty="0"/>
              <a:t>Main Graph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xico_rel97.jpg"/>
          <p:cNvPicPr>
            <a:picLocks noChangeAspect="1"/>
          </p:cNvPicPr>
          <p:nvPr/>
        </p:nvPicPr>
        <p:blipFill>
          <a:blip r:embed="rId3"/>
          <a:srcRect l="5958" t="10000" r="3910" b="11111"/>
          <a:stretch>
            <a:fillRect/>
          </a:stretch>
        </p:blipFill>
        <p:spPr>
          <a:xfrm>
            <a:off x="3733800" y="1752600"/>
            <a:ext cx="5029200" cy="4057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Tijuana</a:t>
            </a:r>
            <a:r>
              <a:rPr lang="en-US" baseline="0" dirty="0">
                <a:solidFill>
                  <a:schemeClr val="bg1"/>
                </a:solidFill>
              </a:rPr>
              <a:t> Cartel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History</a:t>
            </a:r>
          </a:p>
          <a:p>
            <a:r>
              <a:rPr lang="en-US" dirty="0">
                <a:solidFill>
                  <a:schemeClr val="bg1"/>
                </a:solidFill>
              </a:rPr>
              <a:t>Cultural</a:t>
            </a:r>
          </a:p>
          <a:p>
            <a:r>
              <a:rPr lang="en-US" dirty="0">
                <a:solidFill>
                  <a:schemeClr val="bg1"/>
                </a:solidFill>
              </a:rPr>
              <a:t>Current</a:t>
            </a:r>
            <a:r>
              <a:rPr lang="en-US" baseline="0" dirty="0">
                <a:solidFill>
                  <a:schemeClr val="bg1"/>
                </a:solidFill>
              </a:rPr>
              <a:t> Trends</a:t>
            </a:r>
          </a:p>
        </p:txBody>
      </p:sp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8229600" y="6248400"/>
            <a:ext cx="838200" cy="533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Return to</a:t>
            </a:r>
          </a:p>
          <a:p>
            <a:pPr algn="ctr"/>
            <a:r>
              <a:rPr lang="en-US" sz="1000" dirty="0"/>
              <a:t>Main Graph</a:t>
            </a:r>
            <a:endParaRPr lang="en-US" sz="1000" dirty="0"/>
          </a:p>
        </p:txBody>
      </p:sp>
      <p:sp>
        <p:nvSpPr>
          <p:cNvPr id="6" name="Pentagon 5"/>
          <p:cNvSpPr/>
          <p:nvPr/>
        </p:nvSpPr>
        <p:spPr>
          <a:xfrm rot="19548615">
            <a:off x="3172364" y="2214405"/>
            <a:ext cx="914400" cy="381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Juarez</a:t>
            </a:r>
            <a:r>
              <a:rPr lang="en-US" baseline="0" dirty="0">
                <a:solidFill>
                  <a:schemeClr val="bg1"/>
                </a:solidFill>
              </a:rPr>
              <a:t> Cartel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History</a:t>
            </a:r>
          </a:p>
          <a:p>
            <a:r>
              <a:rPr lang="en-US" dirty="0">
                <a:solidFill>
                  <a:schemeClr val="bg1"/>
                </a:solidFill>
              </a:rPr>
              <a:t>Cultural</a:t>
            </a:r>
          </a:p>
          <a:p>
            <a:r>
              <a:rPr lang="en-US" dirty="0">
                <a:solidFill>
                  <a:schemeClr val="bg1"/>
                </a:solidFill>
              </a:rPr>
              <a:t>Current</a:t>
            </a:r>
            <a:r>
              <a:rPr lang="en-US" baseline="0" dirty="0">
                <a:solidFill>
                  <a:schemeClr val="bg1"/>
                </a:solidFill>
              </a:rPr>
              <a:t> Trends</a:t>
            </a: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8229600" y="6248400"/>
            <a:ext cx="838200" cy="533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Return to</a:t>
            </a:r>
          </a:p>
          <a:p>
            <a:pPr algn="ctr"/>
            <a:r>
              <a:rPr lang="en-US" sz="1000" dirty="0"/>
              <a:t>Main Graph</a:t>
            </a:r>
            <a:endParaRPr lang="en-US" sz="1000" dirty="0"/>
          </a:p>
        </p:txBody>
      </p:sp>
      <p:pic>
        <p:nvPicPr>
          <p:cNvPr id="5" name="Picture 4" descr="mexico_rel97.jpg"/>
          <p:cNvPicPr>
            <a:picLocks noChangeAspect="1"/>
          </p:cNvPicPr>
          <p:nvPr/>
        </p:nvPicPr>
        <p:blipFill>
          <a:blip r:embed="rId4"/>
          <a:srcRect l="5958" t="10000" r="3910" b="11111"/>
          <a:stretch>
            <a:fillRect/>
          </a:stretch>
        </p:blipFill>
        <p:spPr>
          <a:xfrm>
            <a:off x="3733800" y="1752600"/>
            <a:ext cx="5029200" cy="4057650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rot="19548615">
            <a:off x="4676236" y="2509995"/>
            <a:ext cx="914400" cy="381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Gulf </a:t>
            </a:r>
            <a:r>
              <a:rPr lang="en-US" baseline="0" dirty="0">
                <a:solidFill>
                  <a:schemeClr val="bg1"/>
                </a:solidFill>
              </a:rPr>
              <a:t>Cartel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History</a:t>
            </a:r>
          </a:p>
          <a:p>
            <a:r>
              <a:rPr lang="en-US" dirty="0">
                <a:solidFill>
                  <a:schemeClr val="bg1"/>
                </a:solidFill>
              </a:rPr>
              <a:t>Cultural</a:t>
            </a:r>
          </a:p>
          <a:p>
            <a:r>
              <a:rPr lang="en-US" dirty="0">
                <a:solidFill>
                  <a:schemeClr val="bg1"/>
                </a:solidFill>
              </a:rPr>
              <a:t>Current</a:t>
            </a:r>
            <a:r>
              <a:rPr lang="en-US" baseline="0" dirty="0">
                <a:solidFill>
                  <a:schemeClr val="bg1"/>
                </a:solidFill>
              </a:rPr>
              <a:t> Trends</a:t>
            </a: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8229600" y="6248400"/>
            <a:ext cx="838200" cy="533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Return to</a:t>
            </a:r>
          </a:p>
          <a:p>
            <a:pPr algn="ctr"/>
            <a:r>
              <a:rPr lang="en-US" sz="1000" dirty="0"/>
              <a:t>Main Graph</a:t>
            </a:r>
            <a:endParaRPr lang="en-US" sz="1000" dirty="0"/>
          </a:p>
        </p:txBody>
      </p:sp>
      <p:pic>
        <p:nvPicPr>
          <p:cNvPr id="5" name="Picture 4" descr="mexico_rel97.jpg"/>
          <p:cNvPicPr>
            <a:picLocks noChangeAspect="1"/>
          </p:cNvPicPr>
          <p:nvPr/>
        </p:nvPicPr>
        <p:blipFill>
          <a:blip r:embed="rId4"/>
          <a:srcRect l="5958" t="10000" r="3910" b="11111"/>
          <a:stretch>
            <a:fillRect/>
          </a:stretch>
        </p:blipFill>
        <p:spPr>
          <a:xfrm>
            <a:off x="3733800" y="1752600"/>
            <a:ext cx="5029200" cy="4057650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rot="11461121">
            <a:off x="6885982" y="3360472"/>
            <a:ext cx="914400" cy="381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>
                <a:solidFill>
                  <a:schemeClr val="bg1"/>
                </a:solidFill>
              </a:rPr>
              <a:t>Sinaloa Cartel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History</a:t>
            </a:r>
          </a:p>
          <a:p>
            <a:r>
              <a:rPr lang="en-US" dirty="0">
                <a:solidFill>
                  <a:schemeClr val="bg1"/>
                </a:solidFill>
              </a:rPr>
              <a:t>Cultural</a:t>
            </a:r>
          </a:p>
          <a:p>
            <a:r>
              <a:rPr lang="en-US" dirty="0">
                <a:solidFill>
                  <a:schemeClr val="bg1"/>
                </a:solidFill>
              </a:rPr>
              <a:t>Current</a:t>
            </a:r>
            <a:r>
              <a:rPr lang="en-US" baseline="0" dirty="0">
                <a:solidFill>
                  <a:schemeClr val="bg1"/>
                </a:solidFill>
              </a:rPr>
              <a:t> Trends</a:t>
            </a: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8229600" y="6248400"/>
            <a:ext cx="838200" cy="533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Return to</a:t>
            </a:r>
          </a:p>
          <a:p>
            <a:pPr algn="ctr"/>
            <a:r>
              <a:rPr lang="en-US" sz="1000" dirty="0"/>
              <a:t>Main Graph</a:t>
            </a:r>
            <a:endParaRPr lang="en-US" sz="1000" dirty="0"/>
          </a:p>
        </p:txBody>
      </p:sp>
      <p:pic>
        <p:nvPicPr>
          <p:cNvPr id="5" name="Picture 4" descr="mexico_rel97.jpg"/>
          <p:cNvPicPr>
            <a:picLocks noChangeAspect="1"/>
          </p:cNvPicPr>
          <p:nvPr/>
        </p:nvPicPr>
        <p:blipFill>
          <a:blip r:embed="rId4"/>
          <a:srcRect l="5958" t="10000" r="3910" b="11111"/>
          <a:stretch>
            <a:fillRect/>
          </a:stretch>
        </p:blipFill>
        <p:spPr>
          <a:xfrm>
            <a:off x="3733800" y="1752600"/>
            <a:ext cx="5029200" cy="4057650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rot="19548615">
            <a:off x="4295235" y="3652995"/>
            <a:ext cx="914400" cy="381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207</Words>
  <Application>Microsoft Office PowerPoint</Application>
  <PresentationFormat>On-screen Show (4:3)</PresentationFormat>
  <Paragraphs>128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Mexican Drug Cartels</vt:lpstr>
      <vt:lpstr>Slide 2</vt:lpstr>
      <vt:lpstr>Slide 3</vt:lpstr>
      <vt:lpstr>Slide 4</vt:lpstr>
      <vt:lpstr>Slide 5</vt:lpstr>
      <vt:lpstr>Tijuana Cartel</vt:lpstr>
      <vt:lpstr>Juarez Cartel</vt:lpstr>
      <vt:lpstr>Gulf Cartel</vt:lpstr>
      <vt:lpstr>Sinaloa Cartel</vt:lpstr>
    </vt:vector>
  </TitlesOfParts>
  <Company>Police Technical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M. Manson</dc:creator>
  <cp:lastModifiedBy>Thomas M. Manson</cp:lastModifiedBy>
  <cp:revision>16</cp:revision>
  <dcterms:created xsi:type="dcterms:W3CDTF">2009-02-10T03:20:31Z</dcterms:created>
  <dcterms:modified xsi:type="dcterms:W3CDTF">2009-02-10T14:26:55Z</dcterms:modified>
</cp:coreProperties>
</file>