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85A"/>
    <a:srgbClr val="F1C46B"/>
    <a:srgbClr val="D6E1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90" y="-468"/>
      </p:cViewPr>
      <p:guideLst>
        <p:guide orient="horz" pos="2497"/>
        <p:guide pos="29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6D84B-5016-40E8-AC35-CC00E81556DF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43FE-8C93-4E6F-8AFF-2C904207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F43FE-8C93-4E6F-8AFF-2C904207F4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D6C8-9DCF-4BCF-BFAD-77E95314721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88C3-0C25-47A8-ACEE-7DD3C2C67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0" y="2895600"/>
            <a:ext cx="1524000" cy="9144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36576" y="3810000"/>
            <a:ext cx="9107424" cy="3048000"/>
          </a:xfrm>
          <a:prstGeom prst="trapezoid">
            <a:avLst>
              <a:gd name="adj" fmla="val 123800"/>
            </a:avLst>
          </a:prstGeom>
          <a:gradFill>
            <a:gsLst>
              <a:gs pos="4000">
                <a:srgbClr val="D6E19D">
                  <a:alpha val="7000"/>
                </a:srgbClr>
              </a:gs>
              <a:gs pos="29000">
                <a:srgbClr val="F1C46B"/>
              </a:gs>
              <a:gs pos="76000">
                <a:srgbClr val="E5E85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1645920"/>
            <a:ext cx="3816096" cy="5254752"/>
          </a:xfrm>
          <a:custGeom>
            <a:avLst/>
            <a:gdLst>
              <a:gd name="connsiteX0" fmla="*/ 3816096 w 3816096"/>
              <a:gd name="connsiteY0" fmla="*/ 2170176 h 5254752"/>
              <a:gd name="connsiteX1" fmla="*/ 12192 w 3816096"/>
              <a:gd name="connsiteY1" fmla="*/ 5254752 h 5254752"/>
              <a:gd name="connsiteX2" fmla="*/ 0 w 3816096"/>
              <a:gd name="connsiteY2" fmla="*/ 0 h 5254752"/>
              <a:gd name="connsiteX3" fmla="*/ 3803904 w 3816096"/>
              <a:gd name="connsiteY3" fmla="*/ 1280160 h 5254752"/>
              <a:gd name="connsiteX4" fmla="*/ 3816096 w 3816096"/>
              <a:gd name="connsiteY4" fmla="*/ 2170176 h 525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096" h="5254752">
                <a:moveTo>
                  <a:pt x="3816096" y="2170176"/>
                </a:moveTo>
                <a:lnTo>
                  <a:pt x="12192" y="5254752"/>
                </a:lnTo>
                <a:lnTo>
                  <a:pt x="0" y="0"/>
                </a:lnTo>
                <a:lnTo>
                  <a:pt x="3803904" y="1280160"/>
                </a:lnTo>
                <a:lnTo>
                  <a:pt x="3816096" y="2170176"/>
                </a:lnTo>
                <a:close/>
              </a:path>
            </a:pathLst>
          </a:custGeom>
          <a:gradFill flip="none" rotWithShape="1">
            <a:gsLst>
              <a:gs pos="4000">
                <a:srgbClr val="D6E19D"/>
              </a:gs>
              <a:gs pos="29000">
                <a:srgbClr val="F1C46B"/>
              </a:gs>
              <a:gs pos="100000">
                <a:srgbClr val="E5E85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H="1">
            <a:off x="0" y="3816096"/>
            <a:ext cx="3816096" cy="304190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 flipH="1">
            <a:off x="5327904" y="1603248"/>
            <a:ext cx="3816096" cy="5254752"/>
          </a:xfrm>
          <a:custGeom>
            <a:avLst/>
            <a:gdLst>
              <a:gd name="connsiteX0" fmla="*/ 3816096 w 3816096"/>
              <a:gd name="connsiteY0" fmla="*/ 2170176 h 5254752"/>
              <a:gd name="connsiteX1" fmla="*/ 12192 w 3816096"/>
              <a:gd name="connsiteY1" fmla="*/ 5254752 h 5254752"/>
              <a:gd name="connsiteX2" fmla="*/ 0 w 3816096"/>
              <a:gd name="connsiteY2" fmla="*/ 0 h 5254752"/>
              <a:gd name="connsiteX3" fmla="*/ 3803904 w 3816096"/>
              <a:gd name="connsiteY3" fmla="*/ 1280160 h 5254752"/>
              <a:gd name="connsiteX4" fmla="*/ 3816096 w 3816096"/>
              <a:gd name="connsiteY4" fmla="*/ 2170176 h 525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096" h="5254752">
                <a:moveTo>
                  <a:pt x="3816096" y="2170176"/>
                </a:moveTo>
                <a:lnTo>
                  <a:pt x="12192" y="5254752"/>
                </a:lnTo>
                <a:lnTo>
                  <a:pt x="0" y="0"/>
                </a:lnTo>
                <a:lnTo>
                  <a:pt x="3803904" y="1280160"/>
                </a:lnTo>
                <a:lnTo>
                  <a:pt x="3816096" y="2170176"/>
                </a:lnTo>
                <a:close/>
              </a:path>
            </a:pathLst>
          </a:custGeom>
          <a:gradFill flip="none" rotWithShape="1">
            <a:gsLst>
              <a:gs pos="4000">
                <a:srgbClr val="D6E19D"/>
              </a:gs>
              <a:gs pos="29000">
                <a:srgbClr val="F1C46B"/>
              </a:gs>
              <a:gs pos="100000">
                <a:srgbClr val="E5E85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0"/>
            <a:endCxn id="11" idx="1"/>
          </p:cNvCxnSpPr>
          <p:nvPr/>
        </p:nvCxnSpPr>
        <p:spPr>
          <a:xfrm rot="10800000" flipH="1" flipV="1">
            <a:off x="5327904" y="3773424"/>
            <a:ext cx="3803904" cy="3084576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833" t="19792" r="44649" b="14667"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rapezoid 14"/>
          <p:cNvSpPr/>
          <p:nvPr/>
        </p:nvSpPr>
        <p:spPr>
          <a:xfrm>
            <a:off x="3200400" y="5562600"/>
            <a:ext cx="2923032" cy="457200"/>
          </a:xfrm>
          <a:prstGeom prst="trapezoid">
            <a:avLst>
              <a:gd name="adj" fmla="val 4900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>
            <a:off x="7848600" y="5562600"/>
            <a:ext cx="1295400" cy="381000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/>
          <p:cNvSpPr/>
          <p:nvPr/>
        </p:nvSpPr>
        <p:spPr>
          <a:xfrm>
            <a:off x="0" y="5562600"/>
            <a:ext cx="1524000" cy="381000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/>
          <p:cNvSpPr/>
          <p:nvPr/>
        </p:nvSpPr>
        <p:spPr>
          <a:xfrm>
            <a:off x="3200400" y="6044184"/>
            <a:ext cx="2919984" cy="76200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>
            <a:off x="7848600" y="5975079"/>
            <a:ext cx="1322832" cy="76200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0" y="5968652"/>
            <a:ext cx="1371600" cy="76200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88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contourW="6350">
            <a:bevelT w="0" h="0"/>
            <a:bevelB w="0" h="0"/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64050" y="820455"/>
            <a:ext cx="438411" cy="6037545"/>
          </a:xfrm>
          <a:custGeom>
            <a:avLst/>
            <a:gdLst>
              <a:gd name="connsiteX0" fmla="*/ 62631 w 438411"/>
              <a:gd name="connsiteY0" fmla="*/ 0 h 6037545"/>
              <a:gd name="connsiteX1" fmla="*/ 438411 w 438411"/>
              <a:gd name="connsiteY1" fmla="*/ 0 h 6037545"/>
              <a:gd name="connsiteX2" fmla="*/ 400833 w 438411"/>
              <a:gd name="connsiteY2" fmla="*/ 6037545 h 6037545"/>
              <a:gd name="connsiteX3" fmla="*/ 0 w 438411"/>
              <a:gd name="connsiteY3" fmla="*/ 6025019 h 6037545"/>
              <a:gd name="connsiteX4" fmla="*/ 62631 w 438411"/>
              <a:gd name="connsiteY4" fmla="*/ 0 h 603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411" h="6037545">
                <a:moveTo>
                  <a:pt x="62631" y="0"/>
                </a:moveTo>
                <a:lnTo>
                  <a:pt x="438411" y="0"/>
                </a:lnTo>
                <a:lnTo>
                  <a:pt x="400833" y="6037545"/>
                </a:lnTo>
                <a:lnTo>
                  <a:pt x="0" y="6025019"/>
                </a:lnTo>
                <a:lnTo>
                  <a:pt x="626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88000">
                <a:schemeClr val="accent3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95400" y="914399"/>
            <a:ext cx="533401" cy="5943601"/>
          </a:xfrm>
          <a:custGeom>
            <a:avLst/>
            <a:gdLst>
              <a:gd name="connsiteX0" fmla="*/ 62631 w 438411"/>
              <a:gd name="connsiteY0" fmla="*/ 0 h 6037545"/>
              <a:gd name="connsiteX1" fmla="*/ 438411 w 438411"/>
              <a:gd name="connsiteY1" fmla="*/ 0 h 6037545"/>
              <a:gd name="connsiteX2" fmla="*/ 400833 w 438411"/>
              <a:gd name="connsiteY2" fmla="*/ 6037545 h 6037545"/>
              <a:gd name="connsiteX3" fmla="*/ 0 w 438411"/>
              <a:gd name="connsiteY3" fmla="*/ 6025019 h 6037545"/>
              <a:gd name="connsiteX4" fmla="*/ 62631 w 438411"/>
              <a:gd name="connsiteY4" fmla="*/ 0 h 6037545"/>
              <a:gd name="connsiteX0" fmla="*/ 62631 w 533400"/>
              <a:gd name="connsiteY0" fmla="*/ 0 h 6037545"/>
              <a:gd name="connsiteX1" fmla="*/ 438411 w 533400"/>
              <a:gd name="connsiteY1" fmla="*/ 0 h 6037545"/>
              <a:gd name="connsiteX2" fmla="*/ 533400 w 533400"/>
              <a:gd name="connsiteY2" fmla="*/ 6037545 h 6037545"/>
              <a:gd name="connsiteX3" fmla="*/ 0 w 533400"/>
              <a:gd name="connsiteY3" fmla="*/ 6025019 h 6037545"/>
              <a:gd name="connsiteX4" fmla="*/ 62631 w 533400"/>
              <a:gd name="connsiteY4" fmla="*/ 0 h 6037545"/>
              <a:gd name="connsiteX0" fmla="*/ 0 w 470769"/>
              <a:gd name="connsiteY0" fmla="*/ 0 h 6037545"/>
              <a:gd name="connsiteX1" fmla="*/ 375780 w 470769"/>
              <a:gd name="connsiteY1" fmla="*/ 0 h 6037545"/>
              <a:gd name="connsiteX2" fmla="*/ 470769 w 470769"/>
              <a:gd name="connsiteY2" fmla="*/ 6037545 h 6037545"/>
              <a:gd name="connsiteX3" fmla="*/ 89768 w 470769"/>
              <a:gd name="connsiteY3" fmla="*/ 6037545 h 6037545"/>
              <a:gd name="connsiteX4" fmla="*/ 0 w 470769"/>
              <a:gd name="connsiteY4" fmla="*/ 0 h 6037545"/>
              <a:gd name="connsiteX0" fmla="*/ 0 w 470769"/>
              <a:gd name="connsiteY0" fmla="*/ 0 h 6037545"/>
              <a:gd name="connsiteX1" fmla="*/ 375780 w 470769"/>
              <a:gd name="connsiteY1" fmla="*/ 0 h 6037545"/>
              <a:gd name="connsiteX2" fmla="*/ 470769 w 470769"/>
              <a:gd name="connsiteY2" fmla="*/ 6037545 h 6037545"/>
              <a:gd name="connsiteX3" fmla="*/ 242168 w 470769"/>
              <a:gd name="connsiteY3" fmla="*/ 6037545 h 6037545"/>
              <a:gd name="connsiteX4" fmla="*/ 0 w 470769"/>
              <a:gd name="connsiteY4" fmla="*/ 0 h 6037545"/>
              <a:gd name="connsiteX0" fmla="*/ 0 w 470769"/>
              <a:gd name="connsiteY0" fmla="*/ 0 h 6037545"/>
              <a:gd name="connsiteX1" fmla="*/ 375780 w 470769"/>
              <a:gd name="connsiteY1" fmla="*/ 0 h 6037545"/>
              <a:gd name="connsiteX2" fmla="*/ 470769 w 470769"/>
              <a:gd name="connsiteY2" fmla="*/ 6037545 h 6037545"/>
              <a:gd name="connsiteX3" fmla="*/ 89768 w 470769"/>
              <a:gd name="connsiteY3" fmla="*/ 6037545 h 6037545"/>
              <a:gd name="connsiteX4" fmla="*/ 0 w 470769"/>
              <a:gd name="connsiteY4" fmla="*/ 0 h 6037545"/>
              <a:gd name="connsiteX0" fmla="*/ 76200 w 381001"/>
              <a:gd name="connsiteY0" fmla="*/ 170145 h 6037545"/>
              <a:gd name="connsiteX1" fmla="*/ 286012 w 381001"/>
              <a:gd name="connsiteY1" fmla="*/ 0 h 6037545"/>
              <a:gd name="connsiteX2" fmla="*/ 381001 w 381001"/>
              <a:gd name="connsiteY2" fmla="*/ 6037545 h 6037545"/>
              <a:gd name="connsiteX3" fmla="*/ 0 w 381001"/>
              <a:gd name="connsiteY3" fmla="*/ 6037545 h 6037545"/>
              <a:gd name="connsiteX4" fmla="*/ 76200 w 381001"/>
              <a:gd name="connsiteY4" fmla="*/ 170145 h 6037545"/>
              <a:gd name="connsiteX0" fmla="*/ 0 w 533401"/>
              <a:gd name="connsiteY0" fmla="*/ 93945 h 6037545"/>
              <a:gd name="connsiteX1" fmla="*/ 438412 w 533401"/>
              <a:gd name="connsiteY1" fmla="*/ 0 h 6037545"/>
              <a:gd name="connsiteX2" fmla="*/ 533401 w 533401"/>
              <a:gd name="connsiteY2" fmla="*/ 6037545 h 6037545"/>
              <a:gd name="connsiteX3" fmla="*/ 152400 w 533401"/>
              <a:gd name="connsiteY3" fmla="*/ 6037545 h 6037545"/>
              <a:gd name="connsiteX4" fmla="*/ 0 w 533401"/>
              <a:gd name="connsiteY4" fmla="*/ 93945 h 6037545"/>
              <a:gd name="connsiteX0" fmla="*/ 0 w 533401"/>
              <a:gd name="connsiteY0" fmla="*/ 0 h 5943600"/>
              <a:gd name="connsiteX1" fmla="*/ 304800 w 533401"/>
              <a:gd name="connsiteY1" fmla="*/ 152400 h 5943600"/>
              <a:gd name="connsiteX2" fmla="*/ 533401 w 533401"/>
              <a:gd name="connsiteY2" fmla="*/ 5943600 h 5943600"/>
              <a:gd name="connsiteX3" fmla="*/ 152400 w 533401"/>
              <a:gd name="connsiteY3" fmla="*/ 5943600 h 5943600"/>
              <a:gd name="connsiteX4" fmla="*/ 0 w 533401"/>
              <a:gd name="connsiteY4" fmla="*/ 0 h 5943600"/>
              <a:gd name="connsiteX0" fmla="*/ 0 w 533401"/>
              <a:gd name="connsiteY0" fmla="*/ 1 h 5943601"/>
              <a:gd name="connsiteX1" fmla="*/ 457200 w 533401"/>
              <a:gd name="connsiteY1" fmla="*/ 0 h 5943601"/>
              <a:gd name="connsiteX2" fmla="*/ 533401 w 533401"/>
              <a:gd name="connsiteY2" fmla="*/ 5943601 h 5943601"/>
              <a:gd name="connsiteX3" fmla="*/ 152400 w 533401"/>
              <a:gd name="connsiteY3" fmla="*/ 5943601 h 5943601"/>
              <a:gd name="connsiteX4" fmla="*/ 0 w 533401"/>
              <a:gd name="connsiteY4" fmla="*/ 1 h 5943601"/>
              <a:gd name="connsiteX0" fmla="*/ 0 w 533401"/>
              <a:gd name="connsiteY0" fmla="*/ 0 h 5943600"/>
              <a:gd name="connsiteX1" fmla="*/ 304800 w 533401"/>
              <a:gd name="connsiteY1" fmla="*/ 304800 h 5943600"/>
              <a:gd name="connsiteX2" fmla="*/ 533401 w 533401"/>
              <a:gd name="connsiteY2" fmla="*/ 5943600 h 5943600"/>
              <a:gd name="connsiteX3" fmla="*/ 152400 w 533401"/>
              <a:gd name="connsiteY3" fmla="*/ 5943600 h 5943600"/>
              <a:gd name="connsiteX4" fmla="*/ 0 w 533401"/>
              <a:gd name="connsiteY4" fmla="*/ 0 h 5943600"/>
              <a:gd name="connsiteX0" fmla="*/ 0 w 533401"/>
              <a:gd name="connsiteY0" fmla="*/ 1 h 5943601"/>
              <a:gd name="connsiteX1" fmla="*/ 381000 w 533401"/>
              <a:gd name="connsiteY1" fmla="*/ 0 h 5943601"/>
              <a:gd name="connsiteX2" fmla="*/ 533401 w 533401"/>
              <a:gd name="connsiteY2" fmla="*/ 5943601 h 5943601"/>
              <a:gd name="connsiteX3" fmla="*/ 152400 w 533401"/>
              <a:gd name="connsiteY3" fmla="*/ 5943601 h 5943601"/>
              <a:gd name="connsiteX4" fmla="*/ 0 w 533401"/>
              <a:gd name="connsiteY4" fmla="*/ 1 h 594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1" h="5943601">
                <a:moveTo>
                  <a:pt x="0" y="1"/>
                </a:moveTo>
                <a:lnTo>
                  <a:pt x="381000" y="0"/>
                </a:lnTo>
                <a:lnTo>
                  <a:pt x="533401" y="5943601"/>
                </a:lnTo>
                <a:lnTo>
                  <a:pt x="152400" y="5943601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88000">
                <a:schemeClr val="accent3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65962" y="914400"/>
            <a:ext cx="676405" cy="6012493"/>
          </a:xfrm>
          <a:custGeom>
            <a:avLst/>
            <a:gdLst>
              <a:gd name="connsiteX0" fmla="*/ 0 w 676405"/>
              <a:gd name="connsiteY0" fmla="*/ 0 h 6012493"/>
              <a:gd name="connsiteX1" fmla="*/ 576197 w 676405"/>
              <a:gd name="connsiteY1" fmla="*/ 475989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405" h="6012493">
                <a:moveTo>
                  <a:pt x="0" y="0"/>
                </a:moveTo>
                <a:lnTo>
                  <a:pt x="576197" y="475989"/>
                </a:lnTo>
                <a:lnTo>
                  <a:pt x="676405" y="5336088"/>
                </a:lnTo>
                <a:lnTo>
                  <a:pt x="175364" y="6012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53174" y="1106466"/>
            <a:ext cx="541970" cy="5599134"/>
          </a:xfrm>
          <a:custGeom>
            <a:avLst/>
            <a:gdLst>
              <a:gd name="connsiteX0" fmla="*/ 0 w 676405"/>
              <a:gd name="connsiteY0" fmla="*/ 0 h 6012493"/>
              <a:gd name="connsiteX1" fmla="*/ 576197 w 676405"/>
              <a:gd name="connsiteY1" fmla="*/ 475989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  <a:gd name="connsiteX0" fmla="*/ 0 w 676405"/>
              <a:gd name="connsiteY0" fmla="*/ 0 h 6012493"/>
              <a:gd name="connsiteX1" fmla="*/ 534220 w 676405"/>
              <a:gd name="connsiteY1" fmla="*/ 376717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  <a:gd name="connsiteX0" fmla="*/ 0 w 748230"/>
              <a:gd name="connsiteY0" fmla="*/ 0 h 6012493"/>
              <a:gd name="connsiteX1" fmla="*/ 534220 w 748230"/>
              <a:gd name="connsiteY1" fmla="*/ 376717 h 6012493"/>
              <a:gd name="connsiteX2" fmla="*/ 748230 w 748230"/>
              <a:gd name="connsiteY2" fmla="*/ 5674945 h 6012493"/>
              <a:gd name="connsiteX3" fmla="*/ 175364 w 748230"/>
              <a:gd name="connsiteY3" fmla="*/ 6012493 h 6012493"/>
              <a:gd name="connsiteX4" fmla="*/ 0 w 748230"/>
              <a:gd name="connsiteY4" fmla="*/ 0 h 6012493"/>
              <a:gd name="connsiteX0" fmla="*/ 0 w 748230"/>
              <a:gd name="connsiteY0" fmla="*/ 0 h 6179539"/>
              <a:gd name="connsiteX1" fmla="*/ 534220 w 748230"/>
              <a:gd name="connsiteY1" fmla="*/ 376717 h 6179539"/>
              <a:gd name="connsiteX2" fmla="*/ 748230 w 748230"/>
              <a:gd name="connsiteY2" fmla="*/ 5674945 h 6179539"/>
              <a:gd name="connsiteX3" fmla="*/ 213204 w 748230"/>
              <a:gd name="connsiteY3" fmla="*/ 6179539 h 6179539"/>
              <a:gd name="connsiteX4" fmla="*/ 0 w 748230"/>
              <a:gd name="connsiteY4" fmla="*/ 0 h 6179539"/>
              <a:gd name="connsiteX0" fmla="*/ 0 w 748230"/>
              <a:gd name="connsiteY0" fmla="*/ 0 h 6179539"/>
              <a:gd name="connsiteX1" fmla="*/ 534220 w 748230"/>
              <a:gd name="connsiteY1" fmla="*/ 376717 h 6179539"/>
              <a:gd name="connsiteX2" fmla="*/ 748230 w 748230"/>
              <a:gd name="connsiteY2" fmla="*/ 5674946 h 6179539"/>
              <a:gd name="connsiteX3" fmla="*/ 213204 w 748230"/>
              <a:gd name="connsiteY3" fmla="*/ 6179539 h 6179539"/>
              <a:gd name="connsiteX4" fmla="*/ 0 w 748230"/>
              <a:gd name="connsiteY4" fmla="*/ 0 h 6179539"/>
              <a:gd name="connsiteX0" fmla="*/ 0 w 641225"/>
              <a:gd name="connsiteY0" fmla="*/ 0 h 6179539"/>
              <a:gd name="connsiteX1" fmla="*/ 534220 w 641225"/>
              <a:gd name="connsiteY1" fmla="*/ 376717 h 6179539"/>
              <a:gd name="connsiteX2" fmla="*/ 641225 w 641225"/>
              <a:gd name="connsiteY2" fmla="*/ 5674946 h 6179539"/>
              <a:gd name="connsiteX3" fmla="*/ 213204 w 641225"/>
              <a:gd name="connsiteY3" fmla="*/ 6179539 h 6179539"/>
              <a:gd name="connsiteX4" fmla="*/ 0 w 641225"/>
              <a:gd name="connsiteY4" fmla="*/ 0 h 6179539"/>
              <a:gd name="connsiteX0" fmla="*/ 0 w 641225"/>
              <a:gd name="connsiteY0" fmla="*/ 0 h 6179539"/>
              <a:gd name="connsiteX1" fmla="*/ 602703 w 641225"/>
              <a:gd name="connsiteY1" fmla="*/ 349805 h 6179539"/>
              <a:gd name="connsiteX2" fmla="*/ 641225 w 641225"/>
              <a:gd name="connsiteY2" fmla="*/ 5674946 h 6179539"/>
              <a:gd name="connsiteX3" fmla="*/ 213204 w 641225"/>
              <a:gd name="connsiteY3" fmla="*/ 6179539 h 6179539"/>
              <a:gd name="connsiteX4" fmla="*/ 0 w 641225"/>
              <a:gd name="connsiteY4" fmla="*/ 0 h 6179539"/>
              <a:gd name="connsiteX0" fmla="*/ 0 w 692587"/>
              <a:gd name="connsiteY0" fmla="*/ 0 h 6179539"/>
              <a:gd name="connsiteX1" fmla="*/ 602703 w 692587"/>
              <a:gd name="connsiteY1" fmla="*/ 349805 h 6179539"/>
              <a:gd name="connsiteX2" fmla="*/ 692587 w 692587"/>
              <a:gd name="connsiteY2" fmla="*/ 5580755 h 6179539"/>
              <a:gd name="connsiteX3" fmla="*/ 213204 w 692587"/>
              <a:gd name="connsiteY3" fmla="*/ 6179539 h 6179539"/>
              <a:gd name="connsiteX4" fmla="*/ 0 w 692587"/>
              <a:gd name="connsiteY4" fmla="*/ 0 h 6179539"/>
              <a:gd name="connsiteX0" fmla="*/ 0 w 761070"/>
              <a:gd name="connsiteY0" fmla="*/ 0 h 6179539"/>
              <a:gd name="connsiteX1" fmla="*/ 602703 w 761070"/>
              <a:gd name="connsiteY1" fmla="*/ 349805 h 6179539"/>
              <a:gd name="connsiteX2" fmla="*/ 761070 w 761070"/>
              <a:gd name="connsiteY2" fmla="*/ 5648034 h 6179539"/>
              <a:gd name="connsiteX3" fmla="*/ 213204 w 761070"/>
              <a:gd name="connsiteY3" fmla="*/ 6179539 h 6179539"/>
              <a:gd name="connsiteX4" fmla="*/ 0 w 761070"/>
              <a:gd name="connsiteY4" fmla="*/ 0 h 61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070" h="6179539">
                <a:moveTo>
                  <a:pt x="0" y="0"/>
                </a:moveTo>
                <a:lnTo>
                  <a:pt x="602703" y="349805"/>
                </a:lnTo>
                <a:lnTo>
                  <a:pt x="761070" y="5648034"/>
                </a:lnTo>
                <a:lnTo>
                  <a:pt x="213204" y="617953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0800000">
            <a:off x="6999962" y="845507"/>
            <a:ext cx="562001" cy="6012493"/>
          </a:xfrm>
          <a:custGeom>
            <a:avLst/>
            <a:gdLst>
              <a:gd name="connsiteX0" fmla="*/ 0 w 676405"/>
              <a:gd name="connsiteY0" fmla="*/ 0 h 6012493"/>
              <a:gd name="connsiteX1" fmla="*/ 576197 w 676405"/>
              <a:gd name="connsiteY1" fmla="*/ 475989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  <a:gd name="connsiteX0" fmla="*/ 0 w 737365"/>
              <a:gd name="connsiteY0" fmla="*/ 0 h 6012493"/>
              <a:gd name="connsiteX1" fmla="*/ 576197 w 737365"/>
              <a:gd name="connsiteY1" fmla="*/ 475989 h 6012493"/>
              <a:gd name="connsiteX2" fmla="*/ 737365 w 737365"/>
              <a:gd name="connsiteY2" fmla="*/ 5555544 h 6012493"/>
              <a:gd name="connsiteX3" fmla="*/ 175364 w 737365"/>
              <a:gd name="connsiteY3" fmla="*/ 6012493 h 6012493"/>
              <a:gd name="connsiteX4" fmla="*/ 0 w 737365"/>
              <a:gd name="connsiteY4" fmla="*/ 0 h 6012493"/>
              <a:gd name="connsiteX0" fmla="*/ 0 w 737365"/>
              <a:gd name="connsiteY0" fmla="*/ 0 h 6012493"/>
              <a:gd name="connsiteX1" fmla="*/ 734693 w 737365"/>
              <a:gd name="connsiteY1" fmla="*/ 561333 h 6012493"/>
              <a:gd name="connsiteX2" fmla="*/ 737365 w 737365"/>
              <a:gd name="connsiteY2" fmla="*/ 5555544 h 6012493"/>
              <a:gd name="connsiteX3" fmla="*/ 175364 w 737365"/>
              <a:gd name="connsiteY3" fmla="*/ 6012493 h 6012493"/>
              <a:gd name="connsiteX4" fmla="*/ 0 w 737365"/>
              <a:gd name="connsiteY4" fmla="*/ 0 h 6012493"/>
              <a:gd name="connsiteX0" fmla="*/ 56284 w 562001"/>
              <a:gd name="connsiteY0" fmla="*/ 0 h 6012493"/>
              <a:gd name="connsiteX1" fmla="*/ 559329 w 562001"/>
              <a:gd name="connsiteY1" fmla="*/ 561333 h 6012493"/>
              <a:gd name="connsiteX2" fmla="*/ 562001 w 562001"/>
              <a:gd name="connsiteY2" fmla="*/ 5555544 h 6012493"/>
              <a:gd name="connsiteX3" fmla="*/ 0 w 562001"/>
              <a:gd name="connsiteY3" fmla="*/ 6012493 h 6012493"/>
              <a:gd name="connsiteX4" fmla="*/ 56284 w 562001"/>
              <a:gd name="connsiteY4" fmla="*/ 0 h 601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001" h="6012493">
                <a:moveTo>
                  <a:pt x="56284" y="0"/>
                </a:moveTo>
                <a:lnTo>
                  <a:pt x="559329" y="561333"/>
                </a:lnTo>
                <a:cubicBezTo>
                  <a:pt x="560220" y="2226070"/>
                  <a:pt x="561110" y="3890807"/>
                  <a:pt x="562001" y="5555544"/>
                </a:cubicBezTo>
                <a:lnTo>
                  <a:pt x="0" y="6012493"/>
                </a:lnTo>
                <a:lnTo>
                  <a:pt x="56284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10800000">
            <a:off x="7029260" y="1100370"/>
            <a:ext cx="484633" cy="5513790"/>
          </a:xfrm>
          <a:custGeom>
            <a:avLst/>
            <a:gdLst>
              <a:gd name="connsiteX0" fmla="*/ 0 w 676405"/>
              <a:gd name="connsiteY0" fmla="*/ 0 h 6012493"/>
              <a:gd name="connsiteX1" fmla="*/ 576197 w 676405"/>
              <a:gd name="connsiteY1" fmla="*/ 475989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  <a:gd name="connsiteX0" fmla="*/ 0 w 676405"/>
              <a:gd name="connsiteY0" fmla="*/ 0 h 6012493"/>
              <a:gd name="connsiteX1" fmla="*/ 534220 w 676405"/>
              <a:gd name="connsiteY1" fmla="*/ 376717 h 6012493"/>
              <a:gd name="connsiteX2" fmla="*/ 676405 w 676405"/>
              <a:gd name="connsiteY2" fmla="*/ 5336088 h 6012493"/>
              <a:gd name="connsiteX3" fmla="*/ 175364 w 676405"/>
              <a:gd name="connsiteY3" fmla="*/ 6012493 h 6012493"/>
              <a:gd name="connsiteX4" fmla="*/ 0 w 676405"/>
              <a:gd name="connsiteY4" fmla="*/ 0 h 6012493"/>
              <a:gd name="connsiteX0" fmla="*/ 0 w 748230"/>
              <a:gd name="connsiteY0" fmla="*/ 0 h 6012493"/>
              <a:gd name="connsiteX1" fmla="*/ 534220 w 748230"/>
              <a:gd name="connsiteY1" fmla="*/ 376717 h 6012493"/>
              <a:gd name="connsiteX2" fmla="*/ 748230 w 748230"/>
              <a:gd name="connsiteY2" fmla="*/ 5674945 h 6012493"/>
              <a:gd name="connsiteX3" fmla="*/ 175364 w 748230"/>
              <a:gd name="connsiteY3" fmla="*/ 6012493 h 6012493"/>
              <a:gd name="connsiteX4" fmla="*/ 0 w 748230"/>
              <a:gd name="connsiteY4" fmla="*/ 0 h 6012493"/>
              <a:gd name="connsiteX0" fmla="*/ 0 w 748230"/>
              <a:gd name="connsiteY0" fmla="*/ 0 h 6179539"/>
              <a:gd name="connsiteX1" fmla="*/ 534220 w 748230"/>
              <a:gd name="connsiteY1" fmla="*/ 376717 h 6179539"/>
              <a:gd name="connsiteX2" fmla="*/ 748230 w 748230"/>
              <a:gd name="connsiteY2" fmla="*/ 5674945 h 6179539"/>
              <a:gd name="connsiteX3" fmla="*/ 213204 w 748230"/>
              <a:gd name="connsiteY3" fmla="*/ 6179539 h 6179539"/>
              <a:gd name="connsiteX4" fmla="*/ 0 w 748230"/>
              <a:gd name="connsiteY4" fmla="*/ 0 h 6179539"/>
              <a:gd name="connsiteX0" fmla="*/ 0 w 748230"/>
              <a:gd name="connsiteY0" fmla="*/ 0 h 6179539"/>
              <a:gd name="connsiteX1" fmla="*/ 534220 w 748230"/>
              <a:gd name="connsiteY1" fmla="*/ 376717 h 6179539"/>
              <a:gd name="connsiteX2" fmla="*/ 748230 w 748230"/>
              <a:gd name="connsiteY2" fmla="*/ 5674946 h 6179539"/>
              <a:gd name="connsiteX3" fmla="*/ 213204 w 748230"/>
              <a:gd name="connsiteY3" fmla="*/ 6179539 h 6179539"/>
              <a:gd name="connsiteX4" fmla="*/ 0 w 748230"/>
              <a:gd name="connsiteY4" fmla="*/ 0 h 6179539"/>
              <a:gd name="connsiteX0" fmla="*/ 0 w 641225"/>
              <a:gd name="connsiteY0" fmla="*/ 0 h 6179539"/>
              <a:gd name="connsiteX1" fmla="*/ 534220 w 641225"/>
              <a:gd name="connsiteY1" fmla="*/ 376717 h 6179539"/>
              <a:gd name="connsiteX2" fmla="*/ 641225 w 641225"/>
              <a:gd name="connsiteY2" fmla="*/ 5674946 h 6179539"/>
              <a:gd name="connsiteX3" fmla="*/ 213204 w 641225"/>
              <a:gd name="connsiteY3" fmla="*/ 6179539 h 6179539"/>
              <a:gd name="connsiteX4" fmla="*/ 0 w 641225"/>
              <a:gd name="connsiteY4" fmla="*/ 0 h 6179539"/>
              <a:gd name="connsiteX0" fmla="*/ 0 w 641225"/>
              <a:gd name="connsiteY0" fmla="*/ 0 h 6179539"/>
              <a:gd name="connsiteX1" fmla="*/ 602703 w 641225"/>
              <a:gd name="connsiteY1" fmla="*/ 349805 h 6179539"/>
              <a:gd name="connsiteX2" fmla="*/ 641225 w 641225"/>
              <a:gd name="connsiteY2" fmla="*/ 5674946 h 6179539"/>
              <a:gd name="connsiteX3" fmla="*/ 213204 w 641225"/>
              <a:gd name="connsiteY3" fmla="*/ 6179539 h 6179539"/>
              <a:gd name="connsiteX4" fmla="*/ 0 w 641225"/>
              <a:gd name="connsiteY4" fmla="*/ 0 h 6179539"/>
              <a:gd name="connsiteX0" fmla="*/ 0 w 692587"/>
              <a:gd name="connsiteY0" fmla="*/ 0 h 6179539"/>
              <a:gd name="connsiteX1" fmla="*/ 602703 w 692587"/>
              <a:gd name="connsiteY1" fmla="*/ 349805 h 6179539"/>
              <a:gd name="connsiteX2" fmla="*/ 692587 w 692587"/>
              <a:gd name="connsiteY2" fmla="*/ 5580755 h 6179539"/>
              <a:gd name="connsiteX3" fmla="*/ 213204 w 692587"/>
              <a:gd name="connsiteY3" fmla="*/ 6179539 h 6179539"/>
              <a:gd name="connsiteX4" fmla="*/ 0 w 692587"/>
              <a:gd name="connsiteY4" fmla="*/ 0 h 6179539"/>
              <a:gd name="connsiteX0" fmla="*/ 0 w 761070"/>
              <a:gd name="connsiteY0" fmla="*/ 0 h 6179539"/>
              <a:gd name="connsiteX1" fmla="*/ 602703 w 761070"/>
              <a:gd name="connsiteY1" fmla="*/ 349805 h 6179539"/>
              <a:gd name="connsiteX2" fmla="*/ 761070 w 761070"/>
              <a:gd name="connsiteY2" fmla="*/ 5648034 h 6179539"/>
              <a:gd name="connsiteX3" fmla="*/ 213204 w 761070"/>
              <a:gd name="connsiteY3" fmla="*/ 6179539 h 6179539"/>
              <a:gd name="connsiteX4" fmla="*/ 0 w 761070"/>
              <a:gd name="connsiteY4" fmla="*/ 0 h 6179539"/>
              <a:gd name="connsiteX0" fmla="*/ 0 w 761070"/>
              <a:gd name="connsiteY0" fmla="*/ 0 h 6018069"/>
              <a:gd name="connsiteX1" fmla="*/ 602703 w 761070"/>
              <a:gd name="connsiteY1" fmla="*/ 349805 h 6018069"/>
              <a:gd name="connsiteX2" fmla="*/ 761070 w 761070"/>
              <a:gd name="connsiteY2" fmla="*/ 5648034 h 6018069"/>
              <a:gd name="connsiteX3" fmla="*/ 93358 w 761070"/>
              <a:gd name="connsiteY3" fmla="*/ 6018069 h 6018069"/>
              <a:gd name="connsiteX4" fmla="*/ 0 w 761070"/>
              <a:gd name="connsiteY4" fmla="*/ 0 h 6018069"/>
              <a:gd name="connsiteX0" fmla="*/ 0 w 773912"/>
              <a:gd name="connsiteY0" fmla="*/ 0 h 6018069"/>
              <a:gd name="connsiteX1" fmla="*/ 773912 w 773912"/>
              <a:gd name="connsiteY1" fmla="*/ 497819 h 6018069"/>
              <a:gd name="connsiteX2" fmla="*/ 761070 w 773912"/>
              <a:gd name="connsiteY2" fmla="*/ 5648034 h 6018069"/>
              <a:gd name="connsiteX3" fmla="*/ 93358 w 773912"/>
              <a:gd name="connsiteY3" fmla="*/ 6018069 h 6018069"/>
              <a:gd name="connsiteX4" fmla="*/ 0 w 773912"/>
              <a:gd name="connsiteY4" fmla="*/ 0 h 6018069"/>
              <a:gd name="connsiteX0" fmla="*/ 43608 w 680554"/>
              <a:gd name="connsiteY0" fmla="*/ 0 h 6085348"/>
              <a:gd name="connsiteX1" fmla="*/ 680554 w 680554"/>
              <a:gd name="connsiteY1" fmla="*/ 565098 h 6085348"/>
              <a:gd name="connsiteX2" fmla="*/ 667712 w 680554"/>
              <a:gd name="connsiteY2" fmla="*/ 5715313 h 6085348"/>
              <a:gd name="connsiteX3" fmla="*/ 0 w 680554"/>
              <a:gd name="connsiteY3" fmla="*/ 6085348 h 6085348"/>
              <a:gd name="connsiteX4" fmla="*/ 43608 w 680554"/>
              <a:gd name="connsiteY4" fmla="*/ 0 h 608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554" h="6085348">
                <a:moveTo>
                  <a:pt x="43608" y="0"/>
                </a:moveTo>
                <a:lnTo>
                  <a:pt x="680554" y="565098"/>
                </a:lnTo>
                <a:cubicBezTo>
                  <a:pt x="676273" y="2281836"/>
                  <a:pt x="671993" y="3998575"/>
                  <a:pt x="667712" y="5715313"/>
                </a:cubicBezTo>
                <a:lnTo>
                  <a:pt x="0" y="6085348"/>
                </a:lnTo>
                <a:lnTo>
                  <a:pt x="43608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l="730" t="18091" r="75570" b="21749"/>
          <a:stretch>
            <a:fillRect/>
          </a:stretch>
        </p:blipFill>
        <p:spPr bwMode="auto">
          <a:xfrm>
            <a:off x="3651441" y="1809052"/>
            <a:ext cx="2077751" cy="32963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4567250" y="3357575"/>
            <a:ext cx="21672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/>
              <a:t>•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3442" y="3462345"/>
            <a:ext cx="21672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/>
              <a:t>•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1979" y="3419469"/>
            <a:ext cx="21672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/>
              <a:t>•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91017" y="3433735"/>
            <a:ext cx="21672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/>
              <a:t>•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14816" y="3400378"/>
            <a:ext cx="21672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/>
              <a:t>•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2.77778E-6 -0.07593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_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_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_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_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_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Police Technical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M. Manson</dc:creator>
  <cp:lastModifiedBy>Thomas M. Manson</cp:lastModifiedBy>
  <cp:revision>2</cp:revision>
  <dcterms:created xsi:type="dcterms:W3CDTF">2009-10-21T22:37:10Z</dcterms:created>
  <dcterms:modified xsi:type="dcterms:W3CDTF">2010-03-07T23:30:23Z</dcterms:modified>
</cp:coreProperties>
</file>