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58" r:id="rId5"/>
    <p:sldId id="259" r:id="rId6"/>
    <p:sldId id="273" r:id="rId7"/>
    <p:sldId id="260" r:id="rId8"/>
    <p:sldId id="261" r:id="rId9"/>
    <p:sldId id="264" r:id="rId10"/>
    <p:sldId id="265" r:id="rId11"/>
    <p:sldId id="268" r:id="rId12"/>
    <p:sldId id="269" r:id="rId13"/>
    <p:sldId id="270" r:id="rId14"/>
    <p:sldId id="275" r:id="rId15"/>
    <p:sldId id="274" r:id="rId16"/>
    <p:sldId id="266" r:id="rId17"/>
    <p:sldId id="26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15" autoAdjust="0"/>
    <p:restoredTop sz="86435" autoAdjust="0"/>
  </p:normalViewPr>
  <p:slideViewPr>
    <p:cSldViewPr>
      <p:cViewPr varScale="1">
        <p:scale>
          <a:sx n="70" d="100"/>
          <a:sy n="70" d="100"/>
        </p:scale>
        <p:origin x="-438" y="-90"/>
      </p:cViewPr>
      <p:guideLst>
        <p:guide orient="horz" pos="768"/>
        <p:guide pos="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0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7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6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3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2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8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599-5A1E-4859-8D0C-F23D198C79D2}" type="datetimeFigureOut">
              <a:rPr lang="en-US" smtClean="0"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B82F-F12A-40CD-AA99-3D717E762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50" b="48375" l="703" r="25547">
                        <a14:foregroundMark x1="12812" y1="34375" x2="13516" y2="34125"/>
                        <a14:backgroundMark x1="3359" y1="47000" x2="8828" y2="32750"/>
                        <a14:backgroundMark x1="5781" y1="46625" x2="6719" y2="42375"/>
                        <a14:backgroundMark x1="8672" y1="39500" x2="8594" y2="36375"/>
                        <a14:backgroundMark x1="9297" y1="33125" x2="9219" y2="34750"/>
                        <a14:backgroundMark x1="7578" y1="45250" x2="8047" y2="41500"/>
                        <a14:backgroundMark x1="17969" y1="32250" x2="25156" y2="47750"/>
                        <a14:backgroundMark x1="20625" y1="47000" x2="16953" y2="33000"/>
                        <a14:backgroundMark x1="18438" y1="44250" x2="18594" y2="41125"/>
                        <a14:backgroundMark x1="9375" y1="41875" x2="8906" y2="41375"/>
                        <a14:backgroundMark x1="17031" y1="41750" x2="17578" y2="4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39096" r="85541" b="59878"/>
          <a:stretch/>
        </p:blipFill>
        <p:spPr bwMode="auto">
          <a:xfrm>
            <a:off x="-6824" y="76200"/>
            <a:ext cx="9150824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88392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78" y="6356350"/>
            <a:ext cx="2291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D8599-5A1E-4859-8D0C-F23D198C79D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6956" y="6356350"/>
            <a:ext cx="3110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4178" y="6356350"/>
            <a:ext cx="2291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B82F-F12A-40CD-AA99-3D717E7623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50" b="48375" l="703" r="25547">
                        <a14:foregroundMark x1="12812" y1="34375" x2="13516" y2="34125"/>
                        <a14:backgroundMark x1="3359" y1="47000" x2="8828" y2="32750"/>
                        <a14:backgroundMark x1="5781" y1="46625" x2="6719" y2="42375"/>
                        <a14:backgroundMark x1="8672" y1="39500" x2="8594" y2="36375"/>
                        <a14:backgroundMark x1="9297" y1="33125" x2="9219" y2="34750"/>
                        <a14:backgroundMark x1="7578" y1="45250" x2="8047" y2="41500"/>
                        <a14:backgroundMark x1="17969" y1="32250" x2="25156" y2="47750"/>
                        <a14:backgroundMark x1="20625" y1="47000" x2="16953" y2="33000"/>
                        <a14:backgroundMark x1="18438" y1="44250" x2="18594" y2="41125"/>
                        <a14:backgroundMark x1="9375" y1="41875" x2="8906" y2="41375"/>
                        <a14:backgroundMark x1="17031" y1="41750" x2="17578" y2="4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39096" r="85541" b="59878"/>
          <a:stretch/>
        </p:blipFill>
        <p:spPr bwMode="auto">
          <a:xfrm>
            <a:off x="-6824" y="6019800"/>
            <a:ext cx="9150824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50" b="48375" l="703" r="25547">
                        <a14:foregroundMark x1="12812" y1="34375" x2="13516" y2="34125"/>
                        <a14:backgroundMark x1="3359" y1="47000" x2="8828" y2="32750"/>
                        <a14:backgroundMark x1="5781" y1="46625" x2="6719" y2="42375"/>
                        <a14:backgroundMark x1="8672" y1="39500" x2="8594" y2="36375"/>
                        <a14:backgroundMark x1="9297" y1="33125" x2="9219" y2="34750"/>
                        <a14:backgroundMark x1="7578" y1="45250" x2="8047" y2="41500"/>
                        <a14:backgroundMark x1="17969" y1="32250" x2="25156" y2="47750"/>
                        <a14:backgroundMark x1="20625" y1="47000" x2="16953" y2="33000"/>
                        <a14:backgroundMark x1="18438" y1="44250" x2="18594" y2="41125"/>
                        <a14:backgroundMark x1="9375" y1="41875" x2="8906" y2="41375"/>
                        <a14:backgroundMark x1="17031" y1="41750" x2="17578" y2="4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41276" r="85338" b="58145"/>
          <a:stretch/>
        </p:blipFill>
        <p:spPr bwMode="auto">
          <a:xfrm>
            <a:off x="0" y="6019800"/>
            <a:ext cx="9144000" cy="9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914400" y="6096000"/>
            <a:ext cx="18854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Constable </a:t>
            </a:r>
            <a:r>
              <a:rPr lang="en-US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Nilan</a:t>
            </a:r>
            <a:r>
              <a:rPr lang="en-US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Dave</a:t>
            </a:r>
          </a:p>
          <a:p>
            <a:r>
              <a:rPr lang="en-US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Niagara Regional Police Service</a:t>
            </a:r>
            <a:endParaRPr lang="en-US" sz="1050" b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162800" y="6096000"/>
            <a:ext cx="1981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Daljit</a:t>
            </a:r>
            <a:r>
              <a:rPr lang="en-US" sz="105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Kang</a:t>
            </a:r>
            <a:endParaRPr lang="en-US" sz="1050" b="0" dirty="0" smtClean="0">
              <a:effectLst/>
            </a:endParaRPr>
          </a:p>
          <a:p>
            <a:pPr algn="r"/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Tactical Intelligence Analyst</a:t>
            </a:r>
            <a:endParaRPr lang="en-US" sz="1050" dirty="0" smtClean="0">
              <a:effectLst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352800" y="6086475"/>
            <a:ext cx="3276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/>
              <a:t>Incident #123-123-43</a:t>
            </a:r>
          </a:p>
          <a:p>
            <a:pPr algn="ctr"/>
            <a:r>
              <a:rPr lang="en-US" sz="1100" b="1" dirty="0" smtClean="0"/>
              <a:t>Port Colborne, ON</a:t>
            </a:r>
          </a:p>
        </p:txBody>
      </p:sp>
      <p:pic>
        <p:nvPicPr>
          <p:cNvPr id="13" name="Picture 2">
            <a:hlinkClick r:id="rId15" action="ppaction://hlinksldjump" highlightClick="1"/>
          </p:cNvPr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500" b="81375" l="24688" r="52109">
                        <a14:foregroundMark x1="38516" y1="23000" x2="37813" y2="36500"/>
                        <a14:foregroundMark x1="34688" y1="36375" x2="41797" y2="36125"/>
                        <a14:foregroundMark x1="39609" y1="27375" x2="41641" y2="26875"/>
                        <a14:foregroundMark x1="42578" y1="30000" x2="41875" y2="26625"/>
                        <a14:foregroundMark x1="34453" y1="32500" x2="33438" y2="28500"/>
                        <a14:foregroundMark x1="33984" y1="28375" x2="35078" y2="26750"/>
                        <a14:foregroundMark x1="35078" y1="26500" x2="36797" y2="27375"/>
                        <a14:foregroundMark x1="35938" y1="26500" x2="35703" y2="26375"/>
                        <a14:foregroundMark x1="34219" y1="27250" x2="34375" y2="26750"/>
                        <a14:foregroundMark x1="39922" y1="26875" x2="41563" y2="26375"/>
                        <a14:foregroundMark x1="42266" y1="32750" x2="43047" y2="28125"/>
                        <a14:foregroundMark x1="35781" y1="42750" x2="40078" y2="42250"/>
                        <a14:foregroundMark x1="44141" y1="56125" x2="44219" y2="50375"/>
                        <a14:foregroundMark x1="32266" y1="55125" x2="32109" y2="50375"/>
                        <a14:foregroundMark x1="38672" y1="67250" x2="39141" y2="72375"/>
                        <a14:foregroundMark x1="35547" y1="72625" x2="37656" y2="70125"/>
                        <a14:foregroundMark x1="28594" y1="68500" x2="31797" y2="74875"/>
                        <a14:foregroundMark x1="32109" y1="71750" x2="2820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21667" r="47709" b="18333"/>
          <a:stretch/>
        </p:blipFill>
        <p:spPr bwMode="auto">
          <a:xfrm>
            <a:off x="123372" y="5695044"/>
            <a:ext cx="816398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999894" y="6555057"/>
            <a:ext cx="2297424" cy="246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Click</a:t>
            </a:r>
            <a:r>
              <a:rPr lang="en-US" sz="1000" baseline="0" dirty="0" smtClean="0"/>
              <a:t> Crown to return to the main screen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582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slide" Target="slide4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openxmlformats.org/officeDocument/2006/relationships/slide" Target="slide2.xml"/><Relationship Id="rId15" Type="http://schemas.openxmlformats.org/officeDocument/2006/relationships/slide" Target="slide14.xml"/><Relationship Id="rId10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dyiqCkgGDC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glish_common_law" TargetMode="External"/><Relationship Id="rId7" Type="http://schemas.openxmlformats.org/officeDocument/2006/relationships/hyperlink" Target="http://en.wikipedia.org/wiki/Justifiable_homicide" TargetMode="External"/><Relationship Id="rId2" Type="http://schemas.openxmlformats.org/officeDocument/2006/relationships/hyperlink" Target="http://en.wikipedia.org/wiki/United_Sta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astle" TargetMode="External"/><Relationship Id="rId5" Type="http://schemas.openxmlformats.org/officeDocument/2006/relationships/hyperlink" Target="http://en.wikipedia.org/wiki/Deadly_force" TargetMode="External"/><Relationship Id="rId4" Type="http://schemas.openxmlformats.org/officeDocument/2006/relationships/hyperlink" Target="http://en.wikipedia.org/wiki/Castle_doctrine#cite_note-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.gc.ca/About/Parliament/LegislativeSummaries/bills_ls.asp?ls=c60&amp;source=library_prb&amp;Parl=40&amp;Ses=3&amp;Language=E#fn1" TargetMode="External"/><Relationship Id="rId2" Type="http://schemas.openxmlformats.org/officeDocument/2006/relationships/hyperlink" Target="http://www.parl.gc.ca/About/Parliament/LegislativeSummaries/bills_ls.asp?ls=c60&amp;source=library_prb&amp;Parl=40&amp;Ses=3&amp;Language=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nationalpost.com/2011/01/20/man-faces-jail-after-protecting-home-from-masked-attacke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Ian Thomson</a:t>
            </a:r>
            <a:br>
              <a:rPr lang="en-US" dirty="0" smtClean="0"/>
            </a:br>
            <a:r>
              <a:rPr lang="en-US" dirty="0" smtClean="0"/>
              <a:t>Incident #123-123-43, </a:t>
            </a:r>
            <a:r>
              <a:rPr lang="en-US" dirty="0"/>
              <a:t>Port Colborne, </a:t>
            </a:r>
            <a:r>
              <a:rPr lang="en-US" dirty="0" smtClean="0"/>
              <a:t>ON</a:t>
            </a:r>
            <a:endParaRPr lang="en-US" dirty="0"/>
          </a:p>
        </p:txBody>
      </p:sp>
      <p:sp>
        <p:nvSpPr>
          <p:cNvPr id="7" name="Rounded Rectangle 6">
            <a:hlinkClick r:id="rId2" action="ppaction://hlinksldjump" highlightClick="1"/>
          </p:cNvPr>
          <p:cNvSpPr/>
          <p:nvPr/>
        </p:nvSpPr>
        <p:spPr>
          <a:xfrm>
            <a:off x="381000" y="13716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Overview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hlinkClick r:id="rId4" action="ppaction://hlinksldjump" highlightClick="1"/>
          </p:cNvPr>
          <p:cNvSpPr/>
          <p:nvPr/>
        </p:nvSpPr>
        <p:spPr>
          <a:xfrm>
            <a:off x="381000" y="22098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Arson Suspects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hlinkClick r:id="rId5" action="ppaction://hlinksldjump" highlightClick="1"/>
          </p:cNvPr>
          <p:cNvSpPr/>
          <p:nvPr/>
        </p:nvSpPr>
        <p:spPr>
          <a:xfrm>
            <a:off x="381000" y="30480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Ian </a:t>
            </a:r>
            <a:r>
              <a:rPr lang="en-US" sz="1200" dirty="0" smtClean="0">
                <a:solidFill>
                  <a:schemeClr val="tx1"/>
                </a:solidFill>
              </a:rPr>
              <a:t>Thomson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hlinkClick r:id="rId6" action="ppaction://hlinksldjump" highlightClick="1"/>
          </p:cNvPr>
          <p:cNvSpPr/>
          <p:nvPr/>
        </p:nvSpPr>
        <p:spPr>
          <a:xfrm>
            <a:off x="381000" y="38862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Area Map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hlinkClick r:id="rId7" action="ppaction://hlinksldjump" highlightClick="1"/>
          </p:cNvPr>
          <p:cNvSpPr/>
          <p:nvPr/>
        </p:nvSpPr>
        <p:spPr>
          <a:xfrm>
            <a:off x="381000" y="47244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Residence Map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hlinkClick r:id="rId8" action="ppaction://hlinksldjump" highlightClick="1"/>
          </p:cNvPr>
          <p:cNvSpPr/>
          <p:nvPr/>
        </p:nvSpPr>
        <p:spPr>
          <a:xfrm>
            <a:off x="2133600" y="13716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Attack Animation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hlinkClick r:id="rId9" action="ppaction://hlinksldjump" highlightClick="1"/>
          </p:cNvPr>
          <p:cNvSpPr/>
          <p:nvPr/>
        </p:nvSpPr>
        <p:spPr>
          <a:xfrm>
            <a:off x="2133600" y="22098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Composite Video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hlinkClick r:id="rId10" action="ppaction://hlinksldjump" highlightClick="1"/>
          </p:cNvPr>
          <p:cNvSpPr/>
          <p:nvPr/>
        </p:nvSpPr>
        <p:spPr>
          <a:xfrm>
            <a:off x="2133600" y="30480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Attack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Timeline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hlinkClick r:id="rId11" action="ppaction://hlinksldjump" highlightClick="1"/>
          </p:cNvPr>
          <p:cNvSpPr/>
          <p:nvPr/>
        </p:nvSpPr>
        <p:spPr>
          <a:xfrm>
            <a:off x="2133600" y="38862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Residence Video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33600" y="47244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hlinkClick r:id="rId12" action="ppaction://hlinksldjump" highlightClick="1"/>
          </p:cNvPr>
          <p:cNvSpPr/>
          <p:nvPr/>
        </p:nvSpPr>
        <p:spPr>
          <a:xfrm>
            <a:off x="3886200" y="13716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Assailant Approach 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hlinkClick r:id="rId13" action="ppaction://hlinksldjump" highlightClick="1"/>
          </p:cNvPr>
          <p:cNvSpPr/>
          <p:nvPr/>
        </p:nvSpPr>
        <p:spPr>
          <a:xfrm>
            <a:off x="3886200" y="22098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Assailant Approach </a:t>
            </a:r>
            <a:r>
              <a:rPr lang="en-US" sz="1200" dirty="0" smtClean="0">
                <a:solidFill>
                  <a:schemeClr val="tx1"/>
                </a:solidFill>
              </a:rPr>
              <a:t>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hlinkClick r:id="rId14" action="ppaction://hlinksldjump" highlightClick="1"/>
          </p:cNvPr>
          <p:cNvSpPr/>
          <p:nvPr/>
        </p:nvSpPr>
        <p:spPr>
          <a:xfrm>
            <a:off x="3886200" y="30480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First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Molotov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hlinkClick r:id="rId15" action="ppaction://hlinksldjump" highlightClick="1"/>
          </p:cNvPr>
          <p:cNvSpPr/>
          <p:nvPr/>
        </p:nvSpPr>
        <p:spPr>
          <a:xfrm>
            <a:off x="3886200" y="38862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Second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Molotov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hlinkClick r:id="rId16" action="ppaction://hlinksldjump" highlightClick="1"/>
          </p:cNvPr>
          <p:cNvSpPr/>
          <p:nvPr/>
        </p:nvSpPr>
        <p:spPr>
          <a:xfrm>
            <a:off x="3886200" y="47244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Third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Molotov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hlinkClick r:id="rId17" action="ppaction://hlinksldjump" highlightClick="1"/>
          </p:cNvPr>
          <p:cNvSpPr/>
          <p:nvPr/>
        </p:nvSpPr>
        <p:spPr>
          <a:xfrm>
            <a:off x="5638800" y="13716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“Castle Doctrine”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US Law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hlinkClick r:id="rId18" action="ppaction://hlinksldjump" highlightClick="1"/>
          </p:cNvPr>
          <p:cNvSpPr/>
          <p:nvPr/>
        </p:nvSpPr>
        <p:spPr>
          <a:xfrm>
            <a:off x="5638800" y="22098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Bill C-60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(Died Parliament on </a:t>
            </a:r>
            <a:r>
              <a:rPr lang="en-US" sz="1200" dirty="0">
                <a:solidFill>
                  <a:schemeClr val="tx1"/>
                </a:solidFill>
              </a:rPr>
              <a:t>26 March </a:t>
            </a:r>
            <a:r>
              <a:rPr lang="en-US" sz="1200" dirty="0" smtClean="0">
                <a:solidFill>
                  <a:schemeClr val="tx1"/>
                </a:solidFill>
              </a:rPr>
              <a:t>2011)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38800" y="30480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638800" y="38862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38800" y="47244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391400" y="13716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391400" y="22098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391400" y="30480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1400" y="38862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391400" y="4724400"/>
            <a:ext cx="1447800" cy="6096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</a:t>
            </a:r>
            <a:r>
              <a:rPr lang="en-US" baseline="0" dirty="0" smtClean="0"/>
              <a:t> </a:t>
            </a:r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http://www.youtube.com/watch?v=dyiqCkgGDCQ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45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Video 1 – Approach</a:t>
            </a:r>
            <a:endParaRPr lang="en-US" dirty="0"/>
          </a:p>
        </p:txBody>
      </p:sp>
      <p:pic>
        <p:nvPicPr>
          <p:cNvPr id="4" name="Canadian FirebombingApproach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631" y="1219200"/>
            <a:ext cx="6029569" cy="40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Attack Video 2 – Approach 2</a:t>
            </a:r>
            <a:endParaRPr lang="en-US" dirty="0"/>
          </a:p>
        </p:txBody>
      </p:sp>
      <p:pic>
        <p:nvPicPr>
          <p:cNvPr id="4" name="Canadian FirebombingApproach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225769"/>
            <a:ext cx="5996354" cy="40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Attack Video 3 – First Molotov</a:t>
            </a:r>
            <a:endParaRPr lang="en-US" dirty="0"/>
          </a:p>
        </p:txBody>
      </p:sp>
      <p:pic>
        <p:nvPicPr>
          <p:cNvPr id="4" name="Canadian Firebombin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631" y="1219200"/>
            <a:ext cx="6029569" cy="40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Attack Video 4 – Second Molotov</a:t>
            </a:r>
            <a:endParaRPr lang="en-US" dirty="0"/>
          </a:p>
        </p:txBody>
      </p:sp>
      <p:pic>
        <p:nvPicPr>
          <p:cNvPr id="4" name="Canadian Firebombing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631" y="1219200"/>
            <a:ext cx="6029569" cy="40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Attack Video 5 – Third</a:t>
            </a:r>
            <a:r>
              <a:rPr lang="en-US" sz="28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Molotov</a:t>
            </a:r>
            <a:endParaRPr lang="en-US" dirty="0"/>
          </a:p>
        </p:txBody>
      </p:sp>
      <p:pic>
        <p:nvPicPr>
          <p:cNvPr id="4" name="Canadian Firebombing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225770"/>
            <a:ext cx="6019800" cy="40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</a:t>
            </a:r>
            <a:r>
              <a:rPr lang="en-US" baseline="0" dirty="0" smtClean="0"/>
              <a:t> Doctrine, US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 </a:t>
            </a:r>
            <a:r>
              <a:rPr lang="en-US" sz="1600" b="1" dirty="0"/>
              <a:t>Castle Doctrine</a:t>
            </a:r>
            <a:r>
              <a:rPr lang="en-US" sz="1600" dirty="0"/>
              <a:t> (also known as a </a:t>
            </a:r>
            <a:r>
              <a:rPr lang="en-US" sz="1600" b="1" dirty="0"/>
              <a:t>Castle Law</a:t>
            </a:r>
            <a:r>
              <a:rPr lang="en-US" sz="1600" dirty="0"/>
              <a:t> or a </a:t>
            </a:r>
            <a:r>
              <a:rPr lang="en-US" sz="1600" b="1" dirty="0"/>
              <a:t>Defense of Habitation Law</a:t>
            </a:r>
            <a:r>
              <a:rPr lang="en-US" sz="1600" dirty="0"/>
              <a:t>) is an </a:t>
            </a:r>
            <a:r>
              <a:rPr lang="en-US" sz="1600" dirty="0">
                <a:hlinkClick r:id="rId2" tooltip="United States"/>
              </a:rPr>
              <a:t>American</a:t>
            </a:r>
            <a:r>
              <a:rPr lang="en-US" sz="1600" dirty="0"/>
              <a:t> legal doctrine arising from </a:t>
            </a:r>
            <a:r>
              <a:rPr lang="en-US" sz="1600" dirty="0">
                <a:hlinkClick r:id="rId3" tooltip="English common law"/>
              </a:rPr>
              <a:t>English common law</a:t>
            </a:r>
            <a:r>
              <a:rPr lang="en-US" sz="1600" baseline="30000" dirty="0">
                <a:hlinkClick r:id="rId4"/>
              </a:rPr>
              <a:t>[1]</a:t>
            </a:r>
            <a:r>
              <a:rPr lang="en-US" sz="1600" dirty="0"/>
              <a:t> that designates one's place of residence (or, in some states, any place legally occupied, such as one's car or place of work) as a place in which one enjoys protection from illegal trespassing and violent attack. It then goes on to give a person the legal right to use </a:t>
            </a:r>
            <a:r>
              <a:rPr lang="en-US" sz="1600" dirty="0">
                <a:hlinkClick r:id="rId5" tooltip="Deadly force"/>
              </a:rPr>
              <a:t>deadly force</a:t>
            </a:r>
            <a:r>
              <a:rPr lang="en-US" sz="1600" dirty="0"/>
              <a:t> to defend that place (his "</a:t>
            </a:r>
            <a:r>
              <a:rPr lang="en-US" sz="1600" dirty="0">
                <a:hlinkClick r:id="rId6" tooltip="Castle"/>
              </a:rPr>
              <a:t>castle</a:t>
            </a:r>
            <a:r>
              <a:rPr lang="en-US" sz="1600" dirty="0"/>
              <a:t>"), and any other innocent persons legally inside it, from violent attack or an intrusion which may lead to violent attack. </a:t>
            </a:r>
            <a:endParaRPr lang="en-US" sz="1600" dirty="0" smtClean="0"/>
          </a:p>
          <a:p>
            <a:pPr lvl="1"/>
            <a:r>
              <a:rPr lang="en-US" sz="1600" dirty="0" smtClean="0"/>
              <a:t>In </a:t>
            </a:r>
            <a:r>
              <a:rPr lang="en-US" sz="1600" dirty="0"/>
              <a:t>a legal context, therefore, use of deadly force which actually results in death may be defended as </a:t>
            </a:r>
            <a:r>
              <a:rPr lang="en-US" sz="1600" dirty="0">
                <a:hlinkClick r:id="rId7" tooltip="Justifiable homicide"/>
              </a:rPr>
              <a:t>justifiable homicide</a:t>
            </a:r>
            <a:r>
              <a:rPr lang="en-US" sz="1600" dirty="0"/>
              <a:t> under the Castle Doctrine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/>
              <a:t>An intruder must be making (or have made) an attempt to unlawfully and/or forcibly enter an occupied residence, business or vehicle.</a:t>
            </a:r>
          </a:p>
          <a:p>
            <a:pPr lvl="1"/>
            <a:r>
              <a:rPr lang="en-US" sz="1600" dirty="0"/>
              <a:t>The intruder must be acting illegally—</a:t>
            </a:r>
            <a:r>
              <a:rPr lang="en-US" sz="1600" i="1" dirty="0"/>
              <a:t>e.g.</a:t>
            </a:r>
            <a:r>
              <a:rPr lang="en-US" sz="1600" dirty="0"/>
              <a:t> the Castle Doctrine does not give the right to attack officers of the law acting in the course of their legal duties</a:t>
            </a:r>
          </a:p>
          <a:p>
            <a:pPr lvl="1"/>
            <a:r>
              <a:rPr lang="en-US" sz="1600" dirty="0"/>
              <a:t>The occupant(s) of the home must reasonably believe that the intruder intends to inflict serious bodily harm or death upon an occupant of the home</a:t>
            </a:r>
          </a:p>
          <a:p>
            <a:pPr lvl="1"/>
            <a:r>
              <a:rPr lang="en-US" sz="1600" dirty="0"/>
              <a:t>The occupant(s) of the home must reasonably believe that the intruder intends to commit some other felony, such as arson or burglary</a:t>
            </a:r>
          </a:p>
          <a:p>
            <a:pPr lvl="1"/>
            <a:r>
              <a:rPr lang="en-US" sz="1600" dirty="0"/>
              <a:t>The occupant(s) of the home must not have provoked or instigated an intrusion, or provoked or instigated an intruder to threaten or use deadly </a:t>
            </a:r>
            <a:r>
              <a:rPr lang="en-US" sz="1600" dirty="0" smtClean="0"/>
              <a:t>force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02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Bill C-60, The Citizen's Arrest and </a:t>
            </a:r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Self-</a:t>
            </a:r>
            <a:r>
              <a:rPr lang="en-US" sz="2800" b="0" i="0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Defence</a:t>
            </a:r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Act (pending</a:t>
            </a:r>
            <a: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br>
              <a:rPr lang="en-US" sz="2800" b="0" i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300" dirty="0">
                <a:hlinkClick r:id="rId2"/>
              </a:rPr>
              <a:t>http://www.parl.gc.ca/About/Parliament/LegislativeSummaries/bills_ls.asp?ls=c60&amp;source=library_prb&amp;Parl=40&amp;Ses=3&amp;Language=E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Bill C-60, An Act to amend the Criminal Code (citizen’s arrest and the </a:t>
            </a:r>
            <a:r>
              <a:rPr lang="en-US" dirty="0" err="1"/>
              <a:t>defences</a:t>
            </a:r>
            <a:r>
              <a:rPr lang="en-US" dirty="0"/>
              <a:t> of property and persons) (short title: Citizen’s Arrest and Self-</a:t>
            </a:r>
            <a:r>
              <a:rPr lang="en-US" dirty="0" err="1"/>
              <a:t>defence</a:t>
            </a:r>
            <a:r>
              <a:rPr lang="en-US" dirty="0"/>
              <a:t> Act), was introduced and received first reading in the House of Commons on 17 February 2011. It received second reading on 22 March 2011, and died on </a:t>
            </a:r>
            <a:r>
              <a:rPr lang="en-US" dirty="0" err="1"/>
              <a:t>the</a:t>
            </a:r>
            <a:r>
              <a:rPr lang="en-US" i="1" dirty="0" err="1"/>
              <a:t>Order</a:t>
            </a:r>
            <a:r>
              <a:rPr lang="en-US" i="1" dirty="0"/>
              <a:t> Paper</a:t>
            </a:r>
            <a:r>
              <a:rPr lang="en-US" dirty="0"/>
              <a:t> when Parliament was dissolved on 26 March 2011. The bill amends the </a:t>
            </a:r>
            <a:r>
              <a:rPr lang="en-US" i="1" dirty="0"/>
              <a:t>Criminal Code</a:t>
            </a:r>
            <a:r>
              <a:rPr lang="en-US" dirty="0"/>
              <a:t> (Code)</a:t>
            </a:r>
            <a:r>
              <a:rPr lang="en-US" u="sng" dirty="0">
                <a:hlinkClick r:id="rId3" tooltip="Note 1"/>
              </a:rPr>
              <a:t>1</a:t>
            </a:r>
            <a:r>
              <a:rPr lang="en-US" dirty="0"/>
              <a:t> to enable persons who own or have lawful possession of property, or persons authorized by them, to arrest a person they find committing a criminal offence on or in relation to that property, within a reasonable time. The bill also amends the Code to simplify the provisions relating to the </a:t>
            </a:r>
            <a:r>
              <a:rPr lang="en-US" dirty="0" err="1"/>
              <a:t>defences</a:t>
            </a:r>
            <a:r>
              <a:rPr lang="en-US" dirty="0"/>
              <a:t> of property and persons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1.1 The Current Law in Canada</a:t>
            </a:r>
          </a:p>
          <a:p>
            <a:pPr marL="0" indent="0">
              <a:buNone/>
            </a:pPr>
            <a:r>
              <a:rPr lang="en-US" dirty="0"/>
              <a:t>1.1.1 Self-</a:t>
            </a:r>
            <a:r>
              <a:rPr lang="en-US" dirty="0" err="1"/>
              <a:t>defence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 Canada, the law of </a:t>
            </a:r>
            <a:r>
              <a:rPr lang="en-US" dirty="0" err="1"/>
              <a:t>self-defence</a:t>
            </a:r>
            <a:r>
              <a:rPr lang="en-US" dirty="0"/>
              <a:t> has been codified in sections 34 to 37 of the </a:t>
            </a:r>
            <a:r>
              <a:rPr lang="en-US" i="1" dirty="0"/>
              <a:t>Criminal Code</a:t>
            </a:r>
            <a:r>
              <a:rPr lang="en-US" dirty="0"/>
              <a:t>. These sections set out the different circumstances in which a private citizen may defend himself or herself or another person against unlawful attack.</a:t>
            </a:r>
          </a:p>
          <a:p>
            <a:pPr marL="0" indent="0">
              <a:buNone/>
            </a:pPr>
            <a:r>
              <a:rPr lang="en-US" dirty="0"/>
              <a:t>Section 34 of the Code defines the extent to which force is justified in repelling an unprovoked assault. Section 34(1) is a general </a:t>
            </a:r>
            <a:r>
              <a:rPr lang="en-US" dirty="0" err="1"/>
              <a:t>defence</a:t>
            </a:r>
            <a:r>
              <a:rPr lang="en-US" dirty="0"/>
              <a:t> that can be employed only by non-aggressors who never intend to cause grievous bodily harm or death through their actions. This section requires that the following four elements be established by a person accused of using force against another person:</a:t>
            </a:r>
          </a:p>
          <a:p>
            <a:pPr lvl="1"/>
            <a:r>
              <a:rPr lang="en-US" dirty="0"/>
              <a:t>The accused was unlawfully assaulted.</a:t>
            </a:r>
          </a:p>
          <a:p>
            <a:pPr lvl="1"/>
            <a:r>
              <a:rPr lang="en-US" dirty="0"/>
              <a:t>The accused did not provoke the assault.</a:t>
            </a:r>
          </a:p>
          <a:p>
            <a:pPr lvl="1"/>
            <a:r>
              <a:rPr lang="en-US" dirty="0"/>
              <a:t>The force used by the accused was not intended to cause death or grievous bodily harm.</a:t>
            </a:r>
          </a:p>
          <a:p>
            <a:pPr lvl="1"/>
            <a:r>
              <a:rPr lang="en-US" dirty="0"/>
              <a:t>The force used by the accused was no more than was necessary to defend himself or herself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0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Attack Timeline</a:t>
            </a:r>
            <a:br>
              <a:rPr lang="en-US" dirty="0" smtClean="0"/>
            </a:br>
            <a:r>
              <a:rPr lang="en-US" sz="2000" dirty="0" smtClean="0"/>
              <a:t>(Based on available video)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6:36:13 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hree </a:t>
            </a:r>
            <a:r>
              <a:rPr lang="en-US" dirty="0"/>
              <a:t>assailants arrive</a:t>
            </a:r>
          </a:p>
          <a:p>
            <a:r>
              <a:rPr lang="en-US" dirty="0" smtClean="0"/>
              <a:t>6:36:28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hree </a:t>
            </a:r>
            <a:r>
              <a:rPr lang="en-US" dirty="0"/>
              <a:t>assailants are seen on driveway</a:t>
            </a:r>
          </a:p>
          <a:p>
            <a:r>
              <a:rPr lang="en-US" dirty="0" smtClean="0"/>
              <a:t>6:36:59</a:t>
            </a:r>
          </a:p>
          <a:p>
            <a:pPr lvl="1"/>
            <a:r>
              <a:rPr lang="en-US" dirty="0" smtClean="0"/>
              <a:t>First </a:t>
            </a:r>
            <a:r>
              <a:rPr lang="en-US" dirty="0"/>
              <a:t>Molotov cocktail is thrown; back of house is set on fire</a:t>
            </a:r>
          </a:p>
          <a:p>
            <a:r>
              <a:rPr lang="en-US" dirty="0" smtClean="0"/>
              <a:t>6:37:34</a:t>
            </a:r>
          </a:p>
          <a:p>
            <a:pPr lvl="1"/>
            <a:r>
              <a:rPr lang="en-US" dirty="0" smtClean="0"/>
              <a:t>Second </a:t>
            </a:r>
            <a:r>
              <a:rPr lang="en-US" dirty="0"/>
              <a:t>Molotov cocktail is thrown; dog </a:t>
            </a:r>
            <a:r>
              <a:rPr lang="en-US" dirty="0" smtClean="0"/>
              <a:t>kennel is </a:t>
            </a:r>
            <a:r>
              <a:rPr lang="en-US" dirty="0"/>
              <a:t>set on fire</a:t>
            </a:r>
          </a:p>
          <a:p>
            <a:r>
              <a:rPr lang="en-US" dirty="0" smtClean="0"/>
              <a:t>6:38:01</a:t>
            </a:r>
          </a:p>
          <a:p>
            <a:pPr lvl="1"/>
            <a:r>
              <a:rPr lang="en-US" dirty="0" smtClean="0"/>
              <a:t>Third </a:t>
            </a:r>
            <a:r>
              <a:rPr lang="en-US" dirty="0"/>
              <a:t>Molotov cocktail is thrown; side of house is set on </a:t>
            </a:r>
            <a:r>
              <a:rPr lang="en-US" dirty="0" smtClean="0"/>
              <a:t>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Ian </a:t>
            </a:r>
            <a:r>
              <a:rPr lang="en-US" b="0" dirty="0" smtClean="0"/>
              <a:t>Thomson, 53, Port </a:t>
            </a:r>
            <a:r>
              <a:rPr lang="en-US" b="0" dirty="0"/>
              <a:t>Colborne, Ont.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idx="1"/>
          </p:nvPr>
        </p:nvSpPr>
        <p:spPr/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Charged with </a:t>
            </a:r>
            <a:r>
              <a:rPr lang="en-US" dirty="0"/>
              <a:t>careless use of a firearm and </a:t>
            </a:r>
            <a:r>
              <a:rPr lang="en-US" dirty="0" smtClean="0"/>
              <a:t>pointing </a:t>
            </a:r>
            <a:r>
              <a:rPr lang="en-US" dirty="0"/>
              <a:t>a </a:t>
            </a:r>
            <a:r>
              <a:rPr lang="en-US" dirty="0" smtClean="0"/>
              <a:t>firearm and two </a:t>
            </a:r>
            <a:r>
              <a:rPr lang="en-US" dirty="0"/>
              <a:t>counts of careless storage of a </a:t>
            </a:r>
            <a:r>
              <a:rPr lang="en-US" dirty="0" smtClean="0"/>
              <a:t>firearm. August 2010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3642" r="39999" b="21015"/>
          <a:stretch/>
        </p:blipFill>
        <p:spPr bwMode="auto">
          <a:xfrm>
            <a:off x="1828800" y="609600"/>
            <a:ext cx="5486399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 charged with arson in the Thomson Case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3642" r="39999" b="21015"/>
          <a:stretch/>
        </p:blipFill>
        <p:spPr bwMode="auto">
          <a:xfrm>
            <a:off x="6400800" y="1143000"/>
            <a:ext cx="2641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 Placeholder 11"/>
          <p:cNvSpPr txBox="1">
            <a:spLocks/>
          </p:cNvSpPr>
          <p:nvPr/>
        </p:nvSpPr>
        <p:spPr>
          <a:xfrm>
            <a:off x="3352800" y="32004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Justin </a:t>
            </a:r>
            <a:r>
              <a:rPr lang="en-US" sz="1100" dirty="0"/>
              <a:t>Lee, 19, of </a:t>
            </a:r>
            <a:r>
              <a:rPr lang="en-US" sz="1100" dirty="0" err="1"/>
              <a:t>Welland</a:t>
            </a:r>
            <a:r>
              <a:rPr lang="en-US" sz="1100" dirty="0"/>
              <a:t>, with </a:t>
            </a:r>
            <a:r>
              <a:rPr lang="en-US" sz="1100" dirty="0" smtClean="0"/>
              <a:t>arson</a:t>
            </a:r>
            <a:endParaRPr lang="en-US" sz="1100" dirty="0"/>
          </a:p>
        </p:txBody>
      </p:sp>
      <p:sp>
        <p:nvSpPr>
          <p:cNvPr id="14" name="Text Placeholder 11"/>
          <p:cNvSpPr txBox="1">
            <a:spLocks/>
          </p:cNvSpPr>
          <p:nvPr/>
        </p:nvSpPr>
        <p:spPr>
          <a:xfrm>
            <a:off x="6375400" y="32004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Richard </a:t>
            </a:r>
            <a:r>
              <a:rPr lang="en-US" sz="1100" dirty="0" err="1"/>
              <a:t>Coulthearst</a:t>
            </a:r>
            <a:r>
              <a:rPr lang="en-US" sz="1100" dirty="0" smtClean="0"/>
              <a:t>, 46, </a:t>
            </a:r>
            <a:r>
              <a:rPr lang="en-US" sz="1100" dirty="0" err="1" smtClean="0"/>
              <a:t>Coulthearst</a:t>
            </a:r>
            <a:endParaRPr lang="en-US" sz="1100" dirty="0"/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228600" y="3200400"/>
            <a:ext cx="2667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Randy Weaver, 48, of Port Colborne, arson in December, “intentionally set the home on fire while the homeowner was inside.”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3642" r="39999" b="21015"/>
          <a:stretch/>
        </p:blipFill>
        <p:spPr bwMode="auto">
          <a:xfrm>
            <a:off x="3276600" y="1143000"/>
            <a:ext cx="2641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3642" r="39999" b="21015"/>
          <a:stretch/>
        </p:blipFill>
        <p:spPr bwMode="auto">
          <a:xfrm>
            <a:off x="152400" y="1143000"/>
            <a:ext cx="2641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Placeholder 11"/>
          <p:cNvSpPr txBox="1">
            <a:spLocks/>
          </p:cNvSpPr>
          <p:nvPr/>
        </p:nvSpPr>
        <p:spPr>
          <a:xfrm>
            <a:off x="3276600" y="56388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Michael </a:t>
            </a:r>
            <a:r>
              <a:rPr lang="en-US" sz="1100" dirty="0" err="1"/>
              <a:t>Theberge</a:t>
            </a:r>
            <a:r>
              <a:rPr lang="en-US" sz="1100" dirty="0"/>
              <a:t>, 20, of Port Colborne</a:t>
            </a:r>
            <a:endParaRPr lang="en-US" sz="11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3642" r="39999" b="21015"/>
          <a:stretch/>
        </p:blipFill>
        <p:spPr bwMode="auto">
          <a:xfrm>
            <a:off x="3276600" y="3581400"/>
            <a:ext cx="2641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870999">
            <a:off x="897162" y="2062392"/>
            <a:ext cx="135659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 Unavailable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19870999">
            <a:off x="3945161" y="2062392"/>
            <a:ext cx="135659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 Unavailable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 rot="19870999">
            <a:off x="6993160" y="2062392"/>
            <a:ext cx="135659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 Unavailable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9870999">
            <a:off x="4021362" y="4424593"/>
            <a:ext cx="135659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 Unavailable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27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</a:t>
            </a:r>
            <a:r>
              <a:rPr lang="en-US" dirty="0" smtClean="0"/>
              <a:t>Overview, </a:t>
            </a:r>
            <a:r>
              <a:rPr lang="en-US" dirty="0"/>
              <a:t>Aug. 22,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</a:t>
            </a:r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Thomson</a:t>
            </a:r>
          </a:p>
          <a:p>
            <a:r>
              <a:rPr lang="en-US" dirty="0" smtClean="0"/>
              <a:t>House attacked by 3 masked men</a:t>
            </a:r>
          </a:p>
          <a:p>
            <a:pPr lvl="1"/>
            <a:r>
              <a:rPr lang="en-US" dirty="0" smtClean="0"/>
              <a:t>3 Molotov </a:t>
            </a:r>
            <a:r>
              <a:rPr lang="en-US" dirty="0" smtClean="0"/>
              <a:t>cocktails</a:t>
            </a:r>
          </a:p>
          <a:p>
            <a:pPr lvl="1"/>
            <a:r>
              <a:rPr lang="en-US" dirty="0" smtClean="0"/>
              <a:t>Recorded by surveillance cameras</a:t>
            </a:r>
          </a:p>
          <a:p>
            <a:r>
              <a:rPr lang="en-US" dirty="0" smtClean="0"/>
              <a:t>Thomson responded with gun fire</a:t>
            </a:r>
          </a:p>
          <a:p>
            <a:pPr lvl="1"/>
            <a:r>
              <a:rPr lang="en-US" dirty="0" smtClean="0"/>
              <a:t>2-3 shots</a:t>
            </a:r>
          </a:p>
          <a:p>
            <a:r>
              <a:rPr lang="en-US" dirty="0" smtClean="0"/>
              <a:t>Thomson presented </a:t>
            </a:r>
            <a:r>
              <a:rPr lang="en-US" dirty="0" smtClean="0"/>
              <a:t>Crown </a:t>
            </a:r>
            <a:r>
              <a:rPr lang="en-US" dirty="0" smtClean="0"/>
              <a:t>with video</a:t>
            </a:r>
          </a:p>
          <a:p>
            <a:r>
              <a:rPr lang="en-US" dirty="0" smtClean="0"/>
              <a:t>Thomson charged criminally</a:t>
            </a:r>
          </a:p>
          <a:p>
            <a:r>
              <a:rPr lang="en-US" dirty="0" smtClean="0"/>
              <a:t>4 suspects </a:t>
            </a:r>
            <a:r>
              <a:rPr lang="en-US" dirty="0" smtClean="0"/>
              <a:t>charged with </a:t>
            </a:r>
            <a:r>
              <a:rPr lang="en-US" dirty="0" smtClean="0"/>
              <a:t>arson</a:t>
            </a:r>
          </a:p>
          <a:p>
            <a:r>
              <a:rPr lang="en-US" dirty="0" smtClean="0"/>
              <a:t>Thomson’s charges reduced and pending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33000" r="39844" b="42250"/>
          <a:stretch/>
        </p:blipFill>
        <p:spPr bwMode="auto">
          <a:xfrm>
            <a:off x="6172200" y="1219200"/>
            <a:ext cx="2590800" cy="18859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7000" r="44375" b="39250"/>
          <a:stretch/>
        </p:blipFill>
        <p:spPr bwMode="auto">
          <a:xfrm>
            <a:off x="6172200" y="3573213"/>
            <a:ext cx="2628900" cy="19010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  <a:r>
              <a:rPr lang="en-US" baseline="0" dirty="0" smtClean="0"/>
              <a:t> Area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5142" r="7262" b="5952"/>
          <a:stretch/>
        </p:blipFill>
        <p:spPr bwMode="auto">
          <a:xfrm>
            <a:off x="0" y="1047034"/>
            <a:ext cx="9144000" cy="46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6946" y="5715000"/>
            <a:ext cx="37016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http://</a:t>
            </a:r>
            <a:r>
              <a:rPr lang="en-US" sz="1000" dirty="0" smtClean="0">
                <a:hlinkClick r:id="rId3"/>
              </a:rPr>
              <a:t>maps.google.com</a:t>
            </a:r>
            <a:r>
              <a:rPr lang="en-US" sz="1000" dirty="0" smtClean="0"/>
              <a:t>  Port Colborne, ON searched on 5-11-2001</a:t>
            </a:r>
            <a:endParaRPr lang="en-US" sz="1000" dirty="0"/>
          </a:p>
        </p:txBody>
      </p:sp>
      <p:sp>
        <p:nvSpPr>
          <p:cNvPr id="3" name="Oval 2"/>
          <p:cNvSpPr/>
          <p:nvPr/>
        </p:nvSpPr>
        <p:spPr>
          <a:xfrm>
            <a:off x="3962400" y="40386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</a:t>
            </a:r>
            <a:r>
              <a:rPr lang="en-US" baseline="0" dirty="0" smtClean="0"/>
              <a:t> Thomson Residence, </a:t>
            </a:r>
            <a:r>
              <a:rPr lang="fr-FR" dirty="0"/>
              <a:t>3499 </a:t>
            </a:r>
            <a:r>
              <a:rPr lang="fr-FR" dirty="0" err="1"/>
              <a:t>Snider</a:t>
            </a:r>
            <a:r>
              <a:rPr lang="fr-FR" dirty="0"/>
              <a:t> Rd., Port </a:t>
            </a:r>
            <a:r>
              <a:rPr lang="fr-FR" dirty="0" err="1"/>
              <a:t>Colborne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23810" r="17054" b="14619"/>
          <a:stretch/>
        </p:blipFill>
        <p:spPr bwMode="auto">
          <a:xfrm>
            <a:off x="3628" y="1066800"/>
            <a:ext cx="9140371" cy="46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0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</a:t>
            </a:r>
            <a:r>
              <a:rPr lang="en-US" baseline="0" dirty="0" smtClean="0"/>
              <a:t> Thomson Residence, </a:t>
            </a:r>
            <a:r>
              <a:rPr lang="fr-FR" dirty="0"/>
              <a:t>3499 </a:t>
            </a:r>
            <a:r>
              <a:rPr lang="fr-FR" dirty="0" err="1"/>
              <a:t>Snider</a:t>
            </a:r>
            <a:r>
              <a:rPr lang="fr-FR" dirty="0"/>
              <a:t> Rd., Port </a:t>
            </a:r>
            <a:r>
              <a:rPr lang="fr-FR" dirty="0" err="1"/>
              <a:t>Colborne</a:t>
            </a:r>
            <a:endParaRPr lang="en-US" dirty="0"/>
          </a:p>
        </p:txBody>
      </p:sp>
      <p:pic>
        <p:nvPicPr>
          <p:cNvPr id="3" name="Canadian firebombing loc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66800"/>
            <a:ext cx="7200900" cy="449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5867400" y="3048000"/>
            <a:ext cx="2286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1143000"/>
            <a:ext cx="7924800" cy="1295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Animation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4191000"/>
            <a:ext cx="304800" cy="3048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24000" y="3581400"/>
            <a:ext cx="762000" cy="7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rot="246176">
            <a:off x="4053880" y="1640639"/>
            <a:ext cx="1147160" cy="468229"/>
            <a:chOff x="5815584" y="2778867"/>
            <a:chExt cx="2361989" cy="964078"/>
          </a:xfrm>
        </p:grpSpPr>
        <p:sp>
          <p:nvSpPr>
            <p:cNvPr id="14" name="Parallelogram 13"/>
            <p:cNvSpPr/>
            <p:nvPr/>
          </p:nvSpPr>
          <p:spPr>
            <a:xfrm>
              <a:off x="7631477" y="3620154"/>
              <a:ext cx="86676" cy="122791"/>
            </a:xfrm>
            <a:prstGeom prst="parallelogram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/>
          </p:nvSpPr>
          <p:spPr>
            <a:xfrm flipV="1">
              <a:off x="7627866" y="2778867"/>
              <a:ext cx="86676" cy="122791"/>
            </a:xfrm>
            <a:prstGeom prst="parallelogram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15584" y="2808135"/>
              <a:ext cx="1553015" cy="9142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16"/>
            <p:cNvSpPr/>
            <p:nvPr/>
          </p:nvSpPr>
          <p:spPr>
            <a:xfrm rot="5400000">
              <a:off x="7631476" y="3093424"/>
              <a:ext cx="686565" cy="347844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Same Side Corner Rectangle 17"/>
            <p:cNvSpPr/>
            <p:nvPr/>
          </p:nvSpPr>
          <p:spPr>
            <a:xfrm>
              <a:off x="7657518" y="2868561"/>
              <a:ext cx="465313" cy="1444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ame Side Corner Rectangle 18"/>
            <p:cNvSpPr/>
            <p:nvPr/>
          </p:nvSpPr>
          <p:spPr>
            <a:xfrm rot="10800000">
              <a:off x="7671204" y="3520150"/>
              <a:ext cx="465313" cy="1444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ingle Corner Rectangle 19"/>
            <p:cNvSpPr/>
            <p:nvPr/>
          </p:nvSpPr>
          <p:spPr>
            <a:xfrm>
              <a:off x="8136517" y="3013021"/>
              <a:ext cx="41056" cy="507129"/>
            </a:xfrm>
            <a:prstGeom prst="round1Rect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oon 20"/>
            <p:cNvSpPr/>
            <p:nvPr/>
          </p:nvSpPr>
          <p:spPr>
            <a:xfrm rot="10800000">
              <a:off x="7656551" y="2917221"/>
              <a:ext cx="241225" cy="693406"/>
            </a:xfrm>
            <a:prstGeom prst="moon">
              <a:avLst>
                <a:gd name="adj" fmla="val 87500"/>
              </a:avLst>
            </a:prstGeom>
            <a:gradFill flip="none" rotWithShape="1">
              <a:gsLst>
                <a:gs pos="0">
                  <a:srgbClr val="0033CC">
                    <a:tint val="66000"/>
                    <a:satMod val="160000"/>
                  </a:srgbClr>
                </a:gs>
                <a:gs pos="50000">
                  <a:srgbClr val="0033CC">
                    <a:tint val="44500"/>
                    <a:satMod val="160000"/>
                  </a:srgbClr>
                </a:gs>
                <a:gs pos="100000">
                  <a:srgbClr val="0033CC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5400000">
              <a:off x="7119306" y="3119485"/>
              <a:ext cx="811360" cy="312774"/>
            </a:xfrm>
            <a:prstGeom prst="round2SameRect">
              <a:avLst>
                <a:gd name="adj1" fmla="val 24412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52141" y="2903928"/>
              <a:ext cx="1469312" cy="7233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19400" y="1600200"/>
            <a:ext cx="1168435" cy="550686"/>
            <a:chOff x="3389376" y="2694432"/>
            <a:chExt cx="2405793" cy="1133856"/>
          </a:xfrm>
        </p:grpSpPr>
        <p:sp>
          <p:nvSpPr>
            <p:cNvPr id="25" name="Isosceles Triangle 24"/>
            <p:cNvSpPr/>
            <p:nvPr/>
          </p:nvSpPr>
          <p:spPr>
            <a:xfrm rot="5400000">
              <a:off x="5627686" y="3159128"/>
              <a:ext cx="144465" cy="1905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389376" y="2694432"/>
              <a:ext cx="2267712" cy="113385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639312" y="2773680"/>
              <a:ext cx="1920240" cy="932688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56000" y="2898775"/>
              <a:ext cx="4571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56000" y="3260725"/>
              <a:ext cx="4571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63925" y="2901950"/>
              <a:ext cx="4571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63925" y="3263900"/>
              <a:ext cx="4571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21275341">
            <a:off x="2073693" y="1548415"/>
            <a:ext cx="535351" cy="370856"/>
            <a:chOff x="1235873" y="2834716"/>
            <a:chExt cx="1102282" cy="763589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2240522" y="3507816"/>
              <a:ext cx="80964" cy="1000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6200000">
              <a:off x="1551516" y="3309222"/>
              <a:ext cx="71887" cy="137234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16200000">
              <a:off x="1564586" y="2982478"/>
              <a:ext cx="71887" cy="137234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200000">
              <a:off x="2041635" y="2904063"/>
              <a:ext cx="143768" cy="261396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16200000">
              <a:off x="2035101" y="3276554"/>
              <a:ext cx="143768" cy="261396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16200000">
              <a:off x="1708355" y="2851781"/>
              <a:ext cx="320211" cy="738443"/>
            </a:xfrm>
            <a:prstGeom prst="round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 rot="16200000">
              <a:off x="1861924" y="3096841"/>
              <a:ext cx="150305" cy="248326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6200000" flipV="1">
              <a:off x="1427354" y="3152386"/>
              <a:ext cx="0" cy="2548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V="1">
              <a:off x="1424087" y="3024955"/>
              <a:ext cx="0" cy="2548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 rot="16200000">
              <a:off x="1128716" y="3128963"/>
              <a:ext cx="383382" cy="16906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16200000">
              <a:off x="1495675" y="3189247"/>
              <a:ext cx="150305" cy="4922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6200000">
              <a:off x="2199326" y="2932271"/>
              <a:ext cx="176212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2194561" y="3458528"/>
              <a:ext cx="180975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6200000">
              <a:off x="2093356" y="3207305"/>
              <a:ext cx="383381" cy="4571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6200000">
              <a:off x="2221707" y="3167061"/>
              <a:ext cx="80964" cy="1000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16200000">
              <a:off x="2247667" y="2825191"/>
              <a:ext cx="80964" cy="1000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810000" y="2514600"/>
            <a:ext cx="2057400" cy="1524000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rot="5400000">
            <a:off x="3238500" y="3086100"/>
            <a:ext cx="1524000" cy="381000"/>
          </a:xfrm>
          <a:prstGeom prst="triangle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4914900" y="3086100"/>
            <a:ext cx="1524000" cy="381000"/>
          </a:xfrm>
          <a:prstGeom prst="triangle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0"/>
            <a:endCxn id="50" idx="0"/>
          </p:cNvCxnSpPr>
          <p:nvPr/>
        </p:nvCxnSpPr>
        <p:spPr>
          <a:xfrm>
            <a:off x="4191000" y="3276600"/>
            <a:ext cx="1295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10000" y="4038600"/>
            <a:ext cx="1295400" cy="533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267200" y="914400"/>
            <a:ext cx="304800" cy="304800"/>
            <a:chOff x="6324600" y="3429000"/>
            <a:chExt cx="533400" cy="533400"/>
          </a:xfrm>
        </p:grpSpPr>
        <p:sp>
          <p:nvSpPr>
            <p:cNvPr id="10" name="Cloud 9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0236478">
            <a:off x="5270500" y="838200"/>
            <a:ext cx="304800" cy="304800"/>
            <a:chOff x="6324600" y="3429000"/>
            <a:chExt cx="533400" cy="533400"/>
          </a:xfrm>
        </p:grpSpPr>
        <p:sp>
          <p:nvSpPr>
            <p:cNvPr id="55" name="Cloud 54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 rot="6891609">
            <a:off x="5410200" y="914400"/>
            <a:ext cx="304800" cy="304800"/>
            <a:chOff x="6324600" y="3429000"/>
            <a:chExt cx="533400" cy="533400"/>
          </a:xfrm>
        </p:grpSpPr>
        <p:sp>
          <p:nvSpPr>
            <p:cNvPr id="60" name="Cloud 59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362200" y="838200"/>
            <a:ext cx="304800" cy="304800"/>
            <a:chOff x="6324600" y="3429000"/>
            <a:chExt cx="533400" cy="533400"/>
          </a:xfrm>
          <a:solidFill>
            <a:schemeClr val="bg2">
              <a:lumMod val="50000"/>
            </a:schemeClr>
          </a:solidFill>
        </p:grpSpPr>
        <p:sp>
          <p:nvSpPr>
            <p:cNvPr id="65" name="Cloud 64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pFill/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grp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grp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grp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Connector 69"/>
          <p:cNvCxnSpPr/>
          <p:nvPr/>
        </p:nvCxnSpPr>
        <p:spPr>
          <a:xfrm flipH="1">
            <a:off x="0" y="4572000"/>
            <a:ext cx="3810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 rot="6891609">
            <a:off x="4926747" y="5079147"/>
            <a:ext cx="304800" cy="304800"/>
            <a:chOff x="6324600" y="3429000"/>
            <a:chExt cx="533400" cy="533400"/>
          </a:xfrm>
        </p:grpSpPr>
        <p:sp>
          <p:nvSpPr>
            <p:cNvPr id="72" name="Cloud 71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 rot="1594268">
            <a:off x="6242194" y="5066760"/>
            <a:ext cx="232288" cy="232288"/>
            <a:chOff x="6324600" y="3429000"/>
            <a:chExt cx="533400" cy="533400"/>
          </a:xfrm>
        </p:grpSpPr>
        <p:sp>
          <p:nvSpPr>
            <p:cNvPr id="77" name="Cloud 76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 rot="1594268">
            <a:off x="7549943" y="5059130"/>
            <a:ext cx="187622" cy="187622"/>
            <a:chOff x="6324600" y="3429000"/>
            <a:chExt cx="533400" cy="533400"/>
          </a:xfrm>
        </p:grpSpPr>
        <p:sp>
          <p:nvSpPr>
            <p:cNvPr id="82" name="Cloud 81"/>
            <p:cNvSpPr/>
            <p:nvPr/>
          </p:nvSpPr>
          <p:spPr>
            <a:xfrm>
              <a:off x="6324600" y="3429000"/>
              <a:ext cx="533400" cy="533400"/>
            </a:xfrm>
            <a:prstGeom prst="cloud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68000"/>
                  </a:schemeClr>
                </a:gs>
                <a:gs pos="80000">
                  <a:schemeClr val="accent3">
                    <a:shade val="93000"/>
                    <a:satMod val="130000"/>
                    <a:alpha val="71000"/>
                  </a:schemeClr>
                </a:gs>
                <a:gs pos="100000">
                  <a:schemeClr val="accent3">
                    <a:shade val="94000"/>
                    <a:satMod val="135000"/>
                    <a:alpha val="72000"/>
                  </a:schemeClr>
                </a:gs>
              </a:gsLst>
            </a:gradFill>
            <a:ln w="6350"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6477000" y="3543300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 rot="9932225">
              <a:off x="6478116" y="3632515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967562">
              <a:off x="6404106" y="3740909"/>
              <a:ext cx="295275" cy="142875"/>
            </a:xfrm>
            <a:custGeom>
              <a:avLst/>
              <a:gdLst>
                <a:gd name="connsiteX0" fmla="*/ 114300 w 295275"/>
                <a:gd name="connsiteY0" fmla="*/ 138113 h 142875"/>
                <a:gd name="connsiteX1" fmla="*/ 0 w 295275"/>
                <a:gd name="connsiteY1" fmla="*/ 57150 h 142875"/>
                <a:gd name="connsiteX2" fmla="*/ 66675 w 295275"/>
                <a:gd name="connsiteY2" fmla="*/ 114300 h 142875"/>
                <a:gd name="connsiteX3" fmla="*/ 138113 w 295275"/>
                <a:gd name="connsiteY3" fmla="*/ 0 h 142875"/>
                <a:gd name="connsiteX4" fmla="*/ 104775 w 295275"/>
                <a:gd name="connsiteY4" fmla="*/ 85725 h 142875"/>
                <a:gd name="connsiteX5" fmla="*/ 290513 w 295275"/>
                <a:gd name="connsiteY5" fmla="*/ 61913 h 142875"/>
                <a:gd name="connsiteX6" fmla="*/ 238125 w 295275"/>
                <a:gd name="connsiteY6" fmla="*/ 66675 h 142875"/>
                <a:gd name="connsiteX7" fmla="*/ 247650 w 295275"/>
                <a:gd name="connsiteY7" fmla="*/ 0 h 142875"/>
                <a:gd name="connsiteX8" fmla="*/ 242888 w 295275"/>
                <a:gd name="connsiteY8" fmla="*/ 66675 h 142875"/>
                <a:gd name="connsiteX9" fmla="*/ 295275 w 295275"/>
                <a:gd name="connsiteY9" fmla="*/ 142875 h 142875"/>
                <a:gd name="connsiteX10" fmla="*/ 242888 w 295275"/>
                <a:gd name="connsiteY10" fmla="*/ 61913 h 142875"/>
                <a:gd name="connsiteX11" fmla="*/ 114300 w 295275"/>
                <a:gd name="connsiteY11" fmla="*/ 1381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142875">
                  <a:moveTo>
                    <a:pt x="114300" y="138113"/>
                  </a:moveTo>
                  <a:lnTo>
                    <a:pt x="0" y="57150"/>
                  </a:lnTo>
                  <a:lnTo>
                    <a:pt x="66675" y="114300"/>
                  </a:lnTo>
                  <a:lnTo>
                    <a:pt x="138113" y="0"/>
                  </a:lnTo>
                  <a:lnTo>
                    <a:pt x="104775" y="85725"/>
                  </a:lnTo>
                  <a:lnTo>
                    <a:pt x="290513" y="61913"/>
                  </a:lnTo>
                  <a:lnTo>
                    <a:pt x="238125" y="66675"/>
                  </a:lnTo>
                  <a:lnTo>
                    <a:pt x="247650" y="0"/>
                  </a:lnTo>
                  <a:lnTo>
                    <a:pt x="242888" y="66675"/>
                  </a:lnTo>
                  <a:lnTo>
                    <a:pt x="295275" y="142875"/>
                  </a:lnTo>
                  <a:lnTo>
                    <a:pt x="242888" y="61913"/>
                  </a:lnTo>
                  <a:lnTo>
                    <a:pt x="114300" y="138113"/>
                  </a:lnTo>
                  <a:close/>
                </a:path>
              </a:pathLst>
            </a:cu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5105400" y="4038600"/>
            <a:ext cx="7620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105400" y="4302915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064443" y="4528662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855370" y="4526281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646296" y="4523900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437222" y="4521519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228148" y="4519138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019074" y="4514376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810000" y="4526281"/>
            <a:ext cx="45719" cy="457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0" y="1143000"/>
            <a:ext cx="1234440" cy="1295400"/>
            <a:chOff x="6477000" y="2514600"/>
            <a:chExt cx="2057400" cy="1524000"/>
          </a:xfrm>
        </p:grpSpPr>
        <p:sp>
          <p:nvSpPr>
            <p:cNvPr id="100" name="Rectangle 99"/>
            <p:cNvSpPr/>
            <p:nvPr/>
          </p:nvSpPr>
          <p:spPr>
            <a:xfrm>
              <a:off x="6477000" y="2514600"/>
              <a:ext cx="2057400" cy="152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100"/>
            <p:cNvSpPr/>
            <p:nvPr/>
          </p:nvSpPr>
          <p:spPr>
            <a:xfrm rot="5400000">
              <a:off x="5905500" y="3086100"/>
              <a:ext cx="1524000" cy="3810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101"/>
            <p:cNvSpPr/>
            <p:nvPr/>
          </p:nvSpPr>
          <p:spPr>
            <a:xfrm rot="16200000">
              <a:off x="7581900" y="3086100"/>
              <a:ext cx="1524000" cy="3810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1" idx="0"/>
              <a:endCxn id="102" idx="0"/>
            </p:cNvCxnSpPr>
            <p:nvPr/>
          </p:nvCxnSpPr>
          <p:spPr>
            <a:xfrm>
              <a:off x="6858000" y="3276600"/>
              <a:ext cx="12954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ectangle 104"/>
          <p:cNvSpPr/>
          <p:nvPr/>
        </p:nvSpPr>
        <p:spPr>
          <a:xfrm>
            <a:off x="1905000" y="4572000"/>
            <a:ext cx="1447800" cy="609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2590800" y="4572000"/>
            <a:ext cx="381000" cy="399815"/>
            <a:chOff x="6477000" y="2514600"/>
            <a:chExt cx="2057400" cy="1524000"/>
          </a:xfrm>
        </p:grpSpPr>
        <p:sp>
          <p:nvSpPr>
            <p:cNvPr id="107" name="Rectangle 106"/>
            <p:cNvSpPr/>
            <p:nvPr/>
          </p:nvSpPr>
          <p:spPr>
            <a:xfrm>
              <a:off x="6477000" y="2514600"/>
              <a:ext cx="2057400" cy="1524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Isosceles Triangle 107"/>
            <p:cNvSpPr/>
            <p:nvPr/>
          </p:nvSpPr>
          <p:spPr>
            <a:xfrm rot="5400000">
              <a:off x="5905500" y="3086100"/>
              <a:ext cx="1524000" cy="3810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Isosceles Triangle 108"/>
            <p:cNvSpPr/>
            <p:nvPr/>
          </p:nvSpPr>
          <p:spPr>
            <a:xfrm rot="16200000">
              <a:off x="7581900" y="3086100"/>
              <a:ext cx="1524000" cy="3810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/>
            <p:cNvCxnSpPr>
              <a:stCxn id="108" idx="0"/>
              <a:endCxn id="109" idx="0"/>
            </p:cNvCxnSpPr>
            <p:nvPr/>
          </p:nvCxnSpPr>
          <p:spPr>
            <a:xfrm>
              <a:off x="6858000" y="3276600"/>
              <a:ext cx="12954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Oval 110"/>
          <p:cNvSpPr/>
          <p:nvPr/>
        </p:nvSpPr>
        <p:spPr>
          <a:xfrm>
            <a:off x="9372600" y="22860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9677400" y="22860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982200" y="22860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3"/>
          <p:cNvSpPr/>
          <p:nvPr/>
        </p:nvSpPr>
        <p:spPr>
          <a:xfrm>
            <a:off x="3429000" y="3581400"/>
            <a:ext cx="558177" cy="609600"/>
          </a:xfrm>
          <a:custGeom>
            <a:avLst/>
            <a:gdLst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240632 w 1347537"/>
              <a:gd name="connsiteY4" fmla="*/ 96252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323759 w 1347537"/>
              <a:gd name="connsiteY4" fmla="*/ 234798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127243 w 1347537"/>
              <a:gd name="connsiteY4" fmla="*/ 275632 h 1419726"/>
              <a:gd name="connsiteX5" fmla="*/ 323759 w 1347537"/>
              <a:gd name="connsiteY5" fmla="*/ 234798 h 1419726"/>
              <a:gd name="connsiteX6" fmla="*/ 685800 w 1347537"/>
              <a:gd name="connsiteY6" fmla="*/ 0 h 1419726"/>
              <a:gd name="connsiteX7" fmla="*/ 1034716 w 1347537"/>
              <a:gd name="connsiteY7" fmla="*/ 36094 h 1419726"/>
              <a:gd name="connsiteX8" fmla="*/ 1347537 w 1347537"/>
              <a:gd name="connsiteY8" fmla="*/ 348916 h 1419726"/>
              <a:gd name="connsiteX9" fmla="*/ 1167063 w 1347537"/>
              <a:gd name="connsiteY9" fmla="*/ 697831 h 1419726"/>
              <a:gd name="connsiteX10" fmla="*/ 1058779 w 1347537"/>
              <a:gd name="connsiteY10" fmla="*/ 1034716 h 1419726"/>
              <a:gd name="connsiteX11" fmla="*/ 818148 w 1347537"/>
              <a:gd name="connsiteY11" fmla="*/ 1143000 h 1419726"/>
              <a:gd name="connsiteX12" fmla="*/ 709863 w 1347537"/>
              <a:gd name="connsiteY12" fmla="*/ 1359568 h 1419726"/>
              <a:gd name="connsiteX13" fmla="*/ 433137 w 1347537"/>
              <a:gd name="connsiteY13" fmla="*/ 1419726 h 1419726"/>
              <a:gd name="connsiteX14" fmla="*/ 204537 w 1347537"/>
              <a:gd name="connsiteY14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141098 w 1347537"/>
              <a:gd name="connsiteY2" fmla="*/ 788250 h 1419726"/>
              <a:gd name="connsiteX3" fmla="*/ 72190 w 1347537"/>
              <a:gd name="connsiteY3" fmla="*/ 553452 h 1419726"/>
              <a:gd name="connsiteX4" fmla="*/ 120316 w 1347537"/>
              <a:gd name="connsiteY4" fmla="*/ 445168 h 1419726"/>
              <a:gd name="connsiteX5" fmla="*/ 127243 w 1347537"/>
              <a:gd name="connsiteY5" fmla="*/ 275632 h 1419726"/>
              <a:gd name="connsiteX6" fmla="*/ 323759 w 1347537"/>
              <a:gd name="connsiteY6" fmla="*/ 234798 h 1419726"/>
              <a:gd name="connsiteX7" fmla="*/ 685800 w 1347537"/>
              <a:gd name="connsiteY7" fmla="*/ 0 h 1419726"/>
              <a:gd name="connsiteX8" fmla="*/ 1034716 w 1347537"/>
              <a:gd name="connsiteY8" fmla="*/ 36094 h 1419726"/>
              <a:gd name="connsiteX9" fmla="*/ 1347537 w 1347537"/>
              <a:gd name="connsiteY9" fmla="*/ 348916 h 1419726"/>
              <a:gd name="connsiteX10" fmla="*/ 1167063 w 1347537"/>
              <a:gd name="connsiteY10" fmla="*/ 697831 h 1419726"/>
              <a:gd name="connsiteX11" fmla="*/ 1058779 w 1347537"/>
              <a:gd name="connsiteY11" fmla="*/ 1034716 h 1419726"/>
              <a:gd name="connsiteX12" fmla="*/ 818148 w 1347537"/>
              <a:gd name="connsiteY12" fmla="*/ 1143000 h 1419726"/>
              <a:gd name="connsiteX13" fmla="*/ 709863 w 1347537"/>
              <a:gd name="connsiteY13" fmla="*/ 1359568 h 1419726"/>
              <a:gd name="connsiteX14" fmla="*/ 433137 w 1347537"/>
              <a:gd name="connsiteY14" fmla="*/ 1419726 h 1419726"/>
              <a:gd name="connsiteX15" fmla="*/ 204537 w 1347537"/>
              <a:gd name="connsiteY15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204537 w 1347537"/>
              <a:gd name="connsiteY16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432043 w 1347537"/>
              <a:gd name="connsiteY16" fmla="*/ 1245450 h 1419726"/>
              <a:gd name="connsiteX17" fmla="*/ 204537 w 1347537"/>
              <a:gd name="connsiteY17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1034716 w 1347537"/>
              <a:gd name="connsiteY10" fmla="*/ 36094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910025 w 1347537"/>
              <a:gd name="connsiteY10" fmla="*/ 146930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347537 w 1347537"/>
              <a:gd name="connsiteY11" fmla="*/ 445897 h 1516707"/>
              <a:gd name="connsiteX12" fmla="*/ 1167063 w 1347537"/>
              <a:gd name="connsiteY12" fmla="*/ 794812 h 1516707"/>
              <a:gd name="connsiteX13" fmla="*/ 1058779 w 1347537"/>
              <a:gd name="connsiteY13" fmla="*/ 1131697 h 1516707"/>
              <a:gd name="connsiteX14" fmla="*/ 818148 w 1347537"/>
              <a:gd name="connsiteY14" fmla="*/ 1239981 h 1516707"/>
              <a:gd name="connsiteX15" fmla="*/ 709863 w 1347537"/>
              <a:gd name="connsiteY15" fmla="*/ 1456549 h 1516707"/>
              <a:gd name="connsiteX16" fmla="*/ 433137 w 1347537"/>
              <a:gd name="connsiteY16" fmla="*/ 1516707 h 1516707"/>
              <a:gd name="connsiteX17" fmla="*/ 432043 w 1347537"/>
              <a:gd name="connsiteY17" fmla="*/ 1342431 h 1516707"/>
              <a:gd name="connsiteX18" fmla="*/ 204537 w 1347537"/>
              <a:gd name="connsiteY18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124771 w 1347537"/>
              <a:gd name="connsiteY11" fmla="*/ 234069 h 1516707"/>
              <a:gd name="connsiteX12" fmla="*/ 1347537 w 1347537"/>
              <a:gd name="connsiteY12" fmla="*/ 445897 h 1516707"/>
              <a:gd name="connsiteX13" fmla="*/ 1167063 w 1347537"/>
              <a:gd name="connsiteY13" fmla="*/ 794812 h 1516707"/>
              <a:gd name="connsiteX14" fmla="*/ 1058779 w 1347537"/>
              <a:gd name="connsiteY14" fmla="*/ 1131697 h 1516707"/>
              <a:gd name="connsiteX15" fmla="*/ 818148 w 1347537"/>
              <a:gd name="connsiteY15" fmla="*/ 1239981 h 1516707"/>
              <a:gd name="connsiteX16" fmla="*/ 709863 w 1347537"/>
              <a:gd name="connsiteY16" fmla="*/ 1456549 h 1516707"/>
              <a:gd name="connsiteX17" fmla="*/ 433137 w 1347537"/>
              <a:gd name="connsiteY17" fmla="*/ 1516707 h 1516707"/>
              <a:gd name="connsiteX18" fmla="*/ 432043 w 1347537"/>
              <a:gd name="connsiteY18" fmla="*/ 1342431 h 1516707"/>
              <a:gd name="connsiteX19" fmla="*/ 204537 w 1347537"/>
              <a:gd name="connsiteY19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810491 w 1347537"/>
              <a:gd name="connsiteY10" fmla="*/ 0 h 1516707"/>
              <a:gd name="connsiteX11" fmla="*/ 910025 w 1347537"/>
              <a:gd name="connsiteY11" fmla="*/ 243911 h 1516707"/>
              <a:gd name="connsiteX12" fmla="*/ 1124771 w 1347537"/>
              <a:gd name="connsiteY12" fmla="*/ 234069 h 1516707"/>
              <a:gd name="connsiteX13" fmla="*/ 1347537 w 1347537"/>
              <a:gd name="connsiteY13" fmla="*/ 445897 h 1516707"/>
              <a:gd name="connsiteX14" fmla="*/ 1167063 w 1347537"/>
              <a:gd name="connsiteY14" fmla="*/ 794812 h 1516707"/>
              <a:gd name="connsiteX15" fmla="*/ 1058779 w 1347537"/>
              <a:gd name="connsiteY15" fmla="*/ 1131697 h 1516707"/>
              <a:gd name="connsiteX16" fmla="*/ 818148 w 1347537"/>
              <a:gd name="connsiteY16" fmla="*/ 1239981 h 1516707"/>
              <a:gd name="connsiteX17" fmla="*/ 709863 w 1347537"/>
              <a:gd name="connsiteY17" fmla="*/ 1456549 h 1516707"/>
              <a:gd name="connsiteX18" fmla="*/ 433137 w 1347537"/>
              <a:gd name="connsiteY18" fmla="*/ 1516707 h 1516707"/>
              <a:gd name="connsiteX19" fmla="*/ 432043 w 1347537"/>
              <a:gd name="connsiteY19" fmla="*/ 1342431 h 1516707"/>
              <a:gd name="connsiteX20" fmla="*/ 204537 w 1347537"/>
              <a:gd name="connsiteY20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058779 w 1347537"/>
              <a:gd name="connsiteY16" fmla="*/ 1131697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169615 w 1347537"/>
              <a:gd name="connsiteY16" fmla="*/ 1034715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818148 w 1347537"/>
              <a:gd name="connsiteY17" fmla="*/ 1239981 h 1504675"/>
              <a:gd name="connsiteX18" fmla="*/ 709863 w 1347537"/>
              <a:gd name="connsiteY18" fmla="*/ 1456549 h 1504675"/>
              <a:gd name="connsiteX19" fmla="*/ 571682 w 1347537"/>
              <a:gd name="connsiteY19" fmla="*/ 1447435 h 1504675"/>
              <a:gd name="connsiteX20" fmla="*/ 432043 w 1347537"/>
              <a:gd name="connsiteY20" fmla="*/ 1342431 h 1504675"/>
              <a:gd name="connsiteX21" fmla="*/ 204537 w 1347537"/>
              <a:gd name="connsiteY21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818148 w 1347537"/>
              <a:gd name="connsiteY18" fmla="*/ 1239981 h 1504675"/>
              <a:gd name="connsiteX19" fmla="*/ 709863 w 1347537"/>
              <a:gd name="connsiteY19" fmla="*/ 1456549 h 1504675"/>
              <a:gd name="connsiteX20" fmla="*/ 571682 w 1347537"/>
              <a:gd name="connsiteY20" fmla="*/ 1447435 h 1504675"/>
              <a:gd name="connsiteX21" fmla="*/ 432043 w 1347537"/>
              <a:gd name="connsiteY21" fmla="*/ 1342431 h 1504675"/>
              <a:gd name="connsiteX22" fmla="*/ 204537 w 1347537"/>
              <a:gd name="connsiteY22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986224 w 1347537"/>
              <a:gd name="connsiteY18" fmla="*/ 1120760 h 1504675"/>
              <a:gd name="connsiteX19" fmla="*/ 818148 w 1347537"/>
              <a:gd name="connsiteY19" fmla="*/ 1239981 h 1504675"/>
              <a:gd name="connsiteX20" fmla="*/ 709863 w 1347537"/>
              <a:gd name="connsiteY20" fmla="*/ 1456549 h 1504675"/>
              <a:gd name="connsiteX21" fmla="*/ 571682 w 1347537"/>
              <a:gd name="connsiteY21" fmla="*/ 1447435 h 1504675"/>
              <a:gd name="connsiteX22" fmla="*/ 432043 w 1347537"/>
              <a:gd name="connsiteY22" fmla="*/ 1342431 h 1504675"/>
              <a:gd name="connsiteX23" fmla="*/ 204537 w 1347537"/>
              <a:gd name="connsiteY23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358760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167063 w 1333683"/>
              <a:gd name="connsiteY16" fmla="*/ 794812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341989 w 1333683"/>
              <a:gd name="connsiteY6" fmla="*/ 625276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210370 w 1333683"/>
              <a:gd name="connsiteY4" fmla="*/ 815959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4428 w 1333683"/>
              <a:gd name="connsiteY0" fmla="*/ 1740202 h 1740202"/>
              <a:gd name="connsiteX1" fmla="*/ 335061 w 1333683"/>
              <a:gd name="connsiteY1" fmla="*/ 1093050 h 1740202"/>
              <a:gd name="connsiteX2" fmla="*/ 127243 w 1333683"/>
              <a:gd name="connsiteY2" fmla="*/ 1120759 h 1740202"/>
              <a:gd name="connsiteX3" fmla="*/ 0 w 1333683"/>
              <a:gd name="connsiteY3" fmla="*/ 1179823 h 1740202"/>
              <a:gd name="connsiteX4" fmla="*/ 210370 w 1333683"/>
              <a:gd name="connsiteY4" fmla="*/ 815959 h 1740202"/>
              <a:gd name="connsiteX5" fmla="*/ 72190 w 1333683"/>
              <a:gd name="connsiteY5" fmla="*/ 650433 h 1740202"/>
              <a:gd name="connsiteX6" fmla="*/ 272716 w 1333683"/>
              <a:gd name="connsiteY6" fmla="*/ 583713 h 1740202"/>
              <a:gd name="connsiteX7" fmla="*/ 127243 w 1333683"/>
              <a:gd name="connsiteY7" fmla="*/ 372613 h 1740202"/>
              <a:gd name="connsiteX8" fmla="*/ 323759 w 1333683"/>
              <a:gd name="connsiteY8" fmla="*/ 331779 h 1740202"/>
              <a:gd name="connsiteX9" fmla="*/ 487461 w 1333683"/>
              <a:gd name="connsiteY9" fmla="*/ 81669 h 1740202"/>
              <a:gd name="connsiteX10" fmla="*/ 681425 w 1333683"/>
              <a:gd name="connsiteY10" fmla="*/ 192505 h 1740202"/>
              <a:gd name="connsiteX11" fmla="*/ 810491 w 1333683"/>
              <a:gd name="connsiteY11" fmla="*/ 0 h 1740202"/>
              <a:gd name="connsiteX12" fmla="*/ 910025 w 1333683"/>
              <a:gd name="connsiteY12" fmla="*/ 243911 h 1740202"/>
              <a:gd name="connsiteX13" fmla="*/ 1124771 w 1333683"/>
              <a:gd name="connsiteY13" fmla="*/ 358760 h 1740202"/>
              <a:gd name="connsiteX14" fmla="*/ 1333683 w 1333683"/>
              <a:gd name="connsiteY14" fmla="*/ 348915 h 1740202"/>
              <a:gd name="connsiteX15" fmla="*/ 1097061 w 1333683"/>
              <a:gd name="connsiteY15" fmla="*/ 566578 h 1740202"/>
              <a:gd name="connsiteX16" fmla="*/ 1305609 w 1333683"/>
              <a:gd name="connsiteY16" fmla="*/ 725540 h 1740202"/>
              <a:gd name="connsiteX17" fmla="*/ 1138624 w 1333683"/>
              <a:gd name="connsiteY17" fmla="*/ 857524 h 1740202"/>
              <a:gd name="connsiteX18" fmla="*/ 1169615 w 1333683"/>
              <a:gd name="connsiteY18" fmla="*/ 1034715 h 1740202"/>
              <a:gd name="connsiteX19" fmla="*/ 1207897 w 1333683"/>
              <a:gd name="connsiteY19" fmla="*/ 1300869 h 1740202"/>
              <a:gd name="connsiteX20" fmla="*/ 986224 w 1333683"/>
              <a:gd name="connsiteY20" fmla="*/ 1120760 h 1740202"/>
              <a:gd name="connsiteX21" fmla="*/ 818148 w 1333683"/>
              <a:gd name="connsiteY21" fmla="*/ 1239981 h 1740202"/>
              <a:gd name="connsiteX22" fmla="*/ 709863 w 1333683"/>
              <a:gd name="connsiteY22" fmla="*/ 1456549 h 1740202"/>
              <a:gd name="connsiteX23" fmla="*/ 571682 w 1333683"/>
              <a:gd name="connsiteY23" fmla="*/ 1447435 h 1740202"/>
              <a:gd name="connsiteX24" fmla="*/ 432043 w 1333683"/>
              <a:gd name="connsiteY24" fmla="*/ 1342431 h 1740202"/>
              <a:gd name="connsiteX25" fmla="*/ 24428 w 1333683"/>
              <a:gd name="connsiteY25" fmla="*/ 1740202 h 1740202"/>
              <a:gd name="connsiteX0" fmla="*/ 246101 w 1333683"/>
              <a:gd name="connsiteY0" fmla="*/ 1421548 h 1456549"/>
              <a:gd name="connsiteX1" fmla="*/ 335061 w 1333683"/>
              <a:gd name="connsiteY1" fmla="*/ 1093050 h 1456549"/>
              <a:gd name="connsiteX2" fmla="*/ 127243 w 1333683"/>
              <a:gd name="connsiteY2" fmla="*/ 1120759 h 1456549"/>
              <a:gd name="connsiteX3" fmla="*/ 0 w 1333683"/>
              <a:gd name="connsiteY3" fmla="*/ 1179823 h 1456549"/>
              <a:gd name="connsiteX4" fmla="*/ 210370 w 1333683"/>
              <a:gd name="connsiteY4" fmla="*/ 815959 h 1456549"/>
              <a:gd name="connsiteX5" fmla="*/ 72190 w 1333683"/>
              <a:gd name="connsiteY5" fmla="*/ 650433 h 1456549"/>
              <a:gd name="connsiteX6" fmla="*/ 272716 w 1333683"/>
              <a:gd name="connsiteY6" fmla="*/ 583713 h 1456549"/>
              <a:gd name="connsiteX7" fmla="*/ 127243 w 1333683"/>
              <a:gd name="connsiteY7" fmla="*/ 372613 h 1456549"/>
              <a:gd name="connsiteX8" fmla="*/ 323759 w 1333683"/>
              <a:gd name="connsiteY8" fmla="*/ 331779 h 1456549"/>
              <a:gd name="connsiteX9" fmla="*/ 487461 w 1333683"/>
              <a:gd name="connsiteY9" fmla="*/ 81669 h 1456549"/>
              <a:gd name="connsiteX10" fmla="*/ 681425 w 1333683"/>
              <a:gd name="connsiteY10" fmla="*/ 192505 h 1456549"/>
              <a:gd name="connsiteX11" fmla="*/ 810491 w 1333683"/>
              <a:gd name="connsiteY11" fmla="*/ 0 h 1456549"/>
              <a:gd name="connsiteX12" fmla="*/ 910025 w 1333683"/>
              <a:gd name="connsiteY12" fmla="*/ 243911 h 1456549"/>
              <a:gd name="connsiteX13" fmla="*/ 1124771 w 1333683"/>
              <a:gd name="connsiteY13" fmla="*/ 358760 h 1456549"/>
              <a:gd name="connsiteX14" fmla="*/ 1333683 w 1333683"/>
              <a:gd name="connsiteY14" fmla="*/ 348915 h 1456549"/>
              <a:gd name="connsiteX15" fmla="*/ 1097061 w 1333683"/>
              <a:gd name="connsiteY15" fmla="*/ 566578 h 1456549"/>
              <a:gd name="connsiteX16" fmla="*/ 1305609 w 1333683"/>
              <a:gd name="connsiteY16" fmla="*/ 725540 h 1456549"/>
              <a:gd name="connsiteX17" fmla="*/ 1138624 w 1333683"/>
              <a:gd name="connsiteY17" fmla="*/ 857524 h 1456549"/>
              <a:gd name="connsiteX18" fmla="*/ 1169615 w 1333683"/>
              <a:gd name="connsiteY18" fmla="*/ 1034715 h 1456549"/>
              <a:gd name="connsiteX19" fmla="*/ 1207897 w 1333683"/>
              <a:gd name="connsiteY19" fmla="*/ 1300869 h 1456549"/>
              <a:gd name="connsiteX20" fmla="*/ 986224 w 1333683"/>
              <a:gd name="connsiteY20" fmla="*/ 1120760 h 1456549"/>
              <a:gd name="connsiteX21" fmla="*/ 818148 w 1333683"/>
              <a:gd name="connsiteY21" fmla="*/ 1239981 h 1456549"/>
              <a:gd name="connsiteX22" fmla="*/ 709863 w 1333683"/>
              <a:gd name="connsiteY22" fmla="*/ 1456549 h 1456549"/>
              <a:gd name="connsiteX23" fmla="*/ 571682 w 1333683"/>
              <a:gd name="connsiteY23" fmla="*/ 1447435 h 1456549"/>
              <a:gd name="connsiteX24" fmla="*/ 432043 w 1333683"/>
              <a:gd name="connsiteY24" fmla="*/ 1342431 h 1456549"/>
              <a:gd name="connsiteX25" fmla="*/ 246101 w 1333683"/>
              <a:gd name="connsiteY25" fmla="*/ 1421548 h 14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3683" h="1456549">
                <a:moveTo>
                  <a:pt x="246101" y="1421548"/>
                </a:moveTo>
                <a:cubicBezTo>
                  <a:pt x="211100" y="1362849"/>
                  <a:pt x="370062" y="1151749"/>
                  <a:pt x="335061" y="1093050"/>
                </a:cubicBezTo>
                <a:cubicBezTo>
                  <a:pt x="242698" y="1111523"/>
                  <a:pt x="219606" y="1102286"/>
                  <a:pt x="127243" y="1120759"/>
                </a:cubicBezTo>
                <a:lnTo>
                  <a:pt x="0" y="1179823"/>
                </a:lnTo>
                <a:cubicBezTo>
                  <a:pt x="10087" y="1118571"/>
                  <a:pt x="200283" y="877211"/>
                  <a:pt x="210370" y="815959"/>
                </a:cubicBezTo>
                <a:lnTo>
                  <a:pt x="72190" y="650433"/>
                </a:lnTo>
                <a:cubicBezTo>
                  <a:pt x="110276" y="548870"/>
                  <a:pt x="236455" y="619974"/>
                  <a:pt x="272716" y="583713"/>
                </a:cubicBezTo>
                <a:cubicBezTo>
                  <a:pt x="288880" y="578001"/>
                  <a:pt x="111079" y="378325"/>
                  <a:pt x="127243" y="372613"/>
                </a:cubicBezTo>
                <a:lnTo>
                  <a:pt x="323759" y="331779"/>
                </a:lnTo>
                <a:cubicBezTo>
                  <a:pt x="401417" y="276118"/>
                  <a:pt x="409803" y="137330"/>
                  <a:pt x="487461" y="81669"/>
                </a:cubicBezTo>
                <a:cubicBezTo>
                  <a:pt x="547498" y="67814"/>
                  <a:pt x="621388" y="206360"/>
                  <a:pt x="681425" y="192505"/>
                </a:cubicBezTo>
                <a:lnTo>
                  <a:pt x="810491" y="0"/>
                </a:lnTo>
                <a:lnTo>
                  <a:pt x="910025" y="243911"/>
                </a:lnTo>
                <a:lnTo>
                  <a:pt x="1124771" y="358760"/>
                </a:lnTo>
                <a:lnTo>
                  <a:pt x="1333683" y="348915"/>
                </a:lnTo>
                <a:cubicBezTo>
                  <a:pt x="1305609" y="402997"/>
                  <a:pt x="1125135" y="512496"/>
                  <a:pt x="1097061" y="566578"/>
                </a:cubicBezTo>
                <a:lnTo>
                  <a:pt x="1305609" y="725540"/>
                </a:lnTo>
                <a:cubicBezTo>
                  <a:pt x="1326391" y="785576"/>
                  <a:pt x="1161290" y="805995"/>
                  <a:pt x="1138624" y="857524"/>
                </a:cubicBezTo>
                <a:cubicBezTo>
                  <a:pt x="1115958" y="909053"/>
                  <a:pt x="1171924" y="972370"/>
                  <a:pt x="1169615" y="1034715"/>
                </a:cubicBezTo>
                <a:cubicBezTo>
                  <a:pt x="1122339" y="1054160"/>
                  <a:pt x="1255173" y="1281424"/>
                  <a:pt x="1207897" y="1300869"/>
                </a:cubicBezTo>
                <a:cubicBezTo>
                  <a:pt x="1124770" y="1282396"/>
                  <a:pt x="1069351" y="1139233"/>
                  <a:pt x="986224" y="1120760"/>
                </a:cubicBezTo>
                <a:lnTo>
                  <a:pt x="818148" y="1239981"/>
                </a:lnTo>
                <a:lnTo>
                  <a:pt x="709863" y="1456549"/>
                </a:lnTo>
                <a:lnTo>
                  <a:pt x="571682" y="1447435"/>
                </a:lnTo>
                <a:cubicBezTo>
                  <a:pt x="534372" y="1444761"/>
                  <a:pt x="469353" y="1345105"/>
                  <a:pt x="432043" y="1342431"/>
                </a:cubicBezTo>
                <a:lnTo>
                  <a:pt x="246101" y="1421548"/>
                </a:lnTo>
                <a:close/>
              </a:path>
            </a:pathLst>
          </a:custGeom>
          <a:gradFill flip="none" rotWithShape="1">
            <a:gsLst>
              <a:gs pos="76000">
                <a:srgbClr val="FFF200">
                  <a:alpha val="0"/>
                </a:srgbClr>
              </a:gs>
              <a:gs pos="50000">
                <a:srgbClr val="FF7A00">
                  <a:alpha val="80000"/>
                </a:srgbClr>
              </a:gs>
              <a:gs pos="34000">
                <a:srgbClr val="FF0300">
                  <a:alpha val="84000"/>
                </a:srgbClr>
              </a:gs>
              <a:gs pos="3000">
                <a:srgbClr val="8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>
            <a:off x="2667000" y="4419600"/>
            <a:ext cx="558177" cy="609600"/>
          </a:xfrm>
          <a:custGeom>
            <a:avLst/>
            <a:gdLst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240632 w 1347537"/>
              <a:gd name="connsiteY4" fmla="*/ 96252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323759 w 1347537"/>
              <a:gd name="connsiteY4" fmla="*/ 234798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127243 w 1347537"/>
              <a:gd name="connsiteY4" fmla="*/ 275632 h 1419726"/>
              <a:gd name="connsiteX5" fmla="*/ 323759 w 1347537"/>
              <a:gd name="connsiteY5" fmla="*/ 234798 h 1419726"/>
              <a:gd name="connsiteX6" fmla="*/ 685800 w 1347537"/>
              <a:gd name="connsiteY6" fmla="*/ 0 h 1419726"/>
              <a:gd name="connsiteX7" fmla="*/ 1034716 w 1347537"/>
              <a:gd name="connsiteY7" fmla="*/ 36094 h 1419726"/>
              <a:gd name="connsiteX8" fmla="*/ 1347537 w 1347537"/>
              <a:gd name="connsiteY8" fmla="*/ 348916 h 1419726"/>
              <a:gd name="connsiteX9" fmla="*/ 1167063 w 1347537"/>
              <a:gd name="connsiteY9" fmla="*/ 697831 h 1419726"/>
              <a:gd name="connsiteX10" fmla="*/ 1058779 w 1347537"/>
              <a:gd name="connsiteY10" fmla="*/ 1034716 h 1419726"/>
              <a:gd name="connsiteX11" fmla="*/ 818148 w 1347537"/>
              <a:gd name="connsiteY11" fmla="*/ 1143000 h 1419726"/>
              <a:gd name="connsiteX12" fmla="*/ 709863 w 1347537"/>
              <a:gd name="connsiteY12" fmla="*/ 1359568 h 1419726"/>
              <a:gd name="connsiteX13" fmla="*/ 433137 w 1347537"/>
              <a:gd name="connsiteY13" fmla="*/ 1419726 h 1419726"/>
              <a:gd name="connsiteX14" fmla="*/ 204537 w 1347537"/>
              <a:gd name="connsiteY14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141098 w 1347537"/>
              <a:gd name="connsiteY2" fmla="*/ 788250 h 1419726"/>
              <a:gd name="connsiteX3" fmla="*/ 72190 w 1347537"/>
              <a:gd name="connsiteY3" fmla="*/ 553452 h 1419726"/>
              <a:gd name="connsiteX4" fmla="*/ 120316 w 1347537"/>
              <a:gd name="connsiteY4" fmla="*/ 445168 h 1419726"/>
              <a:gd name="connsiteX5" fmla="*/ 127243 w 1347537"/>
              <a:gd name="connsiteY5" fmla="*/ 275632 h 1419726"/>
              <a:gd name="connsiteX6" fmla="*/ 323759 w 1347537"/>
              <a:gd name="connsiteY6" fmla="*/ 234798 h 1419726"/>
              <a:gd name="connsiteX7" fmla="*/ 685800 w 1347537"/>
              <a:gd name="connsiteY7" fmla="*/ 0 h 1419726"/>
              <a:gd name="connsiteX8" fmla="*/ 1034716 w 1347537"/>
              <a:gd name="connsiteY8" fmla="*/ 36094 h 1419726"/>
              <a:gd name="connsiteX9" fmla="*/ 1347537 w 1347537"/>
              <a:gd name="connsiteY9" fmla="*/ 348916 h 1419726"/>
              <a:gd name="connsiteX10" fmla="*/ 1167063 w 1347537"/>
              <a:gd name="connsiteY10" fmla="*/ 697831 h 1419726"/>
              <a:gd name="connsiteX11" fmla="*/ 1058779 w 1347537"/>
              <a:gd name="connsiteY11" fmla="*/ 1034716 h 1419726"/>
              <a:gd name="connsiteX12" fmla="*/ 818148 w 1347537"/>
              <a:gd name="connsiteY12" fmla="*/ 1143000 h 1419726"/>
              <a:gd name="connsiteX13" fmla="*/ 709863 w 1347537"/>
              <a:gd name="connsiteY13" fmla="*/ 1359568 h 1419726"/>
              <a:gd name="connsiteX14" fmla="*/ 433137 w 1347537"/>
              <a:gd name="connsiteY14" fmla="*/ 1419726 h 1419726"/>
              <a:gd name="connsiteX15" fmla="*/ 204537 w 1347537"/>
              <a:gd name="connsiteY15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204537 w 1347537"/>
              <a:gd name="connsiteY16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432043 w 1347537"/>
              <a:gd name="connsiteY16" fmla="*/ 1245450 h 1419726"/>
              <a:gd name="connsiteX17" fmla="*/ 204537 w 1347537"/>
              <a:gd name="connsiteY17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1034716 w 1347537"/>
              <a:gd name="connsiteY10" fmla="*/ 36094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910025 w 1347537"/>
              <a:gd name="connsiteY10" fmla="*/ 146930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347537 w 1347537"/>
              <a:gd name="connsiteY11" fmla="*/ 445897 h 1516707"/>
              <a:gd name="connsiteX12" fmla="*/ 1167063 w 1347537"/>
              <a:gd name="connsiteY12" fmla="*/ 794812 h 1516707"/>
              <a:gd name="connsiteX13" fmla="*/ 1058779 w 1347537"/>
              <a:gd name="connsiteY13" fmla="*/ 1131697 h 1516707"/>
              <a:gd name="connsiteX14" fmla="*/ 818148 w 1347537"/>
              <a:gd name="connsiteY14" fmla="*/ 1239981 h 1516707"/>
              <a:gd name="connsiteX15" fmla="*/ 709863 w 1347537"/>
              <a:gd name="connsiteY15" fmla="*/ 1456549 h 1516707"/>
              <a:gd name="connsiteX16" fmla="*/ 433137 w 1347537"/>
              <a:gd name="connsiteY16" fmla="*/ 1516707 h 1516707"/>
              <a:gd name="connsiteX17" fmla="*/ 432043 w 1347537"/>
              <a:gd name="connsiteY17" fmla="*/ 1342431 h 1516707"/>
              <a:gd name="connsiteX18" fmla="*/ 204537 w 1347537"/>
              <a:gd name="connsiteY18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124771 w 1347537"/>
              <a:gd name="connsiteY11" fmla="*/ 234069 h 1516707"/>
              <a:gd name="connsiteX12" fmla="*/ 1347537 w 1347537"/>
              <a:gd name="connsiteY12" fmla="*/ 445897 h 1516707"/>
              <a:gd name="connsiteX13" fmla="*/ 1167063 w 1347537"/>
              <a:gd name="connsiteY13" fmla="*/ 794812 h 1516707"/>
              <a:gd name="connsiteX14" fmla="*/ 1058779 w 1347537"/>
              <a:gd name="connsiteY14" fmla="*/ 1131697 h 1516707"/>
              <a:gd name="connsiteX15" fmla="*/ 818148 w 1347537"/>
              <a:gd name="connsiteY15" fmla="*/ 1239981 h 1516707"/>
              <a:gd name="connsiteX16" fmla="*/ 709863 w 1347537"/>
              <a:gd name="connsiteY16" fmla="*/ 1456549 h 1516707"/>
              <a:gd name="connsiteX17" fmla="*/ 433137 w 1347537"/>
              <a:gd name="connsiteY17" fmla="*/ 1516707 h 1516707"/>
              <a:gd name="connsiteX18" fmla="*/ 432043 w 1347537"/>
              <a:gd name="connsiteY18" fmla="*/ 1342431 h 1516707"/>
              <a:gd name="connsiteX19" fmla="*/ 204537 w 1347537"/>
              <a:gd name="connsiteY19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810491 w 1347537"/>
              <a:gd name="connsiteY10" fmla="*/ 0 h 1516707"/>
              <a:gd name="connsiteX11" fmla="*/ 910025 w 1347537"/>
              <a:gd name="connsiteY11" fmla="*/ 243911 h 1516707"/>
              <a:gd name="connsiteX12" fmla="*/ 1124771 w 1347537"/>
              <a:gd name="connsiteY12" fmla="*/ 234069 h 1516707"/>
              <a:gd name="connsiteX13" fmla="*/ 1347537 w 1347537"/>
              <a:gd name="connsiteY13" fmla="*/ 445897 h 1516707"/>
              <a:gd name="connsiteX14" fmla="*/ 1167063 w 1347537"/>
              <a:gd name="connsiteY14" fmla="*/ 794812 h 1516707"/>
              <a:gd name="connsiteX15" fmla="*/ 1058779 w 1347537"/>
              <a:gd name="connsiteY15" fmla="*/ 1131697 h 1516707"/>
              <a:gd name="connsiteX16" fmla="*/ 818148 w 1347537"/>
              <a:gd name="connsiteY16" fmla="*/ 1239981 h 1516707"/>
              <a:gd name="connsiteX17" fmla="*/ 709863 w 1347537"/>
              <a:gd name="connsiteY17" fmla="*/ 1456549 h 1516707"/>
              <a:gd name="connsiteX18" fmla="*/ 433137 w 1347537"/>
              <a:gd name="connsiteY18" fmla="*/ 1516707 h 1516707"/>
              <a:gd name="connsiteX19" fmla="*/ 432043 w 1347537"/>
              <a:gd name="connsiteY19" fmla="*/ 1342431 h 1516707"/>
              <a:gd name="connsiteX20" fmla="*/ 204537 w 1347537"/>
              <a:gd name="connsiteY20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058779 w 1347537"/>
              <a:gd name="connsiteY16" fmla="*/ 1131697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169615 w 1347537"/>
              <a:gd name="connsiteY16" fmla="*/ 1034715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818148 w 1347537"/>
              <a:gd name="connsiteY17" fmla="*/ 1239981 h 1504675"/>
              <a:gd name="connsiteX18" fmla="*/ 709863 w 1347537"/>
              <a:gd name="connsiteY18" fmla="*/ 1456549 h 1504675"/>
              <a:gd name="connsiteX19" fmla="*/ 571682 w 1347537"/>
              <a:gd name="connsiteY19" fmla="*/ 1447435 h 1504675"/>
              <a:gd name="connsiteX20" fmla="*/ 432043 w 1347537"/>
              <a:gd name="connsiteY20" fmla="*/ 1342431 h 1504675"/>
              <a:gd name="connsiteX21" fmla="*/ 204537 w 1347537"/>
              <a:gd name="connsiteY21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818148 w 1347537"/>
              <a:gd name="connsiteY18" fmla="*/ 1239981 h 1504675"/>
              <a:gd name="connsiteX19" fmla="*/ 709863 w 1347537"/>
              <a:gd name="connsiteY19" fmla="*/ 1456549 h 1504675"/>
              <a:gd name="connsiteX20" fmla="*/ 571682 w 1347537"/>
              <a:gd name="connsiteY20" fmla="*/ 1447435 h 1504675"/>
              <a:gd name="connsiteX21" fmla="*/ 432043 w 1347537"/>
              <a:gd name="connsiteY21" fmla="*/ 1342431 h 1504675"/>
              <a:gd name="connsiteX22" fmla="*/ 204537 w 1347537"/>
              <a:gd name="connsiteY22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986224 w 1347537"/>
              <a:gd name="connsiteY18" fmla="*/ 1120760 h 1504675"/>
              <a:gd name="connsiteX19" fmla="*/ 818148 w 1347537"/>
              <a:gd name="connsiteY19" fmla="*/ 1239981 h 1504675"/>
              <a:gd name="connsiteX20" fmla="*/ 709863 w 1347537"/>
              <a:gd name="connsiteY20" fmla="*/ 1456549 h 1504675"/>
              <a:gd name="connsiteX21" fmla="*/ 571682 w 1347537"/>
              <a:gd name="connsiteY21" fmla="*/ 1447435 h 1504675"/>
              <a:gd name="connsiteX22" fmla="*/ 432043 w 1347537"/>
              <a:gd name="connsiteY22" fmla="*/ 1342431 h 1504675"/>
              <a:gd name="connsiteX23" fmla="*/ 204537 w 1347537"/>
              <a:gd name="connsiteY23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358760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167063 w 1333683"/>
              <a:gd name="connsiteY16" fmla="*/ 794812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341989 w 1333683"/>
              <a:gd name="connsiteY6" fmla="*/ 625276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210370 w 1333683"/>
              <a:gd name="connsiteY4" fmla="*/ 815959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4428 w 1333683"/>
              <a:gd name="connsiteY0" fmla="*/ 1740202 h 1740202"/>
              <a:gd name="connsiteX1" fmla="*/ 335061 w 1333683"/>
              <a:gd name="connsiteY1" fmla="*/ 1093050 h 1740202"/>
              <a:gd name="connsiteX2" fmla="*/ 127243 w 1333683"/>
              <a:gd name="connsiteY2" fmla="*/ 1120759 h 1740202"/>
              <a:gd name="connsiteX3" fmla="*/ 0 w 1333683"/>
              <a:gd name="connsiteY3" fmla="*/ 1179823 h 1740202"/>
              <a:gd name="connsiteX4" fmla="*/ 210370 w 1333683"/>
              <a:gd name="connsiteY4" fmla="*/ 815959 h 1740202"/>
              <a:gd name="connsiteX5" fmla="*/ 72190 w 1333683"/>
              <a:gd name="connsiteY5" fmla="*/ 650433 h 1740202"/>
              <a:gd name="connsiteX6" fmla="*/ 272716 w 1333683"/>
              <a:gd name="connsiteY6" fmla="*/ 583713 h 1740202"/>
              <a:gd name="connsiteX7" fmla="*/ 127243 w 1333683"/>
              <a:gd name="connsiteY7" fmla="*/ 372613 h 1740202"/>
              <a:gd name="connsiteX8" fmla="*/ 323759 w 1333683"/>
              <a:gd name="connsiteY8" fmla="*/ 331779 h 1740202"/>
              <a:gd name="connsiteX9" fmla="*/ 487461 w 1333683"/>
              <a:gd name="connsiteY9" fmla="*/ 81669 h 1740202"/>
              <a:gd name="connsiteX10" fmla="*/ 681425 w 1333683"/>
              <a:gd name="connsiteY10" fmla="*/ 192505 h 1740202"/>
              <a:gd name="connsiteX11" fmla="*/ 810491 w 1333683"/>
              <a:gd name="connsiteY11" fmla="*/ 0 h 1740202"/>
              <a:gd name="connsiteX12" fmla="*/ 910025 w 1333683"/>
              <a:gd name="connsiteY12" fmla="*/ 243911 h 1740202"/>
              <a:gd name="connsiteX13" fmla="*/ 1124771 w 1333683"/>
              <a:gd name="connsiteY13" fmla="*/ 358760 h 1740202"/>
              <a:gd name="connsiteX14" fmla="*/ 1333683 w 1333683"/>
              <a:gd name="connsiteY14" fmla="*/ 348915 h 1740202"/>
              <a:gd name="connsiteX15" fmla="*/ 1097061 w 1333683"/>
              <a:gd name="connsiteY15" fmla="*/ 566578 h 1740202"/>
              <a:gd name="connsiteX16" fmla="*/ 1305609 w 1333683"/>
              <a:gd name="connsiteY16" fmla="*/ 725540 h 1740202"/>
              <a:gd name="connsiteX17" fmla="*/ 1138624 w 1333683"/>
              <a:gd name="connsiteY17" fmla="*/ 857524 h 1740202"/>
              <a:gd name="connsiteX18" fmla="*/ 1169615 w 1333683"/>
              <a:gd name="connsiteY18" fmla="*/ 1034715 h 1740202"/>
              <a:gd name="connsiteX19" fmla="*/ 1207897 w 1333683"/>
              <a:gd name="connsiteY19" fmla="*/ 1300869 h 1740202"/>
              <a:gd name="connsiteX20" fmla="*/ 986224 w 1333683"/>
              <a:gd name="connsiteY20" fmla="*/ 1120760 h 1740202"/>
              <a:gd name="connsiteX21" fmla="*/ 818148 w 1333683"/>
              <a:gd name="connsiteY21" fmla="*/ 1239981 h 1740202"/>
              <a:gd name="connsiteX22" fmla="*/ 709863 w 1333683"/>
              <a:gd name="connsiteY22" fmla="*/ 1456549 h 1740202"/>
              <a:gd name="connsiteX23" fmla="*/ 571682 w 1333683"/>
              <a:gd name="connsiteY23" fmla="*/ 1447435 h 1740202"/>
              <a:gd name="connsiteX24" fmla="*/ 432043 w 1333683"/>
              <a:gd name="connsiteY24" fmla="*/ 1342431 h 1740202"/>
              <a:gd name="connsiteX25" fmla="*/ 24428 w 1333683"/>
              <a:gd name="connsiteY25" fmla="*/ 1740202 h 1740202"/>
              <a:gd name="connsiteX0" fmla="*/ 246101 w 1333683"/>
              <a:gd name="connsiteY0" fmla="*/ 1421548 h 1456549"/>
              <a:gd name="connsiteX1" fmla="*/ 335061 w 1333683"/>
              <a:gd name="connsiteY1" fmla="*/ 1093050 h 1456549"/>
              <a:gd name="connsiteX2" fmla="*/ 127243 w 1333683"/>
              <a:gd name="connsiteY2" fmla="*/ 1120759 h 1456549"/>
              <a:gd name="connsiteX3" fmla="*/ 0 w 1333683"/>
              <a:gd name="connsiteY3" fmla="*/ 1179823 h 1456549"/>
              <a:gd name="connsiteX4" fmla="*/ 210370 w 1333683"/>
              <a:gd name="connsiteY4" fmla="*/ 815959 h 1456549"/>
              <a:gd name="connsiteX5" fmla="*/ 72190 w 1333683"/>
              <a:gd name="connsiteY5" fmla="*/ 650433 h 1456549"/>
              <a:gd name="connsiteX6" fmla="*/ 272716 w 1333683"/>
              <a:gd name="connsiteY6" fmla="*/ 583713 h 1456549"/>
              <a:gd name="connsiteX7" fmla="*/ 127243 w 1333683"/>
              <a:gd name="connsiteY7" fmla="*/ 372613 h 1456549"/>
              <a:gd name="connsiteX8" fmla="*/ 323759 w 1333683"/>
              <a:gd name="connsiteY8" fmla="*/ 331779 h 1456549"/>
              <a:gd name="connsiteX9" fmla="*/ 487461 w 1333683"/>
              <a:gd name="connsiteY9" fmla="*/ 81669 h 1456549"/>
              <a:gd name="connsiteX10" fmla="*/ 681425 w 1333683"/>
              <a:gd name="connsiteY10" fmla="*/ 192505 h 1456549"/>
              <a:gd name="connsiteX11" fmla="*/ 810491 w 1333683"/>
              <a:gd name="connsiteY11" fmla="*/ 0 h 1456549"/>
              <a:gd name="connsiteX12" fmla="*/ 910025 w 1333683"/>
              <a:gd name="connsiteY12" fmla="*/ 243911 h 1456549"/>
              <a:gd name="connsiteX13" fmla="*/ 1124771 w 1333683"/>
              <a:gd name="connsiteY13" fmla="*/ 358760 h 1456549"/>
              <a:gd name="connsiteX14" fmla="*/ 1333683 w 1333683"/>
              <a:gd name="connsiteY14" fmla="*/ 348915 h 1456549"/>
              <a:gd name="connsiteX15" fmla="*/ 1097061 w 1333683"/>
              <a:gd name="connsiteY15" fmla="*/ 566578 h 1456549"/>
              <a:gd name="connsiteX16" fmla="*/ 1305609 w 1333683"/>
              <a:gd name="connsiteY16" fmla="*/ 725540 h 1456549"/>
              <a:gd name="connsiteX17" fmla="*/ 1138624 w 1333683"/>
              <a:gd name="connsiteY17" fmla="*/ 857524 h 1456549"/>
              <a:gd name="connsiteX18" fmla="*/ 1169615 w 1333683"/>
              <a:gd name="connsiteY18" fmla="*/ 1034715 h 1456549"/>
              <a:gd name="connsiteX19" fmla="*/ 1207897 w 1333683"/>
              <a:gd name="connsiteY19" fmla="*/ 1300869 h 1456549"/>
              <a:gd name="connsiteX20" fmla="*/ 986224 w 1333683"/>
              <a:gd name="connsiteY20" fmla="*/ 1120760 h 1456549"/>
              <a:gd name="connsiteX21" fmla="*/ 818148 w 1333683"/>
              <a:gd name="connsiteY21" fmla="*/ 1239981 h 1456549"/>
              <a:gd name="connsiteX22" fmla="*/ 709863 w 1333683"/>
              <a:gd name="connsiteY22" fmla="*/ 1456549 h 1456549"/>
              <a:gd name="connsiteX23" fmla="*/ 571682 w 1333683"/>
              <a:gd name="connsiteY23" fmla="*/ 1447435 h 1456549"/>
              <a:gd name="connsiteX24" fmla="*/ 432043 w 1333683"/>
              <a:gd name="connsiteY24" fmla="*/ 1342431 h 1456549"/>
              <a:gd name="connsiteX25" fmla="*/ 246101 w 1333683"/>
              <a:gd name="connsiteY25" fmla="*/ 1421548 h 14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3683" h="1456549">
                <a:moveTo>
                  <a:pt x="246101" y="1421548"/>
                </a:moveTo>
                <a:cubicBezTo>
                  <a:pt x="211100" y="1362849"/>
                  <a:pt x="370062" y="1151749"/>
                  <a:pt x="335061" y="1093050"/>
                </a:cubicBezTo>
                <a:cubicBezTo>
                  <a:pt x="242698" y="1111523"/>
                  <a:pt x="219606" y="1102286"/>
                  <a:pt x="127243" y="1120759"/>
                </a:cubicBezTo>
                <a:lnTo>
                  <a:pt x="0" y="1179823"/>
                </a:lnTo>
                <a:cubicBezTo>
                  <a:pt x="10087" y="1118571"/>
                  <a:pt x="200283" y="877211"/>
                  <a:pt x="210370" y="815959"/>
                </a:cubicBezTo>
                <a:lnTo>
                  <a:pt x="72190" y="650433"/>
                </a:lnTo>
                <a:cubicBezTo>
                  <a:pt x="110276" y="548870"/>
                  <a:pt x="236455" y="619974"/>
                  <a:pt x="272716" y="583713"/>
                </a:cubicBezTo>
                <a:cubicBezTo>
                  <a:pt x="288880" y="578001"/>
                  <a:pt x="111079" y="378325"/>
                  <a:pt x="127243" y="372613"/>
                </a:cubicBezTo>
                <a:lnTo>
                  <a:pt x="323759" y="331779"/>
                </a:lnTo>
                <a:cubicBezTo>
                  <a:pt x="401417" y="276118"/>
                  <a:pt x="409803" y="137330"/>
                  <a:pt x="487461" y="81669"/>
                </a:cubicBezTo>
                <a:cubicBezTo>
                  <a:pt x="547498" y="67814"/>
                  <a:pt x="621388" y="206360"/>
                  <a:pt x="681425" y="192505"/>
                </a:cubicBezTo>
                <a:lnTo>
                  <a:pt x="810491" y="0"/>
                </a:lnTo>
                <a:lnTo>
                  <a:pt x="910025" y="243911"/>
                </a:lnTo>
                <a:lnTo>
                  <a:pt x="1124771" y="358760"/>
                </a:lnTo>
                <a:lnTo>
                  <a:pt x="1333683" y="348915"/>
                </a:lnTo>
                <a:cubicBezTo>
                  <a:pt x="1305609" y="402997"/>
                  <a:pt x="1125135" y="512496"/>
                  <a:pt x="1097061" y="566578"/>
                </a:cubicBezTo>
                <a:lnTo>
                  <a:pt x="1305609" y="725540"/>
                </a:lnTo>
                <a:cubicBezTo>
                  <a:pt x="1326391" y="785576"/>
                  <a:pt x="1161290" y="805995"/>
                  <a:pt x="1138624" y="857524"/>
                </a:cubicBezTo>
                <a:cubicBezTo>
                  <a:pt x="1115958" y="909053"/>
                  <a:pt x="1171924" y="972370"/>
                  <a:pt x="1169615" y="1034715"/>
                </a:cubicBezTo>
                <a:cubicBezTo>
                  <a:pt x="1122339" y="1054160"/>
                  <a:pt x="1255173" y="1281424"/>
                  <a:pt x="1207897" y="1300869"/>
                </a:cubicBezTo>
                <a:cubicBezTo>
                  <a:pt x="1124770" y="1282396"/>
                  <a:pt x="1069351" y="1139233"/>
                  <a:pt x="986224" y="1120760"/>
                </a:cubicBezTo>
                <a:lnTo>
                  <a:pt x="818148" y="1239981"/>
                </a:lnTo>
                <a:lnTo>
                  <a:pt x="709863" y="1456549"/>
                </a:lnTo>
                <a:lnTo>
                  <a:pt x="571682" y="1447435"/>
                </a:lnTo>
                <a:cubicBezTo>
                  <a:pt x="534372" y="1444761"/>
                  <a:pt x="469353" y="1345105"/>
                  <a:pt x="432043" y="1342431"/>
                </a:cubicBezTo>
                <a:lnTo>
                  <a:pt x="246101" y="1421548"/>
                </a:lnTo>
                <a:close/>
              </a:path>
            </a:pathLst>
          </a:custGeom>
          <a:gradFill flip="none" rotWithShape="1">
            <a:gsLst>
              <a:gs pos="76000">
                <a:srgbClr val="FFF200">
                  <a:alpha val="0"/>
                </a:srgbClr>
              </a:gs>
              <a:gs pos="50000">
                <a:srgbClr val="FF7A00">
                  <a:alpha val="80000"/>
                </a:srgbClr>
              </a:gs>
              <a:gs pos="34000">
                <a:srgbClr val="FF0300">
                  <a:alpha val="84000"/>
                </a:srgbClr>
              </a:gs>
              <a:gs pos="3000">
                <a:srgbClr val="8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4724400" y="3886200"/>
            <a:ext cx="558177" cy="609600"/>
          </a:xfrm>
          <a:custGeom>
            <a:avLst/>
            <a:gdLst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240632 w 1347537"/>
              <a:gd name="connsiteY4" fmla="*/ 96252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323759 w 1347537"/>
              <a:gd name="connsiteY4" fmla="*/ 234798 h 1419726"/>
              <a:gd name="connsiteX5" fmla="*/ 685800 w 1347537"/>
              <a:gd name="connsiteY5" fmla="*/ 0 h 1419726"/>
              <a:gd name="connsiteX6" fmla="*/ 1034716 w 1347537"/>
              <a:gd name="connsiteY6" fmla="*/ 36094 h 1419726"/>
              <a:gd name="connsiteX7" fmla="*/ 1347537 w 1347537"/>
              <a:gd name="connsiteY7" fmla="*/ 348916 h 1419726"/>
              <a:gd name="connsiteX8" fmla="*/ 1167063 w 1347537"/>
              <a:gd name="connsiteY8" fmla="*/ 697831 h 1419726"/>
              <a:gd name="connsiteX9" fmla="*/ 1058779 w 1347537"/>
              <a:gd name="connsiteY9" fmla="*/ 1034716 h 1419726"/>
              <a:gd name="connsiteX10" fmla="*/ 818148 w 1347537"/>
              <a:gd name="connsiteY10" fmla="*/ 1143000 h 1419726"/>
              <a:gd name="connsiteX11" fmla="*/ 709863 w 1347537"/>
              <a:gd name="connsiteY11" fmla="*/ 1359568 h 1419726"/>
              <a:gd name="connsiteX12" fmla="*/ 433137 w 1347537"/>
              <a:gd name="connsiteY12" fmla="*/ 1419726 h 1419726"/>
              <a:gd name="connsiteX13" fmla="*/ 204537 w 1347537"/>
              <a:gd name="connsiteY13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72190 w 1347537"/>
              <a:gd name="connsiteY2" fmla="*/ 553452 h 1419726"/>
              <a:gd name="connsiteX3" fmla="*/ 120316 w 1347537"/>
              <a:gd name="connsiteY3" fmla="*/ 445168 h 1419726"/>
              <a:gd name="connsiteX4" fmla="*/ 127243 w 1347537"/>
              <a:gd name="connsiteY4" fmla="*/ 275632 h 1419726"/>
              <a:gd name="connsiteX5" fmla="*/ 323759 w 1347537"/>
              <a:gd name="connsiteY5" fmla="*/ 234798 h 1419726"/>
              <a:gd name="connsiteX6" fmla="*/ 685800 w 1347537"/>
              <a:gd name="connsiteY6" fmla="*/ 0 h 1419726"/>
              <a:gd name="connsiteX7" fmla="*/ 1034716 w 1347537"/>
              <a:gd name="connsiteY7" fmla="*/ 36094 h 1419726"/>
              <a:gd name="connsiteX8" fmla="*/ 1347537 w 1347537"/>
              <a:gd name="connsiteY8" fmla="*/ 348916 h 1419726"/>
              <a:gd name="connsiteX9" fmla="*/ 1167063 w 1347537"/>
              <a:gd name="connsiteY9" fmla="*/ 697831 h 1419726"/>
              <a:gd name="connsiteX10" fmla="*/ 1058779 w 1347537"/>
              <a:gd name="connsiteY10" fmla="*/ 1034716 h 1419726"/>
              <a:gd name="connsiteX11" fmla="*/ 818148 w 1347537"/>
              <a:gd name="connsiteY11" fmla="*/ 1143000 h 1419726"/>
              <a:gd name="connsiteX12" fmla="*/ 709863 w 1347537"/>
              <a:gd name="connsiteY12" fmla="*/ 1359568 h 1419726"/>
              <a:gd name="connsiteX13" fmla="*/ 433137 w 1347537"/>
              <a:gd name="connsiteY13" fmla="*/ 1419726 h 1419726"/>
              <a:gd name="connsiteX14" fmla="*/ 204537 w 1347537"/>
              <a:gd name="connsiteY14" fmla="*/ 1407694 h 1419726"/>
              <a:gd name="connsiteX0" fmla="*/ 204537 w 1347537"/>
              <a:gd name="connsiteY0" fmla="*/ 1407694 h 1419726"/>
              <a:gd name="connsiteX1" fmla="*/ 0 w 1347537"/>
              <a:gd name="connsiteY1" fmla="*/ 1082842 h 1419726"/>
              <a:gd name="connsiteX2" fmla="*/ 141098 w 1347537"/>
              <a:gd name="connsiteY2" fmla="*/ 788250 h 1419726"/>
              <a:gd name="connsiteX3" fmla="*/ 72190 w 1347537"/>
              <a:gd name="connsiteY3" fmla="*/ 553452 h 1419726"/>
              <a:gd name="connsiteX4" fmla="*/ 120316 w 1347537"/>
              <a:gd name="connsiteY4" fmla="*/ 445168 h 1419726"/>
              <a:gd name="connsiteX5" fmla="*/ 127243 w 1347537"/>
              <a:gd name="connsiteY5" fmla="*/ 275632 h 1419726"/>
              <a:gd name="connsiteX6" fmla="*/ 323759 w 1347537"/>
              <a:gd name="connsiteY6" fmla="*/ 234798 h 1419726"/>
              <a:gd name="connsiteX7" fmla="*/ 685800 w 1347537"/>
              <a:gd name="connsiteY7" fmla="*/ 0 h 1419726"/>
              <a:gd name="connsiteX8" fmla="*/ 1034716 w 1347537"/>
              <a:gd name="connsiteY8" fmla="*/ 36094 h 1419726"/>
              <a:gd name="connsiteX9" fmla="*/ 1347537 w 1347537"/>
              <a:gd name="connsiteY9" fmla="*/ 348916 h 1419726"/>
              <a:gd name="connsiteX10" fmla="*/ 1167063 w 1347537"/>
              <a:gd name="connsiteY10" fmla="*/ 697831 h 1419726"/>
              <a:gd name="connsiteX11" fmla="*/ 1058779 w 1347537"/>
              <a:gd name="connsiteY11" fmla="*/ 1034716 h 1419726"/>
              <a:gd name="connsiteX12" fmla="*/ 818148 w 1347537"/>
              <a:gd name="connsiteY12" fmla="*/ 1143000 h 1419726"/>
              <a:gd name="connsiteX13" fmla="*/ 709863 w 1347537"/>
              <a:gd name="connsiteY13" fmla="*/ 1359568 h 1419726"/>
              <a:gd name="connsiteX14" fmla="*/ 433137 w 1347537"/>
              <a:gd name="connsiteY14" fmla="*/ 1419726 h 1419726"/>
              <a:gd name="connsiteX15" fmla="*/ 204537 w 1347537"/>
              <a:gd name="connsiteY15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204537 w 1347537"/>
              <a:gd name="connsiteY16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0 w 1347537"/>
              <a:gd name="connsiteY2" fmla="*/ 1082842 h 1419726"/>
              <a:gd name="connsiteX3" fmla="*/ 141098 w 1347537"/>
              <a:gd name="connsiteY3" fmla="*/ 788250 h 1419726"/>
              <a:gd name="connsiteX4" fmla="*/ 72190 w 1347537"/>
              <a:gd name="connsiteY4" fmla="*/ 553452 h 1419726"/>
              <a:gd name="connsiteX5" fmla="*/ 120316 w 1347537"/>
              <a:gd name="connsiteY5" fmla="*/ 445168 h 1419726"/>
              <a:gd name="connsiteX6" fmla="*/ 127243 w 1347537"/>
              <a:gd name="connsiteY6" fmla="*/ 275632 h 1419726"/>
              <a:gd name="connsiteX7" fmla="*/ 323759 w 1347537"/>
              <a:gd name="connsiteY7" fmla="*/ 234798 h 1419726"/>
              <a:gd name="connsiteX8" fmla="*/ 685800 w 1347537"/>
              <a:gd name="connsiteY8" fmla="*/ 0 h 1419726"/>
              <a:gd name="connsiteX9" fmla="*/ 1034716 w 1347537"/>
              <a:gd name="connsiteY9" fmla="*/ 36094 h 1419726"/>
              <a:gd name="connsiteX10" fmla="*/ 1347537 w 1347537"/>
              <a:gd name="connsiteY10" fmla="*/ 348916 h 1419726"/>
              <a:gd name="connsiteX11" fmla="*/ 1167063 w 1347537"/>
              <a:gd name="connsiteY11" fmla="*/ 697831 h 1419726"/>
              <a:gd name="connsiteX12" fmla="*/ 1058779 w 1347537"/>
              <a:gd name="connsiteY12" fmla="*/ 1034716 h 1419726"/>
              <a:gd name="connsiteX13" fmla="*/ 818148 w 1347537"/>
              <a:gd name="connsiteY13" fmla="*/ 1143000 h 1419726"/>
              <a:gd name="connsiteX14" fmla="*/ 709863 w 1347537"/>
              <a:gd name="connsiteY14" fmla="*/ 1359568 h 1419726"/>
              <a:gd name="connsiteX15" fmla="*/ 433137 w 1347537"/>
              <a:gd name="connsiteY15" fmla="*/ 1419726 h 1419726"/>
              <a:gd name="connsiteX16" fmla="*/ 432043 w 1347537"/>
              <a:gd name="connsiteY16" fmla="*/ 1245450 h 1419726"/>
              <a:gd name="connsiteX17" fmla="*/ 204537 w 1347537"/>
              <a:gd name="connsiteY17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1034716 w 1347537"/>
              <a:gd name="connsiteY10" fmla="*/ 36094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407694 h 1419726"/>
              <a:gd name="connsiteX1" fmla="*/ 335061 w 1347537"/>
              <a:gd name="connsiteY1" fmla="*/ 996069 h 1419726"/>
              <a:gd name="connsiteX2" fmla="*/ 127243 w 1347537"/>
              <a:gd name="connsiteY2" fmla="*/ 1023778 h 1419726"/>
              <a:gd name="connsiteX3" fmla="*/ 0 w 1347537"/>
              <a:gd name="connsiteY3" fmla="*/ 1082842 h 1419726"/>
              <a:gd name="connsiteX4" fmla="*/ 141098 w 1347537"/>
              <a:gd name="connsiteY4" fmla="*/ 788250 h 1419726"/>
              <a:gd name="connsiteX5" fmla="*/ 72190 w 1347537"/>
              <a:gd name="connsiteY5" fmla="*/ 553452 h 1419726"/>
              <a:gd name="connsiteX6" fmla="*/ 120316 w 1347537"/>
              <a:gd name="connsiteY6" fmla="*/ 445168 h 1419726"/>
              <a:gd name="connsiteX7" fmla="*/ 127243 w 1347537"/>
              <a:gd name="connsiteY7" fmla="*/ 275632 h 1419726"/>
              <a:gd name="connsiteX8" fmla="*/ 323759 w 1347537"/>
              <a:gd name="connsiteY8" fmla="*/ 234798 h 1419726"/>
              <a:gd name="connsiteX9" fmla="*/ 685800 w 1347537"/>
              <a:gd name="connsiteY9" fmla="*/ 0 h 1419726"/>
              <a:gd name="connsiteX10" fmla="*/ 910025 w 1347537"/>
              <a:gd name="connsiteY10" fmla="*/ 146930 h 1419726"/>
              <a:gd name="connsiteX11" fmla="*/ 1347537 w 1347537"/>
              <a:gd name="connsiteY11" fmla="*/ 348916 h 1419726"/>
              <a:gd name="connsiteX12" fmla="*/ 1167063 w 1347537"/>
              <a:gd name="connsiteY12" fmla="*/ 697831 h 1419726"/>
              <a:gd name="connsiteX13" fmla="*/ 1058779 w 1347537"/>
              <a:gd name="connsiteY13" fmla="*/ 1034716 h 1419726"/>
              <a:gd name="connsiteX14" fmla="*/ 818148 w 1347537"/>
              <a:gd name="connsiteY14" fmla="*/ 1143000 h 1419726"/>
              <a:gd name="connsiteX15" fmla="*/ 709863 w 1347537"/>
              <a:gd name="connsiteY15" fmla="*/ 1359568 h 1419726"/>
              <a:gd name="connsiteX16" fmla="*/ 433137 w 1347537"/>
              <a:gd name="connsiteY16" fmla="*/ 1419726 h 1419726"/>
              <a:gd name="connsiteX17" fmla="*/ 432043 w 1347537"/>
              <a:gd name="connsiteY17" fmla="*/ 1245450 h 1419726"/>
              <a:gd name="connsiteX18" fmla="*/ 204537 w 1347537"/>
              <a:gd name="connsiteY18" fmla="*/ 1407694 h 1419726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347537 w 1347537"/>
              <a:gd name="connsiteY11" fmla="*/ 445897 h 1516707"/>
              <a:gd name="connsiteX12" fmla="*/ 1167063 w 1347537"/>
              <a:gd name="connsiteY12" fmla="*/ 794812 h 1516707"/>
              <a:gd name="connsiteX13" fmla="*/ 1058779 w 1347537"/>
              <a:gd name="connsiteY13" fmla="*/ 1131697 h 1516707"/>
              <a:gd name="connsiteX14" fmla="*/ 818148 w 1347537"/>
              <a:gd name="connsiteY14" fmla="*/ 1239981 h 1516707"/>
              <a:gd name="connsiteX15" fmla="*/ 709863 w 1347537"/>
              <a:gd name="connsiteY15" fmla="*/ 1456549 h 1516707"/>
              <a:gd name="connsiteX16" fmla="*/ 433137 w 1347537"/>
              <a:gd name="connsiteY16" fmla="*/ 1516707 h 1516707"/>
              <a:gd name="connsiteX17" fmla="*/ 432043 w 1347537"/>
              <a:gd name="connsiteY17" fmla="*/ 1342431 h 1516707"/>
              <a:gd name="connsiteX18" fmla="*/ 204537 w 1347537"/>
              <a:gd name="connsiteY18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810491 w 1347537"/>
              <a:gd name="connsiteY9" fmla="*/ 0 h 1516707"/>
              <a:gd name="connsiteX10" fmla="*/ 910025 w 1347537"/>
              <a:gd name="connsiteY10" fmla="*/ 243911 h 1516707"/>
              <a:gd name="connsiteX11" fmla="*/ 1124771 w 1347537"/>
              <a:gd name="connsiteY11" fmla="*/ 234069 h 1516707"/>
              <a:gd name="connsiteX12" fmla="*/ 1347537 w 1347537"/>
              <a:gd name="connsiteY12" fmla="*/ 445897 h 1516707"/>
              <a:gd name="connsiteX13" fmla="*/ 1167063 w 1347537"/>
              <a:gd name="connsiteY13" fmla="*/ 794812 h 1516707"/>
              <a:gd name="connsiteX14" fmla="*/ 1058779 w 1347537"/>
              <a:gd name="connsiteY14" fmla="*/ 1131697 h 1516707"/>
              <a:gd name="connsiteX15" fmla="*/ 818148 w 1347537"/>
              <a:gd name="connsiteY15" fmla="*/ 1239981 h 1516707"/>
              <a:gd name="connsiteX16" fmla="*/ 709863 w 1347537"/>
              <a:gd name="connsiteY16" fmla="*/ 1456549 h 1516707"/>
              <a:gd name="connsiteX17" fmla="*/ 433137 w 1347537"/>
              <a:gd name="connsiteY17" fmla="*/ 1516707 h 1516707"/>
              <a:gd name="connsiteX18" fmla="*/ 432043 w 1347537"/>
              <a:gd name="connsiteY18" fmla="*/ 1342431 h 1516707"/>
              <a:gd name="connsiteX19" fmla="*/ 204537 w 1347537"/>
              <a:gd name="connsiteY19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810491 w 1347537"/>
              <a:gd name="connsiteY10" fmla="*/ 0 h 1516707"/>
              <a:gd name="connsiteX11" fmla="*/ 910025 w 1347537"/>
              <a:gd name="connsiteY11" fmla="*/ 243911 h 1516707"/>
              <a:gd name="connsiteX12" fmla="*/ 1124771 w 1347537"/>
              <a:gd name="connsiteY12" fmla="*/ 234069 h 1516707"/>
              <a:gd name="connsiteX13" fmla="*/ 1347537 w 1347537"/>
              <a:gd name="connsiteY13" fmla="*/ 445897 h 1516707"/>
              <a:gd name="connsiteX14" fmla="*/ 1167063 w 1347537"/>
              <a:gd name="connsiteY14" fmla="*/ 794812 h 1516707"/>
              <a:gd name="connsiteX15" fmla="*/ 1058779 w 1347537"/>
              <a:gd name="connsiteY15" fmla="*/ 1131697 h 1516707"/>
              <a:gd name="connsiteX16" fmla="*/ 818148 w 1347537"/>
              <a:gd name="connsiteY16" fmla="*/ 1239981 h 1516707"/>
              <a:gd name="connsiteX17" fmla="*/ 709863 w 1347537"/>
              <a:gd name="connsiteY17" fmla="*/ 1456549 h 1516707"/>
              <a:gd name="connsiteX18" fmla="*/ 433137 w 1347537"/>
              <a:gd name="connsiteY18" fmla="*/ 1516707 h 1516707"/>
              <a:gd name="connsiteX19" fmla="*/ 432043 w 1347537"/>
              <a:gd name="connsiteY19" fmla="*/ 1342431 h 1516707"/>
              <a:gd name="connsiteX20" fmla="*/ 204537 w 1347537"/>
              <a:gd name="connsiteY20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058779 w 1347537"/>
              <a:gd name="connsiteY16" fmla="*/ 1131697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16707"/>
              <a:gd name="connsiteX1" fmla="*/ 335061 w 1347537"/>
              <a:gd name="connsiteY1" fmla="*/ 1093050 h 1516707"/>
              <a:gd name="connsiteX2" fmla="*/ 127243 w 1347537"/>
              <a:gd name="connsiteY2" fmla="*/ 1120759 h 1516707"/>
              <a:gd name="connsiteX3" fmla="*/ 0 w 1347537"/>
              <a:gd name="connsiteY3" fmla="*/ 1179823 h 1516707"/>
              <a:gd name="connsiteX4" fmla="*/ 141098 w 1347537"/>
              <a:gd name="connsiteY4" fmla="*/ 885231 h 1516707"/>
              <a:gd name="connsiteX5" fmla="*/ 72190 w 1347537"/>
              <a:gd name="connsiteY5" fmla="*/ 650433 h 1516707"/>
              <a:gd name="connsiteX6" fmla="*/ 120316 w 1347537"/>
              <a:gd name="connsiteY6" fmla="*/ 542149 h 1516707"/>
              <a:gd name="connsiteX7" fmla="*/ 127243 w 1347537"/>
              <a:gd name="connsiteY7" fmla="*/ 372613 h 1516707"/>
              <a:gd name="connsiteX8" fmla="*/ 323759 w 1347537"/>
              <a:gd name="connsiteY8" fmla="*/ 331779 h 1516707"/>
              <a:gd name="connsiteX9" fmla="*/ 487461 w 1347537"/>
              <a:gd name="connsiteY9" fmla="*/ 81669 h 1516707"/>
              <a:gd name="connsiteX10" fmla="*/ 681425 w 1347537"/>
              <a:gd name="connsiteY10" fmla="*/ 192505 h 1516707"/>
              <a:gd name="connsiteX11" fmla="*/ 810491 w 1347537"/>
              <a:gd name="connsiteY11" fmla="*/ 0 h 1516707"/>
              <a:gd name="connsiteX12" fmla="*/ 910025 w 1347537"/>
              <a:gd name="connsiteY12" fmla="*/ 243911 h 1516707"/>
              <a:gd name="connsiteX13" fmla="*/ 1124771 w 1347537"/>
              <a:gd name="connsiteY13" fmla="*/ 234069 h 1516707"/>
              <a:gd name="connsiteX14" fmla="*/ 1347537 w 1347537"/>
              <a:gd name="connsiteY14" fmla="*/ 445897 h 1516707"/>
              <a:gd name="connsiteX15" fmla="*/ 1167063 w 1347537"/>
              <a:gd name="connsiteY15" fmla="*/ 794812 h 1516707"/>
              <a:gd name="connsiteX16" fmla="*/ 1169615 w 1347537"/>
              <a:gd name="connsiteY16" fmla="*/ 1034715 h 1516707"/>
              <a:gd name="connsiteX17" fmla="*/ 818148 w 1347537"/>
              <a:gd name="connsiteY17" fmla="*/ 1239981 h 1516707"/>
              <a:gd name="connsiteX18" fmla="*/ 709863 w 1347537"/>
              <a:gd name="connsiteY18" fmla="*/ 1456549 h 1516707"/>
              <a:gd name="connsiteX19" fmla="*/ 433137 w 1347537"/>
              <a:gd name="connsiteY19" fmla="*/ 1516707 h 1516707"/>
              <a:gd name="connsiteX20" fmla="*/ 432043 w 1347537"/>
              <a:gd name="connsiteY20" fmla="*/ 1342431 h 1516707"/>
              <a:gd name="connsiteX21" fmla="*/ 204537 w 1347537"/>
              <a:gd name="connsiteY21" fmla="*/ 1504675 h 1516707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818148 w 1347537"/>
              <a:gd name="connsiteY17" fmla="*/ 1239981 h 1504675"/>
              <a:gd name="connsiteX18" fmla="*/ 709863 w 1347537"/>
              <a:gd name="connsiteY18" fmla="*/ 1456549 h 1504675"/>
              <a:gd name="connsiteX19" fmla="*/ 571682 w 1347537"/>
              <a:gd name="connsiteY19" fmla="*/ 1447435 h 1504675"/>
              <a:gd name="connsiteX20" fmla="*/ 432043 w 1347537"/>
              <a:gd name="connsiteY20" fmla="*/ 1342431 h 1504675"/>
              <a:gd name="connsiteX21" fmla="*/ 204537 w 1347537"/>
              <a:gd name="connsiteY21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818148 w 1347537"/>
              <a:gd name="connsiteY18" fmla="*/ 1239981 h 1504675"/>
              <a:gd name="connsiteX19" fmla="*/ 709863 w 1347537"/>
              <a:gd name="connsiteY19" fmla="*/ 1456549 h 1504675"/>
              <a:gd name="connsiteX20" fmla="*/ 571682 w 1347537"/>
              <a:gd name="connsiteY20" fmla="*/ 1447435 h 1504675"/>
              <a:gd name="connsiteX21" fmla="*/ 432043 w 1347537"/>
              <a:gd name="connsiteY21" fmla="*/ 1342431 h 1504675"/>
              <a:gd name="connsiteX22" fmla="*/ 204537 w 1347537"/>
              <a:gd name="connsiteY22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167063 w 1347537"/>
              <a:gd name="connsiteY15" fmla="*/ 794812 h 1504675"/>
              <a:gd name="connsiteX16" fmla="*/ 1169615 w 1347537"/>
              <a:gd name="connsiteY16" fmla="*/ 1034715 h 1504675"/>
              <a:gd name="connsiteX17" fmla="*/ 1207897 w 1347537"/>
              <a:gd name="connsiteY17" fmla="*/ 1300869 h 1504675"/>
              <a:gd name="connsiteX18" fmla="*/ 986224 w 1347537"/>
              <a:gd name="connsiteY18" fmla="*/ 1120760 h 1504675"/>
              <a:gd name="connsiteX19" fmla="*/ 818148 w 1347537"/>
              <a:gd name="connsiteY19" fmla="*/ 1239981 h 1504675"/>
              <a:gd name="connsiteX20" fmla="*/ 709863 w 1347537"/>
              <a:gd name="connsiteY20" fmla="*/ 1456549 h 1504675"/>
              <a:gd name="connsiteX21" fmla="*/ 571682 w 1347537"/>
              <a:gd name="connsiteY21" fmla="*/ 1447435 h 1504675"/>
              <a:gd name="connsiteX22" fmla="*/ 432043 w 1347537"/>
              <a:gd name="connsiteY22" fmla="*/ 1342431 h 1504675"/>
              <a:gd name="connsiteX23" fmla="*/ 204537 w 1347537"/>
              <a:gd name="connsiteY23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234069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47537"/>
              <a:gd name="connsiteY0" fmla="*/ 1504675 h 1504675"/>
              <a:gd name="connsiteX1" fmla="*/ 335061 w 1347537"/>
              <a:gd name="connsiteY1" fmla="*/ 1093050 h 1504675"/>
              <a:gd name="connsiteX2" fmla="*/ 127243 w 1347537"/>
              <a:gd name="connsiteY2" fmla="*/ 1120759 h 1504675"/>
              <a:gd name="connsiteX3" fmla="*/ 0 w 1347537"/>
              <a:gd name="connsiteY3" fmla="*/ 1179823 h 1504675"/>
              <a:gd name="connsiteX4" fmla="*/ 141098 w 1347537"/>
              <a:gd name="connsiteY4" fmla="*/ 885231 h 1504675"/>
              <a:gd name="connsiteX5" fmla="*/ 72190 w 1347537"/>
              <a:gd name="connsiteY5" fmla="*/ 650433 h 1504675"/>
              <a:gd name="connsiteX6" fmla="*/ 120316 w 1347537"/>
              <a:gd name="connsiteY6" fmla="*/ 542149 h 1504675"/>
              <a:gd name="connsiteX7" fmla="*/ 127243 w 1347537"/>
              <a:gd name="connsiteY7" fmla="*/ 372613 h 1504675"/>
              <a:gd name="connsiteX8" fmla="*/ 323759 w 1347537"/>
              <a:gd name="connsiteY8" fmla="*/ 331779 h 1504675"/>
              <a:gd name="connsiteX9" fmla="*/ 487461 w 1347537"/>
              <a:gd name="connsiteY9" fmla="*/ 81669 h 1504675"/>
              <a:gd name="connsiteX10" fmla="*/ 681425 w 1347537"/>
              <a:gd name="connsiteY10" fmla="*/ 192505 h 1504675"/>
              <a:gd name="connsiteX11" fmla="*/ 810491 w 1347537"/>
              <a:gd name="connsiteY11" fmla="*/ 0 h 1504675"/>
              <a:gd name="connsiteX12" fmla="*/ 910025 w 1347537"/>
              <a:gd name="connsiteY12" fmla="*/ 243911 h 1504675"/>
              <a:gd name="connsiteX13" fmla="*/ 1124771 w 1347537"/>
              <a:gd name="connsiteY13" fmla="*/ 358760 h 1504675"/>
              <a:gd name="connsiteX14" fmla="*/ 1347537 w 1347537"/>
              <a:gd name="connsiteY14" fmla="*/ 445897 h 1504675"/>
              <a:gd name="connsiteX15" fmla="*/ 1097061 w 1347537"/>
              <a:gd name="connsiteY15" fmla="*/ 566578 h 1504675"/>
              <a:gd name="connsiteX16" fmla="*/ 1167063 w 1347537"/>
              <a:gd name="connsiteY16" fmla="*/ 794812 h 1504675"/>
              <a:gd name="connsiteX17" fmla="*/ 1169615 w 1347537"/>
              <a:gd name="connsiteY17" fmla="*/ 1034715 h 1504675"/>
              <a:gd name="connsiteX18" fmla="*/ 1207897 w 1347537"/>
              <a:gd name="connsiteY18" fmla="*/ 1300869 h 1504675"/>
              <a:gd name="connsiteX19" fmla="*/ 986224 w 1347537"/>
              <a:gd name="connsiteY19" fmla="*/ 1120760 h 1504675"/>
              <a:gd name="connsiteX20" fmla="*/ 818148 w 1347537"/>
              <a:gd name="connsiteY20" fmla="*/ 1239981 h 1504675"/>
              <a:gd name="connsiteX21" fmla="*/ 709863 w 1347537"/>
              <a:gd name="connsiteY21" fmla="*/ 1456549 h 1504675"/>
              <a:gd name="connsiteX22" fmla="*/ 571682 w 1347537"/>
              <a:gd name="connsiteY22" fmla="*/ 1447435 h 1504675"/>
              <a:gd name="connsiteX23" fmla="*/ 432043 w 1347537"/>
              <a:gd name="connsiteY23" fmla="*/ 1342431 h 1504675"/>
              <a:gd name="connsiteX24" fmla="*/ 204537 w 1347537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167063 w 1333683"/>
              <a:gd name="connsiteY16" fmla="*/ 794812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69615 w 1333683"/>
              <a:gd name="connsiteY17" fmla="*/ 1034715 h 1504675"/>
              <a:gd name="connsiteX18" fmla="*/ 1207897 w 1333683"/>
              <a:gd name="connsiteY18" fmla="*/ 1300869 h 1504675"/>
              <a:gd name="connsiteX19" fmla="*/ 986224 w 1333683"/>
              <a:gd name="connsiteY19" fmla="*/ 1120760 h 1504675"/>
              <a:gd name="connsiteX20" fmla="*/ 818148 w 1333683"/>
              <a:gd name="connsiteY20" fmla="*/ 1239981 h 1504675"/>
              <a:gd name="connsiteX21" fmla="*/ 709863 w 1333683"/>
              <a:gd name="connsiteY21" fmla="*/ 1456549 h 1504675"/>
              <a:gd name="connsiteX22" fmla="*/ 571682 w 1333683"/>
              <a:gd name="connsiteY22" fmla="*/ 1447435 h 1504675"/>
              <a:gd name="connsiteX23" fmla="*/ 432043 w 1333683"/>
              <a:gd name="connsiteY23" fmla="*/ 1342431 h 1504675"/>
              <a:gd name="connsiteX24" fmla="*/ 204537 w 1333683"/>
              <a:gd name="connsiteY24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120316 w 1333683"/>
              <a:gd name="connsiteY6" fmla="*/ 542149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341989 w 1333683"/>
              <a:gd name="connsiteY6" fmla="*/ 625276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141098 w 1333683"/>
              <a:gd name="connsiteY4" fmla="*/ 885231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04537 w 1333683"/>
              <a:gd name="connsiteY0" fmla="*/ 1504675 h 1504675"/>
              <a:gd name="connsiteX1" fmla="*/ 335061 w 1333683"/>
              <a:gd name="connsiteY1" fmla="*/ 1093050 h 1504675"/>
              <a:gd name="connsiteX2" fmla="*/ 127243 w 1333683"/>
              <a:gd name="connsiteY2" fmla="*/ 1120759 h 1504675"/>
              <a:gd name="connsiteX3" fmla="*/ 0 w 1333683"/>
              <a:gd name="connsiteY3" fmla="*/ 1179823 h 1504675"/>
              <a:gd name="connsiteX4" fmla="*/ 210370 w 1333683"/>
              <a:gd name="connsiteY4" fmla="*/ 815959 h 1504675"/>
              <a:gd name="connsiteX5" fmla="*/ 72190 w 1333683"/>
              <a:gd name="connsiteY5" fmla="*/ 650433 h 1504675"/>
              <a:gd name="connsiteX6" fmla="*/ 272716 w 1333683"/>
              <a:gd name="connsiteY6" fmla="*/ 583713 h 1504675"/>
              <a:gd name="connsiteX7" fmla="*/ 127243 w 1333683"/>
              <a:gd name="connsiteY7" fmla="*/ 372613 h 1504675"/>
              <a:gd name="connsiteX8" fmla="*/ 323759 w 1333683"/>
              <a:gd name="connsiteY8" fmla="*/ 331779 h 1504675"/>
              <a:gd name="connsiteX9" fmla="*/ 487461 w 1333683"/>
              <a:gd name="connsiteY9" fmla="*/ 81669 h 1504675"/>
              <a:gd name="connsiteX10" fmla="*/ 681425 w 1333683"/>
              <a:gd name="connsiteY10" fmla="*/ 192505 h 1504675"/>
              <a:gd name="connsiteX11" fmla="*/ 810491 w 1333683"/>
              <a:gd name="connsiteY11" fmla="*/ 0 h 1504675"/>
              <a:gd name="connsiteX12" fmla="*/ 910025 w 1333683"/>
              <a:gd name="connsiteY12" fmla="*/ 243911 h 1504675"/>
              <a:gd name="connsiteX13" fmla="*/ 1124771 w 1333683"/>
              <a:gd name="connsiteY13" fmla="*/ 358760 h 1504675"/>
              <a:gd name="connsiteX14" fmla="*/ 1333683 w 1333683"/>
              <a:gd name="connsiteY14" fmla="*/ 348915 h 1504675"/>
              <a:gd name="connsiteX15" fmla="*/ 1097061 w 1333683"/>
              <a:gd name="connsiteY15" fmla="*/ 566578 h 1504675"/>
              <a:gd name="connsiteX16" fmla="*/ 1305609 w 1333683"/>
              <a:gd name="connsiteY16" fmla="*/ 725540 h 1504675"/>
              <a:gd name="connsiteX17" fmla="*/ 1138624 w 1333683"/>
              <a:gd name="connsiteY17" fmla="*/ 857524 h 1504675"/>
              <a:gd name="connsiteX18" fmla="*/ 1169615 w 1333683"/>
              <a:gd name="connsiteY18" fmla="*/ 1034715 h 1504675"/>
              <a:gd name="connsiteX19" fmla="*/ 1207897 w 1333683"/>
              <a:gd name="connsiteY19" fmla="*/ 1300869 h 1504675"/>
              <a:gd name="connsiteX20" fmla="*/ 986224 w 1333683"/>
              <a:gd name="connsiteY20" fmla="*/ 1120760 h 1504675"/>
              <a:gd name="connsiteX21" fmla="*/ 818148 w 1333683"/>
              <a:gd name="connsiteY21" fmla="*/ 1239981 h 1504675"/>
              <a:gd name="connsiteX22" fmla="*/ 709863 w 1333683"/>
              <a:gd name="connsiteY22" fmla="*/ 1456549 h 1504675"/>
              <a:gd name="connsiteX23" fmla="*/ 571682 w 1333683"/>
              <a:gd name="connsiteY23" fmla="*/ 1447435 h 1504675"/>
              <a:gd name="connsiteX24" fmla="*/ 432043 w 1333683"/>
              <a:gd name="connsiteY24" fmla="*/ 1342431 h 1504675"/>
              <a:gd name="connsiteX25" fmla="*/ 204537 w 1333683"/>
              <a:gd name="connsiteY25" fmla="*/ 1504675 h 1504675"/>
              <a:gd name="connsiteX0" fmla="*/ 24428 w 1333683"/>
              <a:gd name="connsiteY0" fmla="*/ 1740202 h 1740202"/>
              <a:gd name="connsiteX1" fmla="*/ 335061 w 1333683"/>
              <a:gd name="connsiteY1" fmla="*/ 1093050 h 1740202"/>
              <a:gd name="connsiteX2" fmla="*/ 127243 w 1333683"/>
              <a:gd name="connsiteY2" fmla="*/ 1120759 h 1740202"/>
              <a:gd name="connsiteX3" fmla="*/ 0 w 1333683"/>
              <a:gd name="connsiteY3" fmla="*/ 1179823 h 1740202"/>
              <a:gd name="connsiteX4" fmla="*/ 210370 w 1333683"/>
              <a:gd name="connsiteY4" fmla="*/ 815959 h 1740202"/>
              <a:gd name="connsiteX5" fmla="*/ 72190 w 1333683"/>
              <a:gd name="connsiteY5" fmla="*/ 650433 h 1740202"/>
              <a:gd name="connsiteX6" fmla="*/ 272716 w 1333683"/>
              <a:gd name="connsiteY6" fmla="*/ 583713 h 1740202"/>
              <a:gd name="connsiteX7" fmla="*/ 127243 w 1333683"/>
              <a:gd name="connsiteY7" fmla="*/ 372613 h 1740202"/>
              <a:gd name="connsiteX8" fmla="*/ 323759 w 1333683"/>
              <a:gd name="connsiteY8" fmla="*/ 331779 h 1740202"/>
              <a:gd name="connsiteX9" fmla="*/ 487461 w 1333683"/>
              <a:gd name="connsiteY9" fmla="*/ 81669 h 1740202"/>
              <a:gd name="connsiteX10" fmla="*/ 681425 w 1333683"/>
              <a:gd name="connsiteY10" fmla="*/ 192505 h 1740202"/>
              <a:gd name="connsiteX11" fmla="*/ 810491 w 1333683"/>
              <a:gd name="connsiteY11" fmla="*/ 0 h 1740202"/>
              <a:gd name="connsiteX12" fmla="*/ 910025 w 1333683"/>
              <a:gd name="connsiteY12" fmla="*/ 243911 h 1740202"/>
              <a:gd name="connsiteX13" fmla="*/ 1124771 w 1333683"/>
              <a:gd name="connsiteY13" fmla="*/ 358760 h 1740202"/>
              <a:gd name="connsiteX14" fmla="*/ 1333683 w 1333683"/>
              <a:gd name="connsiteY14" fmla="*/ 348915 h 1740202"/>
              <a:gd name="connsiteX15" fmla="*/ 1097061 w 1333683"/>
              <a:gd name="connsiteY15" fmla="*/ 566578 h 1740202"/>
              <a:gd name="connsiteX16" fmla="*/ 1305609 w 1333683"/>
              <a:gd name="connsiteY16" fmla="*/ 725540 h 1740202"/>
              <a:gd name="connsiteX17" fmla="*/ 1138624 w 1333683"/>
              <a:gd name="connsiteY17" fmla="*/ 857524 h 1740202"/>
              <a:gd name="connsiteX18" fmla="*/ 1169615 w 1333683"/>
              <a:gd name="connsiteY18" fmla="*/ 1034715 h 1740202"/>
              <a:gd name="connsiteX19" fmla="*/ 1207897 w 1333683"/>
              <a:gd name="connsiteY19" fmla="*/ 1300869 h 1740202"/>
              <a:gd name="connsiteX20" fmla="*/ 986224 w 1333683"/>
              <a:gd name="connsiteY20" fmla="*/ 1120760 h 1740202"/>
              <a:gd name="connsiteX21" fmla="*/ 818148 w 1333683"/>
              <a:gd name="connsiteY21" fmla="*/ 1239981 h 1740202"/>
              <a:gd name="connsiteX22" fmla="*/ 709863 w 1333683"/>
              <a:gd name="connsiteY22" fmla="*/ 1456549 h 1740202"/>
              <a:gd name="connsiteX23" fmla="*/ 571682 w 1333683"/>
              <a:gd name="connsiteY23" fmla="*/ 1447435 h 1740202"/>
              <a:gd name="connsiteX24" fmla="*/ 432043 w 1333683"/>
              <a:gd name="connsiteY24" fmla="*/ 1342431 h 1740202"/>
              <a:gd name="connsiteX25" fmla="*/ 24428 w 1333683"/>
              <a:gd name="connsiteY25" fmla="*/ 1740202 h 1740202"/>
              <a:gd name="connsiteX0" fmla="*/ 246101 w 1333683"/>
              <a:gd name="connsiteY0" fmla="*/ 1421548 h 1456549"/>
              <a:gd name="connsiteX1" fmla="*/ 335061 w 1333683"/>
              <a:gd name="connsiteY1" fmla="*/ 1093050 h 1456549"/>
              <a:gd name="connsiteX2" fmla="*/ 127243 w 1333683"/>
              <a:gd name="connsiteY2" fmla="*/ 1120759 h 1456549"/>
              <a:gd name="connsiteX3" fmla="*/ 0 w 1333683"/>
              <a:gd name="connsiteY3" fmla="*/ 1179823 h 1456549"/>
              <a:gd name="connsiteX4" fmla="*/ 210370 w 1333683"/>
              <a:gd name="connsiteY4" fmla="*/ 815959 h 1456549"/>
              <a:gd name="connsiteX5" fmla="*/ 72190 w 1333683"/>
              <a:gd name="connsiteY5" fmla="*/ 650433 h 1456549"/>
              <a:gd name="connsiteX6" fmla="*/ 272716 w 1333683"/>
              <a:gd name="connsiteY6" fmla="*/ 583713 h 1456549"/>
              <a:gd name="connsiteX7" fmla="*/ 127243 w 1333683"/>
              <a:gd name="connsiteY7" fmla="*/ 372613 h 1456549"/>
              <a:gd name="connsiteX8" fmla="*/ 323759 w 1333683"/>
              <a:gd name="connsiteY8" fmla="*/ 331779 h 1456549"/>
              <a:gd name="connsiteX9" fmla="*/ 487461 w 1333683"/>
              <a:gd name="connsiteY9" fmla="*/ 81669 h 1456549"/>
              <a:gd name="connsiteX10" fmla="*/ 681425 w 1333683"/>
              <a:gd name="connsiteY10" fmla="*/ 192505 h 1456549"/>
              <a:gd name="connsiteX11" fmla="*/ 810491 w 1333683"/>
              <a:gd name="connsiteY11" fmla="*/ 0 h 1456549"/>
              <a:gd name="connsiteX12" fmla="*/ 910025 w 1333683"/>
              <a:gd name="connsiteY12" fmla="*/ 243911 h 1456549"/>
              <a:gd name="connsiteX13" fmla="*/ 1124771 w 1333683"/>
              <a:gd name="connsiteY13" fmla="*/ 358760 h 1456549"/>
              <a:gd name="connsiteX14" fmla="*/ 1333683 w 1333683"/>
              <a:gd name="connsiteY14" fmla="*/ 348915 h 1456549"/>
              <a:gd name="connsiteX15" fmla="*/ 1097061 w 1333683"/>
              <a:gd name="connsiteY15" fmla="*/ 566578 h 1456549"/>
              <a:gd name="connsiteX16" fmla="*/ 1305609 w 1333683"/>
              <a:gd name="connsiteY16" fmla="*/ 725540 h 1456549"/>
              <a:gd name="connsiteX17" fmla="*/ 1138624 w 1333683"/>
              <a:gd name="connsiteY17" fmla="*/ 857524 h 1456549"/>
              <a:gd name="connsiteX18" fmla="*/ 1169615 w 1333683"/>
              <a:gd name="connsiteY18" fmla="*/ 1034715 h 1456549"/>
              <a:gd name="connsiteX19" fmla="*/ 1207897 w 1333683"/>
              <a:gd name="connsiteY19" fmla="*/ 1300869 h 1456549"/>
              <a:gd name="connsiteX20" fmla="*/ 986224 w 1333683"/>
              <a:gd name="connsiteY20" fmla="*/ 1120760 h 1456549"/>
              <a:gd name="connsiteX21" fmla="*/ 818148 w 1333683"/>
              <a:gd name="connsiteY21" fmla="*/ 1239981 h 1456549"/>
              <a:gd name="connsiteX22" fmla="*/ 709863 w 1333683"/>
              <a:gd name="connsiteY22" fmla="*/ 1456549 h 1456549"/>
              <a:gd name="connsiteX23" fmla="*/ 571682 w 1333683"/>
              <a:gd name="connsiteY23" fmla="*/ 1447435 h 1456549"/>
              <a:gd name="connsiteX24" fmla="*/ 432043 w 1333683"/>
              <a:gd name="connsiteY24" fmla="*/ 1342431 h 1456549"/>
              <a:gd name="connsiteX25" fmla="*/ 246101 w 1333683"/>
              <a:gd name="connsiteY25" fmla="*/ 1421548 h 14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33683" h="1456549">
                <a:moveTo>
                  <a:pt x="246101" y="1421548"/>
                </a:moveTo>
                <a:cubicBezTo>
                  <a:pt x="211100" y="1362849"/>
                  <a:pt x="370062" y="1151749"/>
                  <a:pt x="335061" y="1093050"/>
                </a:cubicBezTo>
                <a:cubicBezTo>
                  <a:pt x="242698" y="1111523"/>
                  <a:pt x="219606" y="1102286"/>
                  <a:pt x="127243" y="1120759"/>
                </a:cubicBezTo>
                <a:lnTo>
                  <a:pt x="0" y="1179823"/>
                </a:lnTo>
                <a:cubicBezTo>
                  <a:pt x="10087" y="1118571"/>
                  <a:pt x="200283" y="877211"/>
                  <a:pt x="210370" y="815959"/>
                </a:cubicBezTo>
                <a:lnTo>
                  <a:pt x="72190" y="650433"/>
                </a:lnTo>
                <a:cubicBezTo>
                  <a:pt x="110276" y="548870"/>
                  <a:pt x="236455" y="619974"/>
                  <a:pt x="272716" y="583713"/>
                </a:cubicBezTo>
                <a:cubicBezTo>
                  <a:pt x="288880" y="578001"/>
                  <a:pt x="111079" y="378325"/>
                  <a:pt x="127243" y="372613"/>
                </a:cubicBezTo>
                <a:lnTo>
                  <a:pt x="323759" y="331779"/>
                </a:lnTo>
                <a:cubicBezTo>
                  <a:pt x="401417" y="276118"/>
                  <a:pt x="409803" y="137330"/>
                  <a:pt x="487461" y="81669"/>
                </a:cubicBezTo>
                <a:cubicBezTo>
                  <a:pt x="547498" y="67814"/>
                  <a:pt x="621388" y="206360"/>
                  <a:pt x="681425" y="192505"/>
                </a:cubicBezTo>
                <a:lnTo>
                  <a:pt x="810491" y="0"/>
                </a:lnTo>
                <a:lnTo>
                  <a:pt x="910025" y="243911"/>
                </a:lnTo>
                <a:lnTo>
                  <a:pt x="1124771" y="358760"/>
                </a:lnTo>
                <a:lnTo>
                  <a:pt x="1333683" y="348915"/>
                </a:lnTo>
                <a:cubicBezTo>
                  <a:pt x="1305609" y="402997"/>
                  <a:pt x="1125135" y="512496"/>
                  <a:pt x="1097061" y="566578"/>
                </a:cubicBezTo>
                <a:lnTo>
                  <a:pt x="1305609" y="725540"/>
                </a:lnTo>
                <a:cubicBezTo>
                  <a:pt x="1326391" y="785576"/>
                  <a:pt x="1161290" y="805995"/>
                  <a:pt x="1138624" y="857524"/>
                </a:cubicBezTo>
                <a:cubicBezTo>
                  <a:pt x="1115958" y="909053"/>
                  <a:pt x="1171924" y="972370"/>
                  <a:pt x="1169615" y="1034715"/>
                </a:cubicBezTo>
                <a:cubicBezTo>
                  <a:pt x="1122339" y="1054160"/>
                  <a:pt x="1255173" y="1281424"/>
                  <a:pt x="1207897" y="1300869"/>
                </a:cubicBezTo>
                <a:cubicBezTo>
                  <a:pt x="1124770" y="1282396"/>
                  <a:pt x="1069351" y="1139233"/>
                  <a:pt x="986224" y="1120760"/>
                </a:cubicBezTo>
                <a:lnTo>
                  <a:pt x="818148" y="1239981"/>
                </a:lnTo>
                <a:lnTo>
                  <a:pt x="709863" y="1456549"/>
                </a:lnTo>
                <a:lnTo>
                  <a:pt x="571682" y="1447435"/>
                </a:lnTo>
                <a:cubicBezTo>
                  <a:pt x="534372" y="1444761"/>
                  <a:pt x="469353" y="1345105"/>
                  <a:pt x="432043" y="1342431"/>
                </a:cubicBezTo>
                <a:lnTo>
                  <a:pt x="246101" y="1421548"/>
                </a:lnTo>
                <a:close/>
              </a:path>
            </a:pathLst>
          </a:custGeom>
          <a:gradFill flip="none" rotWithShape="1">
            <a:gsLst>
              <a:gs pos="76000">
                <a:srgbClr val="FFF200">
                  <a:alpha val="0"/>
                </a:srgbClr>
              </a:gs>
              <a:gs pos="50000">
                <a:srgbClr val="FF7A00">
                  <a:alpha val="80000"/>
                </a:srgbClr>
              </a:gs>
              <a:gs pos="34000">
                <a:srgbClr val="FF0300">
                  <a:alpha val="84000"/>
                </a:srgbClr>
              </a:gs>
              <a:gs pos="3000">
                <a:srgbClr val="8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944" y="4618632"/>
            <a:ext cx="1828800" cy="11077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Click to start animation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click – starts attack</a:t>
            </a:r>
          </a:p>
          <a:p>
            <a:pPr algn="ctr"/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click – fire attack</a:t>
            </a:r>
          </a:p>
        </p:txBody>
      </p:sp>
    </p:spTree>
    <p:extLst>
      <p:ext uri="{BB962C8B-B14F-4D97-AF65-F5344CB8AC3E}">
        <p14:creationId xmlns:p14="http://schemas.microsoft.com/office/powerpoint/2010/main" val="135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14815E-6 C -0.02743 -0.00578 -0.05486 -0.01134 -0.08611 -0.01296 C -0.11736 -0.01458 -0.1467 -0.00995 -0.1875 -0.00925 C -0.2283 -0.00856 -0.28698 -0.00833 -0.33056 -0.00925 C -0.37413 -0.01018 -0.41667 -0.01504 -0.44861 -0.01481 C -0.48056 -0.01458 -0.49444 -0.00902 -0.52222 -0.0074 C -0.55 -0.00578 -0.59497 -0.0111 -0.61528 -0.00555 C -0.63559 8.14815E-6 -0.63142 0.00834 -0.64444 0.02593 C -0.65747 0.04352 -0.68194 0.06598 -0.69306 0.10001 C -0.70417 0.13403 -0.70764 0.18172 -0.71111 0.22964 " pathEditMode="relative" ptsTypes="aaaaaaaaaA">
                                      <p:cBhvr>
                                        <p:cTn id="6" dur="1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7.40741E-7 C -0.02882 -0.00787 -0.05747 -0.01551 -0.07639 -0.0037 C -0.09532 0.00811 -0.10539 0.03704 -0.11389 0.07037 C -0.1224 0.10371 -0.10903 0.15278 -0.12778 0.1963 C -0.14653 0.23982 -0.19393 0.30741 -0.22639 0.33149 C -0.25886 0.35556 -0.29289 0.33403 -0.32223 0.34074 C -0.35157 0.34746 -0.37709 0.36852 -0.40278 0.37223 C -0.42848 0.37593 -0.44532 0.3632 -0.47639 0.36297 C -0.50747 0.36274 -0.54827 0.36644 -0.58889 0.37037 " pathEditMode="relative" ptsTypes="aaaaaaaaA">
                                      <p:cBhvr>
                                        <p:cTn id="8" dur="1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0 4.44444E-6 L -0.09306 -0.0037 L -0.14028 0.01296 L -0.18611 0.06111 L -0.28333 0.10926 " pathEditMode="relative" ptsTypes="AAAAA">
                                      <p:cBhvr>
                                        <p:cTn id="10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71111 0.22963 C -0.7066 0.18218 -0.70191 0.13472 -0.69132 0.10047 C -0.68073 0.06621 -0.6717 0.04213 -0.64757 0.02408 C -0.62344 0.00602 -0.58976 -0.00301 -0.54653 -0.00787 C -0.5033 -0.01273 -0.43663 -0.00393 -0.38819 -0.00509 C -0.33976 -0.00625 -0.30903 -0.01111 -0.2559 -0.01481 C -0.20278 -0.01852 -0.11979 -0.01921 -0.06944 -0.02731 C -0.0191 -0.03541 0.01354 -0.04953 0.04618 -0.06342 " pathEditMode="relative" rAng="0" ptsTypes="aaaaaaaA">
                                      <p:cBhvr>
                                        <p:cTn id="22" dur="136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4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0 0 C 0.01615 0.00139 0.03247 0.00301 0.03612 0.02593 C 0.03976 0.04884 0.03056 0.10856 0.02223 0.13704 C 0.01389 0.16551 0.00365 0.1831 -0.01388 0.1963 C -0.03142 0.20949 -0.05746 0.21296 -0.08333 0.21667 " pathEditMode="relative" ptsTypes="aaaaA">
                                      <p:cBhvr>
                                        <p:cTn id="45" dur="104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0.58889 0.37037 C -0.60451 0.38241 -0.62014 0.39445 -0.61389 0.41482 C -0.60764 0.43519 -0.58524 0.47894 -0.55139 0.49259 C -0.51754 0.50625 -0.46615 0.49445 -0.41076 0.49676 C -0.35538 0.49907 -0.26597 0.5081 -0.2191 0.50648 C -0.17222 0.50486 -0.16684 0.50671 -0.12951 0.48704 C -0.09219 0.46736 -0.04375 0.42778 0.00486 0.38843 " pathEditMode="relative" rAng="0" ptsTypes="aaaaaaA">
                                      <p:cBhvr>
                                        <p:cTn id="47" dur="10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687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animMotion origin="layout" path="M -0.28333 0.10926 C -0.2717 0.12732 -0.26007 0.1456 -0.23854 0.15371 C -0.21701 0.16181 -0.1934 0.16968 -0.15416 0.15787 C -0.11493 0.14607 -0.02795 0.09537 -0.00312 0.08287 " pathEditMode="relative" rAng="0" ptsTypes="aaaA">
                                      <p:cBhvr>
                                        <p:cTn id="49" dur="10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Reaction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13936" r="11936" b="74451"/>
          <a:stretch/>
        </p:blipFill>
        <p:spPr bwMode="auto">
          <a:xfrm>
            <a:off x="228600" y="1143000"/>
            <a:ext cx="6553200" cy="60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29250" r="38906"/>
          <a:stretch/>
        </p:blipFill>
        <p:spPr bwMode="auto">
          <a:xfrm>
            <a:off x="1543050" y="1849827"/>
            <a:ext cx="4171950" cy="371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5638800"/>
            <a:ext cx="594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4"/>
              </a:rPr>
              <a:t>http://news.nationalpost.com/2011/01/20/man-faces-jail-after-protecting-home-from-masked-attackers/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36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376</Words>
  <Application>Microsoft Office PowerPoint</Application>
  <PresentationFormat>On-screen Show (4:3)</PresentationFormat>
  <Paragraphs>92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Ian Thomson Incident #123-123-43, Port Colborne, ON</vt:lpstr>
      <vt:lpstr>Ian Thomson, 53, Port Colborne, Ont.</vt:lpstr>
      <vt:lpstr>Suspects charged with arson in the Thomson Case</vt:lpstr>
      <vt:lpstr>Case Overview, Aug. 22, 2010</vt:lpstr>
      <vt:lpstr>General Area Map</vt:lpstr>
      <vt:lpstr>Ian Thomson Residence, 3499 Snider Rd., Port Colborne</vt:lpstr>
      <vt:lpstr>Ian Thomson Residence, 3499 Snider Rd., Port Colborne</vt:lpstr>
      <vt:lpstr>Attack Animation</vt:lpstr>
      <vt:lpstr>Media Reaction</vt:lpstr>
      <vt:lpstr>Composite Video</vt:lpstr>
      <vt:lpstr>Attack Video 1 – Approach</vt:lpstr>
      <vt:lpstr>Attack Video 2 – Approach 2</vt:lpstr>
      <vt:lpstr>Attack Video 3 – First Molotov</vt:lpstr>
      <vt:lpstr>Attack Video 4 – Second Molotov</vt:lpstr>
      <vt:lpstr>Attack Video 5 – Third Molotov</vt:lpstr>
      <vt:lpstr>Castle Doctrine, US Law</vt:lpstr>
      <vt:lpstr>Bill C-60, The Citizen's Arrest and Self-Defence Act (pending) http://www.parl.gc.ca/About/Parliament/LegislativeSummaries/bills_ls.asp?ls=c60&amp;source=library_prb&amp;Parl=40&amp;Ses=3&amp;Language=E</vt:lpstr>
      <vt:lpstr>Attack Timeline (Based on available video)</vt:lpstr>
    </vt:vector>
  </TitlesOfParts>
  <Company>Police Technical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M. Manson</dc:creator>
  <cp:lastModifiedBy>Thomas M. Manson</cp:lastModifiedBy>
  <cp:revision>23</cp:revision>
  <dcterms:created xsi:type="dcterms:W3CDTF">2011-11-15T21:23:58Z</dcterms:created>
  <dcterms:modified xsi:type="dcterms:W3CDTF">2011-11-16T23:39:22Z</dcterms:modified>
</cp:coreProperties>
</file>