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6400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5313"/>
            <a:ext cx="2133600" cy="365125"/>
          </a:xfrm>
        </p:spPr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7" t="47778" r="20000" b="50722"/>
          <a:stretch/>
        </p:blipFill>
        <p:spPr bwMode="auto">
          <a:xfrm>
            <a:off x="-4762" y="53785"/>
            <a:ext cx="9148762" cy="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7" t="75037" r="20759" b="23333"/>
          <a:stretch/>
        </p:blipFill>
        <p:spPr bwMode="auto">
          <a:xfrm>
            <a:off x="0" y="1313180"/>
            <a:ext cx="9144000" cy="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1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686800" cy="472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19A0-3615-4003-B057-ED80521B6FD1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6927-75CD-4F59-9F69-2C93C2D63E8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24000" r="32750" b="64444"/>
          <a:stretch/>
        </p:blipFill>
        <p:spPr bwMode="auto">
          <a:xfrm>
            <a:off x="6477000" y="6102862"/>
            <a:ext cx="2667000" cy="74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24000" r="55419" b="64444"/>
          <a:stretch/>
        </p:blipFill>
        <p:spPr bwMode="auto">
          <a:xfrm>
            <a:off x="1" y="6102350"/>
            <a:ext cx="6508750" cy="74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Correctional </a:t>
            </a:r>
            <a:r>
              <a:rPr lang="en-US" dirty="0" smtClean="0"/>
              <a:t>Complex</a:t>
            </a:r>
            <a:br>
              <a:rPr lang="en-US" dirty="0" smtClean="0"/>
            </a:br>
            <a:r>
              <a:rPr lang="en-US" dirty="0" smtClean="0"/>
              <a:t>Terre </a:t>
            </a:r>
            <a:r>
              <a:rPr lang="en-US" dirty="0"/>
              <a:t>Haute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Domestic Housing for International Terrorists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/>
              <a:t>inmates </a:t>
            </a:r>
            <a:r>
              <a:rPr lang="en-US" smtClean="0"/>
              <a:t>include: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Lackawanna </a:t>
            </a:r>
            <a:r>
              <a:rPr lang="en-US" dirty="0" smtClean="0"/>
              <a:t>Six</a:t>
            </a:r>
          </a:p>
          <a:p>
            <a:r>
              <a:rPr lang="en-US" dirty="0" smtClean="0"/>
              <a:t>Randall </a:t>
            </a:r>
            <a:r>
              <a:rPr lang="en-US" dirty="0"/>
              <a:t>"Ismail" </a:t>
            </a:r>
            <a:r>
              <a:rPr lang="en-US" dirty="0" smtClean="0"/>
              <a:t>Royer</a:t>
            </a:r>
          </a:p>
          <a:p>
            <a:r>
              <a:rPr lang="en-US" dirty="0" err="1" smtClean="0"/>
              <a:t>Enaam</a:t>
            </a:r>
            <a:r>
              <a:rPr lang="en-US" dirty="0" smtClean="0"/>
              <a:t> </a:t>
            </a:r>
            <a:r>
              <a:rPr lang="en-US" dirty="0" err="1" smtClean="0"/>
              <a:t>Arnaout</a:t>
            </a:r>
            <a:endParaRPr lang="en-US" dirty="0" smtClean="0"/>
          </a:p>
          <a:p>
            <a:r>
              <a:rPr lang="en-US" dirty="0" err="1" smtClean="0"/>
              <a:t>Rafil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 smtClean="0"/>
              <a:t>Dhafir</a:t>
            </a:r>
            <a:endParaRPr lang="en-US" dirty="0"/>
          </a:p>
          <a:p>
            <a:r>
              <a:rPr lang="en-US" dirty="0" smtClean="0"/>
              <a:t>"American </a:t>
            </a:r>
            <a:r>
              <a:rPr lang="en-US" dirty="0"/>
              <a:t>Taliban" John Walker </a:t>
            </a:r>
            <a:r>
              <a:rPr lang="en-US" dirty="0" err="1" smtClean="0"/>
              <a:t>Lindh</a:t>
            </a:r>
            <a:endParaRPr lang="en-US" dirty="0"/>
          </a:p>
          <a:p>
            <a:r>
              <a:rPr lang="en-US" dirty="0" smtClean="0"/>
              <a:t>Hal Turner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t="41820" r="45620" b="30413"/>
          <a:stretch/>
        </p:blipFill>
        <p:spPr bwMode="auto">
          <a:xfrm>
            <a:off x="4495800" y="533400"/>
            <a:ext cx="4194629" cy="23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9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31831" r="18189" b="7386"/>
          <a:stretch/>
        </p:blipFill>
        <p:spPr bwMode="auto">
          <a:xfrm>
            <a:off x="-1" y="809172"/>
            <a:ext cx="9147629" cy="521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Correctional Complex, Terre </a:t>
            </a:r>
            <a:r>
              <a:rPr lang="en-US" dirty="0" smtClean="0"/>
              <a:t>Haute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00644"/>
      </p:ext>
    </p:extLst>
  </p:cSld>
  <p:clrMapOvr>
    <a:masterClrMapping/>
  </p:clrMapOvr>
</p:sld>
</file>

<file path=ppt/theme/theme1.xml><?xml version="1.0" encoding="utf-8"?>
<a:theme xmlns:a="http://schemas.openxmlformats.org/drawingml/2006/main" name="PoliceTechnica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PoliceTechnical1</Template>
  <TotalTime>937</TotalTime>
  <Words>41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PoliceTechnical1</vt:lpstr>
      <vt:lpstr>Federal Correctional Complex Terre Haute </vt:lpstr>
      <vt:lpstr>Current inmates include:  </vt:lpstr>
      <vt:lpstr>Federal Correctional Complex, Terre Haute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Thomas17</dc:creator>
  <cp:lastModifiedBy>Thomas17</cp:lastModifiedBy>
  <cp:revision>4</cp:revision>
  <dcterms:created xsi:type="dcterms:W3CDTF">2012-02-26T01:51:20Z</dcterms:created>
  <dcterms:modified xsi:type="dcterms:W3CDTF">2012-02-26T17:28:53Z</dcterms:modified>
</cp:coreProperties>
</file>