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2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CDB0-710D-4DB8-8E41-D977F25400F3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8727-B003-4BE1-8FD8-73BDE8894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33600"/>
            <a:ext cx="9144000" cy="2057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 rot="10800000" flipH="1">
            <a:off x="0" y="3162300"/>
            <a:ext cx="9144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>
            <a:off x="0" y="3109452"/>
            <a:ext cx="9144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635044"/>
            <a:ext cx="9144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029200" y="6096000"/>
            <a:ext cx="228600" cy="483892"/>
            <a:chOff x="1905001" y="381002"/>
            <a:chExt cx="2514600" cy="5322814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Same Side Corner Rectangle 22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hord 24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hord 25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hord 26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hord 27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hord 28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hord 29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4592512">
            <a:off x="6091204" y="4421325"/>
            <a:ext cx="228600" cy="483892"/>
            <a:chOff x="1905001" y="381002"/>
            <a:chExt cx="2514600" cy="5322814"/>
          </a:xfrm>
        </p:grpSpPr>
        <p:sp>
          <p:nvSpPr>
            <p:cNvPr id="39" name="Rounded Rectangle 38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 Same Side Corner Rectangle 48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Same Side Corner Rectangle 49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hord 50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hord 51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hord 52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hord 53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hord 54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hord 55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3770990">
            <a:off x="7849345" y="4465965"/>
            <a:ext cx="228600" cy="483892"/>
            <a:chOff x="1905001" y="381002"/>
            <a:chExt cx="2514600" cy="5322814"/>
          </a:xfrm>
        </p:grpSpPr>
        <p:sp>
          <p:nvSpPr>
            <p:cNvPr id="64" name="Rounded Rectangle 63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Same Side Corner Rectangle 73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Same Side Corner Rectangle 74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hord 75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hord 76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hord 77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hord 78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hord 79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hord 80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rot="8151195">
            <a:off x="3260433" y="3059274"/>
            <a:ext cx="228600" cy="483892"/>
            <a:chOff x="1905001" y="381002"/>
            <a:chExt cx="2514600" cy="5322814"/>
          </a:xfrm>
        </p:grpSpPr>
        <p:sp>
          <p:nvSpPr>
            <p:cNvPr id="89" name="Rounded Rectangle 88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 Same Side Corner Rectangle 98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 Same Side Corner Rectangle 99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hord 100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hord 101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hord 102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hord 103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hord 104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hord 105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rot="5400000">
            <a:off x="253868" y="3632332"/>
            <a:ext cx="266547" cy="621883"/>
            <a:chOff x="5651649" y="4871531"/>
            <a:chExt cx="295374" cy="689140"/>
          </a:xfrm>
        </p:grpSpPr>
        <p:sp>
          <p:nvSpPr>
            <p:cNvPr id="114" name="Moon 113"/>
            <p:cNvSpPr/>
            <p:nvPr/>
          </p:nvSpPr>
          <p:spPr>
            <a:xfrm rot="16200000">
              <a:off x="5778455" y="5432772"/>
              <a:ext cx="37494" cy="218304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Moon 114"/>
            <p:cNvSpPr/>
            <p:nvPr/>
          </p:nvSpPr>
          <p:spPr>
            <a:xfrm rot="5400000">
              <a:off x="5779147" y="4781126"/>
              <a:ext cx="37494" cy="218304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 Same Side Corner Rectangle 35"/>
            <p:cNvSpPr/>
            <p:nvPr/>
          </p:nvSpPr>
          <p:spPr>
            <a:xfrm rot="10800000">
              <a:off x="5675464" y="4877461"/>
              <a:ext cx="248193" cy="675261"/>
            </a:xfrm>
            <a:custGeom>
              <a:avLst/>
              <a:gdLst>
                <a:gd name="connsiteX0" fmla="*/ 249662 w 1497941"/>
                <a:gd name="connsiteY0" fmla="*/ 0 h 3296128"/>
                <a:gd name="connsiteX1" fmla="*/ 1248279 w 1497941"/>
                <a:gd name="connsiteY1" fmla="*/ 0 h 3296128"/>
                <a:gd name="connsiteX2" fmla="*/ 1497941 w 1497941"/>
                <a:gd name="connsiteY2" fmla="*/ 249662 h 3296128"/>
                <a:gd name="connsiteX3" fmla="*/ 1497941 w 1497941"/>
                <a:gd name="connsiteY3" fmla="*/ 3296128 h 3296128"/>
                <a:gd name="connsiteX4" fmla="*/ 1497941 w 1497941"/>
                <a:gd name="connsiteY4" fmla="*/ 3296128 h 3296128"/>
                <a:gd name="connsiteX5" fmla="*/ 0 w 1497941"/>
                <a:gd name="connsiteY5" fmla="*/ 3296128 h 3296128"/>
                <a:gd name="connsiteX6" fmla="*/ 0 w 1497941"/>
                <a:gd name="connsiteY6" fmla="*/ 3296128 h 3296128"/>
                <a:gd name="connsiteX7" fmla="*/ 0 w 1497941"/>
                <a:gd name="connsiteY7" fmla="*/ 249662 h 3296128"/>
                <a:gd name="connsiteX8" fmla="*/ 249662 w 1497941"/>
                <a:gd name="connsiteY8" fmla="*/ 0 h 3296128"/>
                <a:gd name="connsiteX0" fmla="*/ 249662 w 1497941"/>
                <a:gd name="connsiteY0" fmla="*/ 0 h 4301968"/>
                <a:gd name="connsiteX1" fmla="*/ 1248279 w 1497941"/>
                <a:gd name="connsiteY1" fmla="*/ 0 h 4301968"/>
                <a:gd name="connsiteX2" fmla="*/ 1497941 w 1497941"/>
                <a:gd name="connsiteY2" fmla="*/ 249662 h 4301968"/>
                <a:gd name="connsiteX3" fmla="*/ 1497941 w 1497941"/>
                <a:gd name="connsiteY3" fmla="*/ 3296128 h 4301968"/>
                <a:gd name="connsiteX4" fmla="*/ 1475081 w 1497941"/>
                <a:gd name="connsiteY4" fmla="*/ 4301968 h 4301968"/>
                <a:gd name="connsiteX5" fmla="*/ 0 w 1497941"/>
                <a:gd name="connsiteY5" fmla="*/ 3296128 h 4301968"/>
                <a:gd name="connsiteX6" fmla="*/ 0 w 1497941"/>
                <a:gd name="connsiteY6" fmla="*/ 3296128 h 4301968"/>
                <a:gd name="connsiteX7" fmla="*/ 0 w 1497941"/>
                <a:gd name="connsiteY7" fmla="*/ 249662 h 4301968"/>
                <a:gd name="connsiteX8" fmla="*/ 249662 w 1497941"/>
                <a:gd name="connsiteY8" fmla="*/ 0 h 4301968"/>
                <a:gd name="connsiteX0" fmla="*/ 249662 w 1497941"/>
                <a:gd name="connsiteY0" fmla="*/ 0 h 4332448"/>
                <a:gd name="connsiteX1" fmla="*/ 1248279 w 1497941"/>
                <a:gd name="connsiteY1" fmla="*/ 0 h 4332448"/>
                <a:gd name="connsiteX2" fmla="*/ 1497941 w 1497941"/>
                <a:gd name="connsiteY2" fmla="*/ 249662 h 4332448"/>
                <a:gd name="connsiteX3" fmla="*/ 1497941 w 1497941"/>
                <a:gd name="connsiteY3" fmla="*/ 3296128 h 4332448"/>
                <a:gd name="connsiteX4" fmla="*/ 1475081 w 1497941"/>
                <a:gd name="connsiteY4" fmla="*/ 4301968 h 4332448"/>
                <a:gd name="connsiteX5" fmla="*/ 0 w 1497941"/>
                <a:gd name="connsiteY5" fmla="*/ 3296128 h 4332448"/>
                <a:gd name="connsiteX6" fmla="*/ 45720 w 1497941"/>
                <a:gd name="connsiteY6" fmla="*/ 4332448 h 4332448"/>
                <a:gd name="connsiteX7" fmla="*/ 0 w 1497941"/>
                <a:gd name="connsiteY7" fmla="*/ 249662 h 4332448"/>
                <a:gd name="connsiteX8" fmla="*/ 249662 w 1497941"/>
                <a:gd name="connsiteY8" fmla="*/ 0 h 433244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45720 w 1497941"/>
                <a:gd name="connsiteY6" fmla="*/ 4332448 h 4469608"/>
                <a:gd name="connsiteX7" fmla="*/ 0 w 1497941"/>
                <a:gd name="connsiteY7" fmla="*/ 249662 h 4469608"/>
                <a:gd name="connsiteX8" fmla="*/ 249662 w 1497941"/>
                <a:gd name="connsiteY8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373379 w 1497941"/>
                <a:gd name="connsiteY6" fmla="*/ 4439812 h 4469608"/>
                <a:gd name="connsiteX7" fmla="*/ 45720 w 1497941"/>
                <a:gd name="connsiteY7" fmla="*/ 4332448 h 4469608"/>
                <a:gd name="connsiteX8" fmla="*/ 0 w 1497941"/>
                <a:gd name="connsiteY8" fmla="*/ 249662 h 4469608"/>
                <a:gd name="connsiteX9" fmla="*/ 249662 w 1497941"/>
                <a:gd name="connsiteY9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196339 w 1497941"/>
                <a:gd name="connsiteY6" fmla="*/ 4416952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213008 w 1497941"/>
                <a:gd name="connsiteY6" fmla="*/ 4419333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56331 w 1504610"/>
                <a:gd name="connsiteY0" fmla="*/ 0 h 4469608"/>
                <a:gd name="connsiteX1" fmla="*/ 1254948 w 1504610"/>
                <a:gd name="connsiteY1" fmla="*/ 0 h 4469608"/>
                <a:gd name="connsiteX2" fmla="*/ 1504610 w 1504610"/>
                <a:gd name="connsiteY2" fmla="*/ 249662 h 4469608"/>
                <a:gd name="connsiteX3" fmla="*/ 1504610 w 1504610"/>
                <a:gd name="connsiteY3" fmla="*/ 3296128 h 4469608"/>
                <a:gd name="connsiteX4" fmla="*/ 1481750 w 1504610"/>
                <a:gd name="connsiteY4" fmla="*/ 4301968 h 4469608"/>
                <a:gd name="connsiteX5" fmla="*/ 1352550 w 1504610"/>
                <a:gd name="connsiteY5" fmla="*/ 4391711 h 4469608"/>
                <a:gd name="connsiteX6" fmla="*/ 1219677 w 1504610"/>
                <a:gd name="connsiteY6" fmla="*/ 4419333 h 4469608"/>
                <a:gd name="connsiteX7" fmla="*/ 761049 w 1504610"/>
                <a:gd name="connsiteY7" fmla="*/ 4469608 h 4469608"/>
                <a:gd name="connsiteX8" fmla="*/ 380048 w 1504610"/>
                <a:gd name="connsiteY8" fmla="*/ 4439812 h 4469608"/>
                <a:gd name="connsiteX9" fmla="*/ 52389 w 1504610"/>
                <a:gd name="connsiteY9" fmla="*/ 4332448 h 4469608"/>
                <a:gd name="connsiteX10" fmla="*/ 0 w 1504610"/>
                <a:gd name="connsiteY10" fmla="*/ 4151204 h 4469608"/>
                <a:gd name="connsiteX11" fmla="*/ 6669 w 1504610"/>
                <a:gd name="connsiteY11" fmla="*/ 249662 h 4469608"/>
                <a:gd name="connsiteX12" fmla="*/ 256331 w 1504610"/>
                <a:gd name="connsiteY12" fmla="*/ 0 h 4469608"/>
                <a:gd name="connsiteX0" fmla="*/ 263524 w 1511803"/>
                <a:gd name="connsiteY0" fmla="*/ 0 h 4469608"/>
                <a:gd name="connsiteX1" fmla="*/ 1262141 w 1511803"/>
                <a:gd name="connsiteY1" fmla="*/ 0 h 4469608"/>
                <a:gd name="connsiteX2" fmla="*/ 1511803 w 1511803"/>
                <a:gd name="connsiteY2" fmla="*/ 249662 h 4469608"/>
                <a:gd name="connsiteX3" fmla="*/ 1511803 w 1511803"/>
                <a:gd name="connsiteY3" fmla="*/ 3296128 h 4469608"/>
                <a:gd name="connsiteX4" fmla="*/ 1488943 w 1511803"/>
                <a:gd name="connsiteY4" fmla="*/ 4301968 h 4469608"/>
                <a:gd name="connsiteX5" fmla="*/ 1359743 w 1511803"/>
                <a:gd name="connsiteY5" fmla="*/ 4391711 h 4469608"/>
                <a:gd name="connsiteX6" fmla="*/ 1226870 w 1511803"/>
                <a:gd name="connsiteY6" fmla="*/ 4419333 h 4469608"/>
                <a:gd name="connsiteX7" fmla="*/ 768242 w 1511803"/>
                <a:gd name="connsiteY7" fmla="*/ 4469608 h 4469608"/>
                <a:gd name="connsiteX8" fmla="*/ 387241 w 1511803"/>
                <a:gd name="connsiteY8" fmla="*/ 4439812 h 4469608"/>
                <a:gd name="connsiteX9" fmla="*/ 59582 w 1511803"/>
                <a:gd name="connsiteY9" fmla="*/ 4332448 h 4469608"/>
                <a:gd name="connsiteX10" fmla="*/ 7193 w 1511803"/>
                <a:gd name="connsiteY10" fmla="*/ 4151204 h 4469608"/>
                <a:gd name="connsiteX11" fmla="*/ 51 w 1511803"/>
                <a:gd name="connsiteY11" fmla="*/ 3782111 h 4469608"/>
                <a:gd name="connsiteX12" fmla="*/ 13862 w 1511803"/>
                <a:gd name="connsiteY12" fmla="*/ 249662 h 4469608"/>
                <a:gd name="connsiteX13" fmla="*/ 263524 w 1511803"/>
                <a:gd name="connsiteY13" fmla="*/ 0 h 4469608"/>
                <a:gd name="connsiteX0" fmla="*/ 320688 w 1568967"/>
                <a:gd name="connsiteY0" fmla="*/ 0 h 4469608"/>
                <a:gd name="connsiteX1" fmla="*/ 1319305 w 1568967"/>
                <a:gd name="connsiteY1" fmla="*/ 0 h 4469608"/>
                <a:gd name="connsiteX2" fmla="*/ 1568967 w 1568967"/>
                <a:gd name="connsiteY2" fmla="*/ 249662 h 4469608"/>
                <a:gd name="connsiteX3" fmla="*/ 1568967 w 1568967"/>
                <a:gd name="connsiteY3" fmla="*/ 3296128 h 4469608"/>
                <a:gd name="connsiteX4" fmla="*/ 1546107 w 1568967"/>
                <a:gd name="connsiteY4" fmla="*/ 4301968 h 4469608"/>
                <a:gd name="connsiteX5" fmla="*/ 1416907 w 1568967"/>
                <a:gd name="connsiteY5" fmla="*/ 4391711 h 4469608"/>
                <a:gd name="connsiteX6" fmla="*/ 1284034 w 1568967"/>
                <a:gd name="connsiteY6" fmla="*/ 4419333 h 4469608"/>
                <a:gd name="connsiteX7" fmla="*/ 825406 w 1568967"/>
                <a:gd name="connsiteY7" fmla="*/ 4469608 h 4469608"/>
                <a:gd name="connsiteX8" fmla="*/ 444405 w 1568967"/>
                <a:gd name="connsiteY8" fmla="*/ 4439812 h 4469608"/>
                <a:gd name="connsiteX9" fmla="*/ 116746 w 1568967"/>
                <a:gd name="connsiteY9" fmla="*/ 4332448 h 4469608"/>
                <a:gd name="connsiteX10" fmla="*/ 64357 w 1568967"/>
                <a:gd name="connsiteY10" fmla="*/ 4151204 h 4469608"/>
                <a:gd name="connsiteX11" fmla="*/ 57215 w 1568967"/>
                <a:gd name="connsiteY11" fmla="*/ 3782111 h 4469608"/>
                <a:gd name="connsiteX12" fmla="*/ 65 w 1568967"/>
                <a:gd name="connsiteY12" fmla="*/ 3334436 h 4469608"/>
                <a:gd name="connsiteX13" fmla="*/ 71026 w 1568967"/>
                <a:gd name="connsiteY13" fmla="*/ 249662 h 4469608"/>
                <a:gd name="connsiteX14" fmla="*/ 320688 w 1568967"/>
                <a:gd name="connsiteY14" fmla="*/ 0 h 4469608"/>
                <a:gd name="connsiteX0" fmla="*/ 320623 w 1568902"/>
                <a:gd name="connsiteY0" fmla="*/ 0 h 4469608"/>
                <a:gd name="connsiteX1" fmla="*/ 1319240 w 1568902"/>
                <a:gd name="connsiteY1" fmla="*/ 0 h 4469608"/>
                <a:gd name="connsiteX2" fmla="*/ 1568902 w 1568902"/>
                <a:gd name="connsiteY2" fmla="*/ 249662 h 4469608"/>
                <a:gd name="connsiteX3" fmla="*/ 1568902 w 1568902"/>
                <a:gd name="connsiteY3" fmla="*/ 3296128 h 4469608"/>
                <a:gd name="connsiteX4" fmla="*/ 1546042 w 1568902"/>
                <a:gd name="connsiteY4" fmla="*/ 4301968 h 4469608"/>
                <a:gd name="connsiteX5" fmla="*/ 1416842 w 1568902"/>
                <a:gd name="connsiteY5" fmla="*/ 4391711 h 4469608"/>
                <a:gd name="connsiteX6" fmla="*/ 1283969 w 1568902"/>
                <a:gd name="connsiteY6" fmla="*/ 4419333 h 4469608"/>
                <a:gd name="connsiteX7" fmla="*/ 825341 w 1568902"/>
                <a:gd name="connsiteY7" fmla="*/ 4469608 h 4469608"/>
                <a:gd name="connsiteX8" fmla="*/ 444340 w 1568902"/>
                <a:gd name="connsiteY8" fmla="*/ 4439812 h 4469608"/>
                <a:gd name="connsiteX9" fmla="*/ 116681 w 1568902"/>
                <a:gd name="connsiteY9" fmla="*/ 4332448 h 4469608"/>
                <a:gd name="connsiteX10" fmla="*/ 64292 w 1568902"/>
                <a:gd name="connsiteY10" fmla="*/ 4151204 h 4469608"/>
                <a:gd name="connsiteX11" fmla="*/ 57150 w 1568902"/>
                <a:gd name="connsiteY11" fmla="*/ 3782111 h 4469608"/>
                <a:gd name="connsiteX12" fmla="*/ 0 w 1568902"/>
                <a:gd name="connsiteY12" fmla="*/ 3334436 h 4469608"/>
                <a:gd name="connsiteX13" fmla="*/ 70961 w 1568902"/>
                <a:gd name="connsiteY13" fmla="*/ 249662 h 4469608"/>
                <a:gd name="connsiteX14" fmla="*/ 320623 w 1568902"/>
                <a:gd name="connsiteY14" fmla="*/ 0 h 4469608"/>
                <a:gd name="connsiteX0" fmla="*/ 322535 w 1570814"/>
                <a:gd name="connsiteY0" fmla="*/ 0 h 4469608"/>
                <a:gd name="connsiteX1" fmla="*/ 1321152 w 1570814"/>
                <a:gd name="connsiteY1" fmla="*/ 0 h 4469608"/>
                <a:gd name="connsiteX2" fmla="*/ 1570814 w 1570814"/>
                <a:gd name="connsiteY2" fmla="*/ 249662 h 4469608"/>
                <a:gd name="connsiteX3" fmla="*/ 1570814 w 1570814"/>
                <a:gd name="connsiteY3" fmla="*/ 3296128 h 4469608"/>
                <a:gd name="connsiteX4" fmla="*/ 1547954 w 1570814"/>
                <a:gd name="connsiteY4" fmla="*/ 4301968 h 4469608"/>
                <a:gd name="connsiteX5" fmla="*/ 1418754 w 1570814"/>
                <a:gd name="connsiteY5" fmla="*/ 4391711 h 4469608"/>
                <a:gd name="connsiteX6" fmla="*/ 1285881 w 1570814"/>
                <a:gd name="connsiteY6" fmla="*/ 4419333 h 4469608"/>
                <a:gd name="connsiteX7" fmla="*/ 827253 w 1570814"/>
                <a:gd name="connsiteY7" fmla="*/ 4469608 h 4469608"/>
                <a:gd name="connsiteX8" fmla="*/ 446252 w 1570814"/>
                <a:gd name="connsiteY8" fmla="*/ 4439812 h 4469608"/>
                <a:gd name="connsiteX9" fmla="*/ 118593 w 1570814"/>
                <a:gd name="connsiteY9" fmla="*/ 4332448 h 4469608"/>
                <a:gd name="connsiteX10" fmla="*/ 66204 w 1570814"/>
                <a:gd name="connsiteY10" fmla="*/ 4151204 h 4469608"/>
                <a:gd name="connsiteX11" fmla="*/ 59062 w 1570814"/>
                <a:gd name="connsiteY11" fmla="*/ 3782111 h 4469608"/>
                <a:gd name="connsiteX12" fmla="*/ 1912 w 1570814"/>
                <a:gd name="connsiteY12" fmla="*/ 3334436 h 4469608"/>
                <a:gd name="connsiteX13" fmla="*/ 30487 w 1570814"/>
                <a:gd name="connsiteY13" fmla="*/ 2793892 h 4469608"/>
                <a:gd name="connsiteX14" fmla="*/ 72873 w 1570814"/>
                <a:gd name="connsiteY14" fmla="*/ 249662 h 4469608"/>
                <a:gd name="connsiteX15" fmla="*/ 322535 w 1570814"/>
                <a:gd name="connsiteY15" fmla="*/ 0 h 4469608"/>
                <a:gd name="connsiteX0" fmla="*/ 321611 w 1569890"/>
                <a:gd name="connsiteY0" fmla="*/ 0 h 4469608"/>
                <a:gd name="connsiteX1" fmla="*/ 1320228 w 1569890"/>
                <a:gd name="connsiteY1" fmla="*/ 0 h 4469608"/>
                <a:gd name="connsiteX2" fmla="*/ 1569890 w 1569890"/>
                <a:gd name="connsiteY2" fmla="*/ 249662 h 4469608"/>
                <a:gd name="connsiteX3" fmla="*/ 1569890 w 1569890"/>
                <a:gd name="connsiteY3" fmla="*/ 3296128 h 4469608"/>
                <a:gd name="connsiteX4" fmla="*/ 1547030 w 1569890"/>
                <a:gd name="connsiteY4" fmla="*/ 4301968 h 4469608"/>
                <a:gd name="connsiteX5" fmla="*/ 1417830 w 1569890"/>
                <a:gd name="connsiteY5" fmla="*/ 4391711 h 4469608"/>
                <a:gd name="connsiteX6" fmla="*/ 1284957 w 1569890"/>
                <a:gd name="connsiteY6" fmla="*/ 4419333 h 4469608"/>
                <a:gd name="connsiteX7" fmla="*/ 826329 w 1569890"/>
                <a:gd name="connsiteY7" fmla="*/ 4469608 h 4469608"/>
                <a:gd name="connsiteX8" fmla="*/ 445328 w 1569890"/>
                <a:gd name="connsiteY8" fmla="*/ 4439812 h 4469608"/>
                <a:gd name="connsiteX9" fmla="*/ 117669 w 1569890"/>
                <a:gd name="connsiteY9" fmla="*/ 4332448 h 4469608"/>
                <a:gd name="connsiteX10" fmla="*/ 65280 w 1569890"/>
                <a:gd name="connsiteY10" fmla="*/ 4151204 h 4469608"/>
                <a:gd name="connsiteX11" fmla="*/ 58138 w 1569890"/>
                <a:gd name="connsiteY11" fmla="*/ 3782111 h 4469608"/>
                <a:gd name="connsiteX12" fmla="*/ 988 w 1569890"/>
                <a:gd name="connsiteY12" fmla="*/ 3334436 h 4469608"/>
                <a:gd name="connsiteX13" fmla="*/ 60519 w 1569890"/>
                <a:gd name="connsiteY13" fmla="*/ 2789130 h 4469608"/>
                <a:gd name="connsiteX14" fmla="*/ 71949 w 1569890"/>
                <a:gd name="connsiteY14" fmla="*/ 249662 h 4469608"/>
                <a:gd name="connsiteX15" fmla="*/ 321611 w 1569890"/>
                <a:gd name="connsiteY15" fmla="*/ 0 h 4469608"/>
                <a:gd name="connsiteX0" fmla="*/ 322109 w 1570388"/>
                <a:gd name="connsiteY0" fmla="*/ 0 h 4469608"/>
                <a:gd name="connsiteX1" fmla="*/ 1320726 w 1570388"/>
                <a:gd name="connsiteY1" fmla="*/ 0 h 4469608"/>
                <a:gd name="connsiteX2" fmla="*/ 1570388 w 1570388"/>
                <a:gd name="connsiteY2" fmla="*/ 249662 h 4469608"/>
                <a:gd name="connsiteX3" fmla="*/ 1570388 w 1570388"/>
                <a:gd name="connsiteY3" fmla="*/ 3296128 h 4469608"/>
                <a:gd name="connsiteX4" fmla="*/ 1547528 w 1570388"/>
                <a:gd name="connsiteY4" fmla="*/ 4301968 h 4469608"/>
                <a:gd name="connsiteX5" fmla="*/ 1418328 w 1570388"/>
                <a:gd name="connsiteY5" fmla="*/ 4391711 h 4469608"/>
                <a:gd name="connsiteX6" fmla="*/ 1285455 w 1570388"/>
                <a:gd name="connsiteY6" fmla="*/ 4419333 h 4469608"/>
                <a:gd name="connsiteX7" fmla="*/ 826827 w 1570388"/>
                <a:gd name="connsiteY7" fmla="*/ 4469608 h 4469608"/>
                <a:gd name="connsiteX8" fmla="*/ 445826 w 1570388"/>
                <a:gd name="connsiteY8" fmla="*/ 4439812 h 4469608"/>
                <a:gd name="connsiteX9" fmla="*/ 118167 w 1570388"/>
                <a:gd name="connsiteY9" fmla="*/ 4332448 h 4469608"/>
                <a:gd name="connsiteX10" fmla="*/ 65778 w 1570388"/>
                <a:gd name="connsiteY10" fmla="*/ 4151204 h 4469608"/>
                <a:gd name="connsiteX11" fmla="*/ 58636 w 1570388"/>
                <a:gd name="connsiteY11" fmla="*/ 3782111 h 4469608"/>
                <a:gd name="connsiteX12" fmla="*/ 1486 w 1570388"/>
                <a:gd name="connsiteY12" fmla="*/ 3334436 h 4469608"/>
                <a:gd name="connsiteX13" fmla="*/ 39586 w 1570388"/>
                <a:gd name="connsiteY13" fmla="*/ 2786748 h 4469608"/>
                <a:gd name="connsiteX14" fmla="*/ 72447 w 1570388"/>
                <a:gd name="connsiteY14" fmla="*/ 249662 h 4469608"/>
                <a:gd name="connsiteX15" fmla="*/ 322109 w 1570388"/>
                <a:gd name="connsiteY15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47528 w 1587807"/>
                <a:gd name="connsiteY5" fmla="*/ 4301968 h 4469608"/>
                <a:gd name="connsiteX6" fmla="*/ 1418328 w 1587807"/>
                <a:gd name="connsiteY6" fmla="*/ 4391711 h 4469608"/>
                <a:gd name="connsiteX7" fmla="*/ 1285455 w 1587807"/>
                <a:gd name="connsiteY7" fmla="*/ 4419333 h 4469608"/>
                <a:gd name="connsiteX8" fmla="*/ 826827 w 1587807"/>
                <a:gd name="connsiteY8" fmla="*/ 4469608 h 4469608"/>
                <a:gd name="connsiteX9" fmla="*/ 445826 w 1587807"/>
                <a:gd name="connsiteY9" fmla="*/ 4439812 h 4469608"/>
                <a:gd name="connsiteX10" fmla="*/ 118167 w 1587807"/>
                <a:gd name="connsiteY10" fmla="*/ 4332448 h 4469608"/>
                <a:gd name="connsiteX11" fmla="*/ 65778 w 1587807"/>
                <a:gd name="connsiteY11" fmla="*/ 4151204 h 4469608"/>
                <a:gd name="connsiteX12" fmla="*/ 58636 w 1587807"/>
                <a:gd name="connsiteY12" fmla="*/ 3782111 h 4469608"/>
                <a:gd name="connsiteX13" fmla="*/ 1486 w 1587807"/>
                <a:gd name="connsiteY13" fmla="*/ 3334436 h 4469608"/>
                <a:gd name="connsiteX14" fmla="*/ 39586 w 1587807"/>
                <a:gd name="connsiteY14" fmla="*/ 2786748 h 4469608"/>
                <a:gd name="connsiteX15" fmla="*/ 72447 w 1587807"/>
                <a:gd name="connsiteY15" fmla="*/ 249662 h 4469608"/>
                <a:gd name="connsiteX16" fmla="*/ 322109 w 1587807"/>
                <a:gd name="connsiteY16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77872 w 1587807"/>
                <a:gd name="connsiteY5" fmla="*/ 4170254 h 4469608"/>
                <a:gd name="connsiteX6" fmla="*/ 1547528 w 1587807"/>
                <a:gd name="connsiteY6" fmla="*/ 4301968 h 4469608"/>
                <a:gd name="connsiteX7" fmla="*/ 1418328 w 1587807"/>
                <a:gd name="connsiteY7" fmla="*/ 4391711 h 4469608"/>
                <a:gd name="connsiteX8" fmla="*/ 1285455 w 1587807"/>
                <a:gd name="connsiteY8" fmla="*/ 4419333 h 4469608"/>
                <a:gd name="connsiteX9" fmla="*/ 826827 w 1587807"/>
                <a:gd name="connsiteY9" fmla="*/ 4469608 h 4469608"/>
                <a:gd name="connsiteX10" fmla="*/ 445826 w 1587807"/>
                <a:gd name="connsiteY10" fmla="*/ 4439812 h 4469608"/>
                <a:gd name="connsiteX11" fmla="*/ 118167 w 1587807"/>
                <a:gd name="connsiteY11" fmla="*/ 4332448 h 4469608"/>
                <a:gd name="connsiteX12" fmla="*/ 65778 w 1587807"/>
                <a:gd name="connsiteY12" fmla="*/ 4151204 h 4469608"/>
                <a:gd name="connsiteX13" fmla="*/ 58636 w 1587807"/>
                <a:gd name="connsiteY13" fmla="*/ 3782111 h 4469608"/>
                <a:gd name="connsiteX14" fmla="*/ 1486 w 1587807"/>
                <a:gd name="connsiteY14" fmla="*/ 3334436 h 4469608"/>
                <a:gd name="connsiteX15" fmla="*/ 39586 w 1587807"/>
                <a:gd name="connsiteY15" fmla="*/ 2786748 h 4469608"/>
                <a:gd name="connsiteX16" fmla="*/ 72447 w 1587807"/>
                <a:gd name="connsiteY16" fmla="*/ 249662 h 4469608"/>
                <a:gd name="connsiteX17" fmla="*/ 322109 w 15878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44207 w 1644207"/>
                <a:gd name="connsiteY3" fmla="*/ 3298509 h 4469608"/>
                <a:gd name="connsiteX4" fmla="*/ 1587398 w 1644207"/>
                <a:gd name="connsiteY4" fmla="*/ 3822592 h 4469608"/>
                <a:gd name="connsiteX5" fmla="*/ 1577872 w 1644207"/>
                <a:gd name="connsiteY5" fmla="*/ 4170254 h 4469608"/>
                <a:gd name="connsiteX6" fmla="*/ 1547528 w 1644207"/>
                <a:gd name="connsiteY6" fmla="*/ 4301968 h 4469608"/>
                <a:gd name="connsiteX7" fmla="*/ 1418328 w 1644207"/>
                <a:gd name="connsiteY7" fmla="*/ 4391711 h 4469608"/>
                <a:gd name="connsiteX8" fmla="*/ 1285455 w 1644207"/>
                <a:gd name="connsiteY8" fmla="*/ 4419333 h 4469608"/>
                <a:gd name="connsiteX9" fmla="*/ 826827 w 1644207"/>
                <a:gd name="connsiteY9" fmla="*/ 4469608 h 4469608"/>
                <a:gd name="connsiteX10" fmla="*/ 445826 w 1644207"/>
                <a:gd name="connsiteY10" fmla="*/ 4439812 h 4469608"/>
                <a:gd name="connsiteX11" fmla="*/ 118167 w 1644207"/>
                <a:gd name="connsiteY11" fmla="*/ 4332448 h 4469608"/>
                <a:gd name="connsiteX12" fmla="*/ 65778 w 1644207"/>
                <a:gd name="connsiteY12" fmla="*/ 4151204 h 4469608"/>
                <a:gd name="connsiteX13" fmla="*/ 58636 w 1644207"/>
                <a:gd name="connsiteY13" fmla="*/ 3782111 h 4469608"/>
                <a:gd name="connsiteX14" fmla="*/ 1486 w 1644207"/>
                <a:gd name="connsiteY14" fmla="*/ 3334436 h 4469608"/>
                <a:gd name="connsiteX15" fmla="*/ 39586 w 1644207"/>
                <a:gd name="connsiteY15" fmla="*/ 2786748 h 4469608"/>
                <a:gd name="connsiteX16" fmla="*/ 72447 w 1644207"/>
                <a:gd name="connsiteY16" fmla="*/ 249662 h 4469608"/>
                <a:gd name="connsiteX17" fmla="*/ 322109 w 16442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4066 w 1644207"/>
                <a:gd name="connsiteY3" fmla="*/ 2836754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7872 w 1644207"/>
                <a:gd name="connsiteY3" fmla="*/ 2805798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1685 w 1644207"/>
                <a:gd name="connsiteY3" fmla="*/ 2801035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0260 w 1644207"/>
                <a:gd name="connsiteY3" fmla="*/ 1458011 h 4469608"/>
                <a:gd name="connsiteX4" fmla="*/ 1601685 w 1644207"/>
                <a:gd name="connsiteY4" fmla="*/ 2801035 h 4469608"/>
                <a:gd name="connsiteX5" fmla="*/ 1644207 w 1644207"/>
                <a:gd name="connsiteY5" fmla="*/ 3298509 h 4469608"/>
                <a:gd name="connsiteX6" fmla="*/ 1587398 w 1644207"/>
                <a:gd name="connsiteY6" fmla="*/ 3822592 h 4469608"/>
                <a:gd name="connsiteX7" fmla="*/ 1577872 w 1644207"/>
                <a:gd name="connsiteY7" fmla="*/ 4170254 h 4469608"/>
                <a:gd name="connsiteX8" fmla="*/ 1547528 w 1644207"/>
                <a:gd name="connsiteY8" fmla="*/ 4301968 h 4469608"/>
                <a:gd name="connsiteX9" fmla="*/ 1418328 w 1644207"/>
                <a:gd name="connsiteY9" fmla="*/ 4391711 h 4469608"/>
                <a:gd name="connsiteX10" fmla="*/ 1285455 w 1644207"/>
                <a:gd name="connsiteY10" fmla="*/ 4419333 h 4469608"/>
                <a:gd name="connsiteX11" fmla="*/ 826827 w 1644207"/>
                <a:gd name="connsiteY11" fmla="*/ 4469608 h 4469608"/>
                <a:gd name="connsiteX12" fmla="*/ 445826 w 1644207"/>
                <a:gd name="connsiteY12" fmla="*/ 4439812 h 4469608"/>
                <a:gd name="connsiteX13" fmla="*/ 118167 w 1644207"/>
                <a:gd name="connsiteY13" fmla="*/ 4332448 h 4469608"/>
                <a:gd name="connsiteX14" fmla="*/ 65778 w 1644207"/>
                <a:gd name="connsiteY14" fmla="*/ 4151204 h 4469608"/>
                <a:gd name="connsiteX15" fmla="*/ 58636 w 1644207"/>
                <a:gd name="connsiteY15" fmla="*/ 3782111 h 4469608"/>
                <a:gd name="connsiteX16" fmla="*/ 1486 w 1644207"/>
                <a:gd name="connsiteY16" fmla="*/ 3334436 h 4469608"/>
                <a:gd name="connsiteX17" fmla="*/ 39586 w 1644207"/>
                <a:gd name="connsiteY17" fmla="*/ 2786748 h 4469608"/>
                <a:gd name="connsiteX18" fmla="*/ 72447 w 1644207"/>
                <a:gd name="connsiteY18" fmla="*/ 249662 h 4469608"/>
                <a:gd name="connsiteX19" fmla="*/ 322109 w 1644207"/>
                <a:gd name="connsiteY19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0728 w 1644207"/>
                <a:gd name="connsiteY3" fmla="*/ 1103204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5022 w 1644207"/>
                <a:gd name="connsiteY3" fmla="*/ 1096061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35022 w 1644207"/>
                <a:gd name="connsiteY4" fmla="*/ 1096061 h 4469608"/>
                <a:gd name="connsiteX5" fmla="*/ 1630260 w 1644207"/>
                <a:gd name="connsiteY5" fmla="*/ 1458011 h 4469608"/>
                <a:gd name="connsiteX6" fmla="*/ 1601685 w 1644207"/>
                <a:gd name="connsiteY6" fmla="*/ 2801035 h 4469608"/>
                <a:gd name="connsiteX7" fmla="*/ 1644207 w 1644207"/>
                <a:gd name="connsiteY7" fmla="*/ 3298509 h 4469608"/>
                <a:gd name="connsiteX8" fmla="*/ 1587398 w 1644207"/>
                <a:gd name="connsiteY8" fmla="*/ 3822592 h 4469608"/>
                <a:gd name="connsiteX9" fmla="*/ 1577872 w 1644207"/>
                <a:gd name="connsiteY9" fmla="*/ 4170254 h 4469608"/>
                <a:gd name="connsiteX10" fmla="*/ 1547528 w 1644207"/>
                <a:gd name="connsiteY10" fmla="*/ 4301968 h 4469608"/>
                <a:gd name="connsiteX11" fmla="*/ 1418328 w 1644207"/>
                <a:gd name="connsiteY11" fmla="*/ 4391711 h 4469608"/>
                <a:gd name="connsiteX12" fmla="*/ 1285455 w 1644207"/>
                <a:gd name="connsiteY12" fmla="*/ 4419333 h 4469608"/>
                <a:gd name="connsiteX13" fmla="*/ 826827 w 1644207"/>
                <a:gd name="connsiteY13" fmla="*/ 4469608 h 4469608"/>
                <a:gd name="connsiteX14" fmla="*/ 445826 w 1644207"/>
                <a:gd name="connsiteY14" fmla="*/ 4439812 h 4469608"/>
                <a:gd name="connsiteX15" fmla="*/ 118167 w 1644207"/>
                <a:gd name="connsiteY15" fmla="*/ 4332448 h 4469608"/>
                <a:gd name="connsiteX16" fmla="*/ 65778 w 1644207"/>
                <a:gd name="connsiteY16" fmla="*/ 4151204 h 4469608"/>
                <a:gd name="connsiteX17" fmla="*/ 58636 w 1644207"/>
                <a:gd name="connsiteY17" fmla="*/ 3782111 h 4469608"/>
                <a:gd name="connsiteX18" fmla="*/ 1486 w 1644207"/>
                <a:gd name="connsiteY18" fmla="*/ 3334436 h 4469608"/>
                <a:gd name="connsiteX19" fmla="*/ 39586 w 1644207"/>
                <a:gd name="connsiteY19" fmla="*/ 2786748 h 4469608"/>
                <a:gd name="connsiteX20" fmla="*/ 72447 w 1644207"/>
                <a:gd name="connsiteY20" fmla="*/ 249662 h 4469608"/>
                <a:gd name="connsiteX21" fmla="*/ 322109 w 1644207"/>
                <a:gd name="connsiteY21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551678 w 1644207"/>
                <a:gd name="connsiteY4" fmla="*/ 867461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06094 w 1644207"/>
                <a:gd name="connsiteY2" fmla="*/ 263949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529 w 1657627"/>
                <a:gd name="connsiteY0" fmla="*/ 0 h 4469608"/>
                <a:gd name="connsiteX1" fmla="*/ 1334146 w 1657627"/>
                <a:gd name="connsiteY1" fmla="*/ 0 h 4469608"/>
                <a:gd name="connsiteX2" fmla="*/ 1579045 w 1657627"/>
                <a:gd name="connsiteY2" fmla="*/ 232993 h 4469608"/>
                <a:gd name="connsiteX3" fmla="*/ 1579386 w 1657627"/>
                <a:gd name="connsiteY3" fmla="*/ 603142 h 4469608"/>
                <a:gd name="connsiteX4" fmla="*/ 1617485 w 1657627"/>
                <a:gd name="connsiteY4" fmla="*/ 855554 h 4469608"/>
                <a:gd name="connsiteX5" fmla="*/ 1648442 w 1657627"/>
                <a:gd name="connsiteY5" fmla="*/ 1096061 h 4469608"/>
                <a:gd name="connsiteX6" fmla="*/ 1643680 w 1657627"/>
                <a:gd name="connsiteY6" fmla="*/ 1458011 h 4469608"/>
                <a:gd name="connsiteX7" fmla="*/ 1615105 w 1657627"/>
                <a:gd name="connsiteY7" fmla="*/ 2801035 h 4469608"/>
                <a:gd name="connsiteX8" fmla="*/ 1657627 w 1657627"/>
                <a:gd name="connsiteY8" fmla="*/ 3298509 h 4469608"/>
                <a:gd name="connsiteX9" fmla="*/ 1600818 w 1657627"/>
                <a:gd name="connsiteY9" fmla="*/ 3822592 h 4469608"/>
                <a:gd name="connsiteX10" fmla="*/ 1591292 w 1657627"/>
                <a:gd name="connsiteY10" fmla="*/ 4170254 h 4469608"/>
                <a:gd name="connsiteX11" fmla="*/ 1560948 w 1657627"/>
                <a:gd name="connsiteY11" fmla="*/ 4301968 h 4469608"/>
                <a:gd name="connsiteX12" fmla="*/ 1431748 w 1657627"/>
                <a:gd name="connsiteY12" fmla="*/ 4391711 h 4469608"/>
                <a:gd name="connsiteX13" fmla="*/ 1298875 w 1657627"/>
                <a:gd name="connsiteY13" fmla="*/ 4419333 h 4469608"/>
                <a:gd name="connsiteX14" fmla="*/ 840247 w 1657627"/>
                <a:gd name="connsiteY14" fmla="*/ 4469608 h 4469608"/>
                <a:gd name="connsiteX15" fmla="*/ 459246 w 1657627"/>
                <a:gd name="connsiteY15" fmla="*/ 4439812 h 4469608"/>
                <a:gd name="connsiteX16" fmla="*/ 131587 w 1657627"/>
                <a:gd name="connsiteY16" fmla="*/ 4332448 h 4469608"/>
                <a:gd name="connsiteX17" fmla="*/ 79198 w 1657627"/>
                <a:gd name="connsiteY17" fmla="*/ 4151204 h 4469608"/>
                <a:gd name="connsiteX18" fmla="*/ 72056 w 1657627"/>
                <a:gd name="connsiteY18" fmla="*/ 3782111 h 4469608"/>
                <a:gd name="connsiteX19" fmla="*/ 14906 w 1657627"/>
                <a:gd name="connsiteY19" fmla="*/ 3334436 h 4469608"/>
                <a:gd name="connsiteX20" fmla="*/ 53006 w 1657627"/>
                <a:gd name="connsiteY20" fmla="*/ 2786748 h 4469608"/>
                <a:gd name="connsiteX21" fmla="*/ 617 w 1657627"/>
                <a:gd name="connsiteY21" fmla="*/ 1000811 h 4469608"/>
                <a:gd name="connsiteX22" fmla="*/ 33956 w 1657627"/>
                <a:gd name="connsiteY22" fmla="*/ 838886 h 4469608"/>
                <a:gd name="connsiteX23" fmla="*/ 85867 w 1657627"/>
                <a:gd name="connsiteY23" fmla="*/ 249662 h 4469608"/>
                <a:gd name="connsiteX24" fmla="*/ 335529 w 165762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85577 w 1657337"/>
                <a:gd name="connsiteY23" fmla="*/ 249662 h 4469608"/>
                <a:gd name="connsiteX24" fmla="*/ 335239 w 165733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64622 w 1657337"/>
                <a:gd name="connsiteY23" fmla="*/ 603142 h 4469608"/>
                <a:gd name="connsiteX24" fmla="*/ 85577 w 1657337"/>
                <a:gd name="connsiteY24" fmla="*/ 249662 h 4469608"/>
                <a:gd name="connsiteX25" fmla="*/ 335239 w 1657337"/>
                <a:gd name="connsiteY25" fmla="*/ 0 h 4469608"/>
                <a:gd name="connsiteX0" fmla="*/ 335239 w 1657337"/>
                <a:gd name="connsiteY0" fmla="*/ 32653 h 4502261"/>
                <a:gd name="connsiteX1" fmla="*/ 905203 w 1657337"/>
                <a:gd name="connsiteY1" fmla="*/ 1 h 4502261"/>
                <a:gd name="connsiteX2" fmla="*/ 1333856 w 1657337"/>
                <a:gd name="connsiteY2" fmla="*/ 32653 h 4502261"/>
                <a:gd name="connsiteX3" fmla="*/ 1578755 w 1657337"/>
                <a:gd name="connsiteY3" fmla="*/ 265646 h 4502261"/>
                <a:gd name="connsiteX4" fmla="*/ 1579096 w 1657337"/>
                <a:gd name="connsiteY4" fmla="*/ 635795 h 4502261"/>
                <a:gd name="connsiteX5" fmla="*/ 1617195 w 1657337"/>
                <a:gd name="connsiteY5" fmla="*/ 888207 h 4502261"/>
                <a:gd name="connsiteX6" fmla="*/ 1648152 w 1657337"/>
                <a:gd name="connsiteY6" fmla="*/ 1128714 h 4502261"/>
                <a:gd name="connsiteX7" fmla="*/ 1643390 w 1657337"/>
                <a:gd name="connsiteY7" fmla="*/ 1490664 h 4502261"/>
                <a:gd name="connsiteX8" fmla="*/ 1614815 w 1657337"/>
                <a:gd name="connsiteY8" fmla="*/ 2833688 h 4502261"/>
                <a:gd name="connsiteX9" fmla="*/ 1657337 w 1657337"/>
                <a:gd name="connsiteY9" fmla="*/ 3331162 h 4502261"/>
                <a:gd name="connsiteX10" fmla="*/ 1600528 w 1657337"/>
                <a:gd name="connsiteY10" fmla="*/ 3855245 h 4502261"/>
                <a:gd name="connsiteX11" fmla="*/ 1591002 w 1657337"/>
                <a:gd name="connsiteY11" fmla="*/ 4202907 h 4502261"/>
                <a:gd name="connsiteX12" fmla="*/ 1560658 w 1657337"/>
                <a:gd name="connsiteY12" fmla="*/ 4334621 h 4502261"/>
                <a:gd name="connsiteX13" fmla="*/ 1431458 w 1657337"/>
                <a:gd name="connsiteY13" fmla="*/ 4424364 h 4502261"/>
                <a:gd name="connsiteX14" fmla="*/ 1298585 w 1657337"/>
                <a:gd name="connsiteY14" fmla="*/ 4451986 h 4502261"/>
                <a:gd name="connsiteX15" fmla="*/ 839957 w 1657337"/>
                <a:gd name="connsiteY15" fmla="*/ 4502261 h 4502261"/>
                <a:gd name="connsiteX16" fmla="*/ 458956 w 1657337"/>
                <a:gd name="connsiteY16" fmla="*/ 4472465 h 4502261"/>
                <a:gd name="connsiteX17" fmla="*/ 131297 w 1657337"/>
                <a:gd name="connsiteY17" fmla="*/ 4365101 h 4502261"/>
                <a:gd name="connsiteX18" fmla="*/ 78908 w 1657337"/>
                <a:gd name="connsiteY18" fmla="*/ 4183857 h 4502261"/>
                <a:gd name="connsiteX19" fmla="*/ 71766 w 1657337"/>
                <a:gd name="connsiteY19" fmla="*/ 3814764 h 4502261"/>
                <a:gd name="connsiteX20" fmla="*/ 14616 w 1657337"/>
                <a:gd name="connsiteY20" fmla="*/ 3367089 h 4502261"/>
                <a:gd name="connsiteX21" fmla="*/ 52716 w 1657337"/>
                <a:gd name="connsiteY21" fmla="*/ 2819401 h 4502261"/>
                <a:gd name="connsiteX22" fmla="*/ 327 w 1657337"/>
                <a:gd name="connsiteY22" fmla="*/ 1033464 h 4502261"/>
                <a:gd name="connsiteX23" fmla="*/ 33666 w 1657337"/>
                <a:gd name="connsiteY23" fmla="*/ 871539 h 4502261"/>
                <a:gd name="connsiteX24" fmla="*/ 64622 w 1657337"/>
                <a:gd name="connsiteY24" fmla="*/ 635795 h 4502261"/>
                <a:gd name="connsiteX25" fmla="*/ 85577 w 1657337"/>
                <a:gd name="connsiteY25" fmla="*/ 282315 h 4502261"/>
                <a:gd name="connsiteX26" fmla="*/ 335239 w 1657337"/>
                <a:gd name="connsiteY26" fmla="*/ 32653 h 4502261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57337" h="4509133">
                  <a:moveTo>
                    <a:pt x="335239" y="39525"/>
                  </a:moveTo>
                  <a:lnTo>
                    <a:pt x="736134" y="2111"/>
                  </a:lnTo>
                  <a:cubicBezTo>
                    <a:pt x="831128" y="-3331"/>
                    <a:pt x="805186" y="3019"/>
                    <a:pt x="905203" y="6873"/>
                  </a:cubicBezTo>
                  <a:lnTo>
                    <a:pt x="1333856" y="39525"/>
                  </a:lnTo>
                  <a:cubicBezTo>
                    <a:pt x="1471741" y="39525"/>
                    <a:pt x="1578755" y="134633"/>
                    <a:pt x="1578755" y="272518"/>
                  </a:cubicBezTo>
                  <a:cubicBezTo>
                    <a:pt x="1578869" y="395901"/>
                    <a:pt x="1578982" y="519284"/>
                    <a:pt x="1579096" y="642667"/>
                  </a:cubicBezTo>
                  <a:cubicBezTo>
                    <a:pt x="1586296" y="747618"/>
                    <a:pt x="1605686" y="812926"/>
                    <a:pt x="1617195" y="895079"/>
                  </a:cubicBezTo>
                  <a:cubicBezTo>
                    <a:pt x="1628704" y="977232"/>
                    <a:pt x="1645374" y="1039145"/>
                    <a:pt x="1648152" y="1135586"/>
                  </a:cubicBezTo>
                  <a:cubicBezTo>
                    <a:pt x="1650930" y="1232027"/>
                    <a:pt x="1647359" y="1214961"/>
                    <a:pt x="1643390" y="1497536"/>
                  </a:cubicBezTo>
                  <a:cubicBezTo>
                    <a:pt x="1639421" y="1780111"/>
                    <a:pt x="1605347" y="2535001"/>
                    <a:pt x="1614815" y="2840560"/>
                  </a:cubicBezTo>
                  <a:lnTo>
                    <a:pt x="1657337" y="3338034"/>
                  </a:lnTo>
                  <a:cubicBezTo>
                    <a:pt x="1653482" y="3516697"/>
                    <a:pt x="1604383" y="3683454"/>
                    <a:pt x="1600528" y="3862117"/>
                  </a:cubicBezTo>
                  <a:cubicBezTo>
                    <a:pt x="1591003" y="3979592"/>
                    <a:pt x="1600527" y="4092304"/>
                    <a:pt x="1591002" y="4209779"/>
                  </a:cubicBezTo>
                  <a:lnTo>
                    <a:pt x="1560658" y="4341493"/>
                  </a:lnTo>
                  <a:cubicBezTo>
                    <a:pt x="1511241" y="4363470"/>
                    <a:pt x="1480875" y="4409259"/>
                    <a:pt x="1431458" y="4431236"/>
                  </a:cubicBezTo>
                  <a:lnTo>
                    <a:pt x="1298585" y="4458858"/>
                  </a:lnTo>
                  <a:cubicBezTo>
                    <a:pt x="1129833" y="4497842"/>
                    <a:pt x="987277" y="4491581"/>
                    <a:pt x="839957" y="4509133"/>
                  </a:cubicBezTo>
                  <a:cubicBezTo>
                    <a:pt x="720577" y="4489041"/>
                    <a:pt x="578336" y="4499429"/>
                    <a:pt x="458956" y="4479337"/>
                  </a:cubicBezTo>
                  <a:lnTo>
                    <a:pt x="131297" y="4371973"/>
                  </a:lnTo>
                  <a:cubicBezTo>
                    <a:pt x="131297" y="4314733"/>
                    <a:pt x="78908" y="4247969"/>
                    <a:pt x="78908" y="4190729"/>
                  </a:cubicBezTo>
                  <a:cubicBezTo>
                    <a:pt x="79702" y="4067698"/>
                    <a:pt x="70972" y="3944667"/>
                    <a:pt x="71766" y="3821636"/>
                  </a:cubicBezTo>
                  <a:lnTo>
                    <a:pt x="14616" y="3373961"/>
                  </a:lnTo>
                  <a:cubicBezTo>
                    <a:pt x="5488" y="3209258"/>
                    <a:pt x="40889" y="3340402"/>
                    <a:pt x="52716" y="2826273"/>
                  </a:cubicBezTo>
                  <a:cubicBezTo>
                    <a:pt x="60256" y="2436145"/>
                    <a:pt x="-5150" y="1463184"/>
                    <a:pt x="327" y="1040336"/>
                  </a:cubicBezTo>
                  <a:lnTo>
                    <a:pt x="33666" y="878411"/>
                  </a:lnTo>
                  <a:cubicBezTo>
                    <a:pt x="41207" y="814514"/>
                    <a:pt x="55970" y="740871"/>
                    <a:pt x="64622" y="642667"/>
                  </a:cubicBezTo>
                  <a:cubicBezTo>
                    <a:pt x="73274" y="544463"/>
                    <a:pt x="37299" y="392092"/>
                    <a:pt x="85577" y="289187"/>
                  </a:cubicBezTo>
                  <a:cubicBezTo>
                    <a:pt x="85577" y="151302"/>
                    <a:pt x="197354" y="39525"/>
                    <a:pt x="335239" y="39525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rot="5400000">
              <a:off x="5743376" y="4986626"/>
              <a:ext cx="111555" cy="198272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44498 w 439341"/>
                <a:gd name="connsiteY12" fmla="*/ 68938 h 1804988"/>
                <a:gd name="connsiteX13" fmla="*/ 111443 w 439341"/>
                <a:gd name="connsiteY13" fmla="*/ 0 h 1804988"/>
                <a:gd name="connsiteX0" fmla="*/ 139789 w 467687"/>
                <a:gd name="connsiteY0" fmla="*/ 0 h 1804988"/>
                <a:gd name="connsiteX1" fmla="*/ 462687 w 467687"/>
                <a:gd name="connsiteY1" fmla="*/ 219075 h 1804988"/>
                <a:gd name="connsiteX2" fmla="*/ 440541 w 467687"/>
                <a:gd name="connsiteY2" fmla="*/ 595313 h 1804988"/>
                <a:gd name="connsiteX3" fmla="*/ 434111 w 467687"/>
                <a:gd name="connsiteY3" fmla="*/ 923925 h 1804988"/>
                <a:gd name="connsiteX4" fmla="*/ 442685 w 467687"/>
                <a:gd name="connsiteY4" fmla="*/ 1233488 h 1804988"/>
                <a:gd name="connsiteX5" fmla="*/ 467687 w 467687"/>
                <a:gd name="connsiteY5" fmla="*/ 1562100 h 1804988"/>
                <a:gd name="connsiteX6" fmla="*/ 145981 w 467687"/>
                <a:gd name="connsiteY6" fmla="*/ 1804988 h 1804988"/>
                <a:gd name="connsiteX7" fmla="*/ 64779 w 467687"/>
                <a:gd name="connsiteY7" fmla="*/ 1581148 h 1804988"/>
                <a:gd name="connsiteX8" fmla="*/ 33109 w 467687"/>
                <a:gd name="connsiteY8" fmla="*/ 1343026 h 1804988"/>
                <a:gd name="connsiteX9" fmla="*/ 28346 w 467687"/>
                <a:gd name="connsiteY9" fmla="*/ 1062036 h 1804988"/>
                <a:gd name="connsiteX10" fmla="*/ 0 w 467687"/>
                <a:gd name="connsiteY10" fmla="*/ 634918 h 1804988"/>
                <a:gd name="connsiteX11" fmla="*/ 33795 w 467687"/>
                <a:gd name="connsiteY11" fmla="*/ 191244 h 1804988"/>
                <a:gd name="connsiteX12" fmla="*/ 72844 w 467687"/>
                <a:gd name="connsiteY12" fmla="*/ 68938 h 1804988"/>
                <a:gd name="connsiteX13" fmla="*/ 139789 w 46768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34429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45335 w 469007"/>
                <a:gd name="connsiteY7" fmla="*/ 1606216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742315"/>
                <a:gd name="connsiteX1" fmla="*/ 464007 w 469007"/>
                <a:gd name="connsiteY1" fmla="*/ 219075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16542 w 469007"/>
                <a:gd name="connsiteY1" fmla="*/ 194006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61041 w 469007"/>
                <a:gd name="connsiteY1" fmla="*/ 200274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1049"/>
                <a:gd name="connsiteY0" fmla="*/ 0 h 1742315"/>
                <a:gd name="connsiteX1" fmla="*/ 461041 w 461049"/>
                <a:gd name="connsiteY1" fmla="*/ 200274 h 1742315"/>
                <a:gd name="connsiteX2" fmla="*/ 441861 w 461049"/>
                <a:gd name="connsiteY2" fmla="*/ 595313 h 1742315"/>
                <a:gd name="connsiteX3" fmla="*/ 435431 w 461049"/>
                <a:gd name="connsiteY3" fmla="*/ 923925 h 1742315"/>
                <a:gd name="connsiteX4" fmla="*/ 444005 w 461049"/>
                <a:gd name="connsiteY4" fmla="*/ 1233488 h 1742315"/>
                <a:gd name="connsiteX5" fmla="*/ 427475 w 461049"/>
                <a:gd name="connsiteY5" fmla="*/ 1524497 h 1742315"/>
                <a:gd name="connsiteX6" fmla="*/ 120604 w 461049"/>
                <a:gd name="connsiteY6" fmla="*/ 1742315 h 1742315"/>
                <a:gd name="connsiteX7" fmla="*/ 45335 w 461049"/>
                <a:gd name="connsiteY7" fmla="*/ 1606216 h 1742315"/>
                <a:gd name="connsiteX8" fmla="*/ 16631 w 461049"/>
                <a:gd name="connsiteY8" fmla="*/ 1343026 h 1742315"/>
                <a:gd name="connsiteX9" fmla="*/ 0 w 461049"/>
                <a:gd name="connsiteY9" fmla="*/ 1055770 h 1742315"/>
                <a:gd name="connsiteX10" fmla="*/ 1320 w 461049"/>
                <a:gd name="connsiteY10" fmla="*/ 634918 h 1742315"/>
                <a:gd name="connsiteX11" fmla="*/ 35115 w 461049"/>
                <a:gd name="connsiteY11" fmla="*/ 191244 h 1742315"/>
                <a:gd name="connsiteX12" fmla="*/ 74164 w 461049"/>
                <a:gd name="connsiteY12" fmla="*/ 68938 h 1742315"/>
                <a:gd name="connsiteX13" fmla="*/ 141109 w 461049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45335 w 463074"/>
                <a:gd name="connsiteY7" fmla="*/ 1606216 h 1742315"/>
                <a:gd name="connsiteX8" fmla="*/ 16631 w 463074"/>
                <a:gd name="connsiteY8" fmla="*/ 1343026 h 1742315"/>
                <a:gd name="connsiteX9" fmla="*/ 0 w 463074"/>
                <a:gd name="connsiteY9" fmla="*/ 1055770 h 1742315"/>
                <a:gd name="connsiteX10" fmla="*/ 1320 w 463074"/>
                <a:gd name="connsiteY10" fmla="*/ 634918 h 1742315"/>
                <a:gd name="connsiteX11" fmla="*/ 35115 w 463074"/>
                <a:gd name="connsiteY11" fmla="*/ 191244 h 1742315"/>
                <a:gd name="connsiteX12" fmla="*/ 74164 w 463074"/>
                <a:gd name="connsiteY12" fmla="*/ 68938 h 1742315"/>
                <a:gd name="connsiteX13" fmla="*/ 141109 w 463074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35115 w 463074"/>
                <a:gd name="connsiteY12" fmla="*/ 191244 h 1742315"/>
                <a:gd name="connsiteX13" fmla="*/ 74164 w 463074"/>
                <a:gd name="connsiteY13" fmla="*/ 68938 h 1742315"/>
                <a:gd name="connsiteX14" fmla="*/ 141109 w 463074"/>
                <a:gd name="connsiteY14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17801 w 463074"/>
                <a:gd name="connsiteY12" fmla="*/ 357234 h 1742315"/>
                <a:gd name="connsiteX13" fmla="*/ 35115 w 463074"/>
                <a:gd name="connsiteY13" fmla="*/ 191244 h 1742315"/>
                <a:gd name="connsiteX14" fmla="*/ 74164 w 463074"/>
                <a:gd name="connsiteY14" fmla="*/ 68938 h 1742315"/>
                <a:gd name="connsiteX15" fmla="*/ 141109 w 463074"/>
                <a:gd name="connsiteY15" fmla="*/ 0 h 174231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206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56805"/>
                <a:gd name="connsiteX1" fmla="*/ 461041 w 463074"/>
                <a:gd name="connsiteY1" fmla="*/ 200275 h 1756805"/>
                <a:gd name="connsiteX2" fmla="*/ 441861 w 463074"/>
                <a:gd name="connsiteY2" fmla="*/ 595314 h 1756805"/>
                <a:gd name="connsiteX3" fmla="*/ 435431 w 463074"/>
                <a:gd name="connsiteY3" fmla="*/ 923926 h 1756805"/>
                <a:gd name="connsiteX4" fmla="*/ 444005 w 463074"/>
                <a:gd name="connsiteY4" fmla="*/ 1233489 h 1756805"/>
                <a:gd name="connsiteX5" fmla="*/ 463074 w 463074"/>
                <a:gd name="connsiteY5" fmla="*/ 1555835 h 1756805"/>
                <a:gd name="connsiteX6" fmla="*/ 138404 w 463074"/>
                <a:gd name="connsiteY6" fmla="*/ 1742316 h 1756805"/>
                <a:gd name="connsiteX7" fmla="*/ 106796 w 463074"/>
                <a:gd name="connsiteY7" fmla="*/ 1742305 h 1756805"/>
                <a:gd name="connsiteX8" fmla="*/ 74166 w 463074"/>
                <a:gd name="connsiteY8" fmla="*/ 1692167 h 1756805"/>
                <a:gd name="connsiteX9" fmla="*/ 45335 w 463074"/>
                <a:gd name="connsiteY9" fmla="*/ 1606217 h 1756805"/>
                <a:gd name="connsiteX10" fmla="*/ 16631 w 463074"/>
                <a:gd name="connsiteY10" fmla="*/ 1343027 h 1756805"/>
                <a:gd name="connsiteX11" fmla="*/ 0 w 463074"/>
                <a:gd name="connsiteY11" fmla="*/ 1055771 h 1756805"/>
                <a:gd name="connsiteX12" fmla="*/ 1320 w 463074"/>
                <a:gd name="connsiteY12" fmla="*/ 634919 h 1756805"/>
                <a:gd name="connsiteX13" fmla="*/ 17801 w 463074"/>
                <a:gd name="connsiteY13" fmla="*/ 357235 h 1756805"/>
                <a:gd name="connsiteX14" fmla="*/ 35115 w 463074"/>
                <a:gd name="connsiteY14" fmla="*/ 191245 h 1756805"/>
                <a:gd name="connsiteX15" fmla="*/ 74164 w 463074"/>
                <a:gd name="connsiteY15" fmla="*/ 68939 h 1756805"/>
                <a:gd name="connsiteX16" fmla="*/ 120345 w 463074"/>
                <a:gd name="connsiteY16" fmla="*/ 0 h 175680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3948 w 463074"/>
                <a:gd name="connsiteY3" fmla="*/ 895723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4015"/>
                <a:gd name="connsiteY0" fmla="*/ 0 h 1742316"/>
                <a:gd name="connsiteX1" fmla="*/ 464008 w 464015"/>
                <a:gd name="connsiteY1" fmla="*/ 209677 h 1742316"/>
                <a:gd name="connsiteX2" fmla="*/ 441861 w 464015"/>
                <a:gd name="connsiteY2" fmla="*/ 570244 h 1742316"/>
                <a:gd name="connsiteX3" fmla="*/ 433948 w 464015"/>
                <a:gd name="connsiteY3" fmla="*/ 895723 h 1742316"/>
                <a:gd name="connsiteX4" fmla="*/ 444005 w 464015"/>
                <a:gd name="connsiteY4" fmla="*/ 1233489 h 1742316"/>
                <a:gd name="connsiteX5" fmla="*/ 463074 w 464015"/>
                <a:gd name="connsiteY5" fmla="*/ 1555835 h 1742316"/>
                <a:gd name="connsiteX6" fmla="*/ 138404 w 464015"/>
                <a:gd name="connsiteY6" fmla="*/ 1742316 h 1742316"/>
                <a:gd name="connsiteX7" fmla="*/ 106796 w 464015"/>
                <a:gd name="connsiteY7" fmla="*/ 1742305 h 1742316"/>
                <a:gd name="connsiteX8" fmla="*/ 74166 w 464015"/>
                <a:gd name="connsiteY8" fmla="*/ 1692167 h 1742316"/>
                <a:gd name="connsiteX9" fmla="*/ 45335 w 464015"/>
                <a:gd name="connsiteY9" fmla="*/ 1606217 h 1742316"/>
                <a:gd name="connsiteX10" fmla="*/ 16631 w 464015"/>
                <a:gd name="connsiteY10" fmla="*/ 1343027 h 1742316"/>
                <a:gd name="connsiteX11" fmla="*/ 0 w 464015"/>
                <a:gd name="connsiteY11" fmla="*/ 1055771 h 1742316"/>
                <a:gd name="connsiteX12" fmla="*/ 1320 w 464015"/>
                <a:gd name="connsiteY12" fmla="*/ 634919 h 1742316"/>
                <a:gd name="connsiteX13" fmla="*/ 17801 w 464015"/>
                <a:gd name="connsiteY13" fmla="*/ 357235 h 1742316"/>
                <a:gd name="connsiteX14" fmla="*/ 35115 w 464015"/>
                <a:gd name="connsiteY14" fmla="*/ 191245 h 1742316"/>
                <a:gd name="connsiteX15" fmla="*/ 74164 w 464015"/>
                <a:gd name="connsiteY15" fmla="*/ 68939 h 1742316"/>
                <a:gd name="connsiteX16" fmla="*/ 120345 w 464015"/>
                <a:gd name="connsiteY16" fmla="*/ 0 h 17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4015" h="1742316">
                  <a:moveTo>
                    <a:pt x="120345" y="0"/>
                  </a:moveTo>
                  <a:lnTo>
                    <a:pt x="464008" y="209677"/>
                  </a:lnTo>
                  <a:cubicBezTo>
                    <a:pt x="464484" y="298577"/>
                    <a:pt x="441385" y="481344"/>
                    <a:pt x="441861" y="570244"/>
                  </a:cubicBezTo>
                  <a:cubicBezTo>
                    <a:pt x="441861" y="678194"/>
                    <a:pt x="433591" y="785182"/>
                    <a:pt x="433948" y="895723"/>
                  </a:cubicBezTo>
                  <a:cubicBezTo>
                    <a:pt x="434305" y="1006264"/>
                    <a:pt x="435432" y="1130302"/>
                    <a:pt x="444005" y="1233489"/>
                  </a:cubicBezTo>
                  <a:lnTo>
                    <a:pt x="463074" y="1555835"/>
                  </a:lnTo>
                  <a:lnTo>
                    <a:pt x="138404" y="1742316"/>
                  </a:lnTo>
                  <a:lnTo>
                    <a:pt x="106796" y="1742305"/>
                  </a:lnTo>
                  <a:cubicBezTo>
                    <a:pt x="96090" y="1733947"/>
                    <a:pt x="83915" y="1711715"/>
                    <a:pt x="74166" y="1692167"/>
                  </a:cubicBezTo>
                  <a:lnTo>
                    <a:pt x="45335" y="1606217"/>
                  </a:lnTo>
                  <a:lnTo>
                    <a:pt x="16631" y="1343027"/>
                  </a:lnTo>
                  <a:cubicBezTo>
                    <a:pt x="15043" y="1249364"/>
                    <a:pt x="1588" y="1149434"/>
                    <a:pt x="0" y="1055771"/>
                  </a:cubicBezTo>
                  <a:lnTo>
                    <a:pt x="1320" y="634919"/>
                  </a:lnTo>
                  <a:cubicBezTo>
                    <a:pt x="5275" y="518496"/>
                    <a:pt x="12169" y="431181"/>
                    <a:pt x="17801" y="357235"/>
                  </a:cubicBezTo>
                  <a:cubicBezTo>
                    <a:pt x="23433" y="283289"/>
                    <a:pt x="26710" y="239294"/>
                    <a:pt x="35115" y="191245"/>
                  </a:cubicBezTo>
                  <a:cubicBezTo>
                    <a:pt x="52087" y="160922"/>
                    <a:pt x="57192" y="99262"/>
                    <a:pt x="74164" y="68939"/>
                  </a:cubicBezTo>
                  <a:lnTo>
                    <a:pt x="1203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6200000" flipH="1" flipV="1">
              <a:off x="5826345" y="5152849"/>
              <a:ext cx="131686" cy="22432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rot="5400000" flipV="1">
              <a:off x="5639433" y="5152850"/>
              <a:ext cx="131686" cy="22432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 Same Side Corner Rectangle 119"/>
            <p:cNvSpPr/>
            <p:nvPr/>
          </p:nvSpPr>
          <p:spPr>
            <a:xfrm rot="10800000">
              <a:off x="5703821" y="5236433"/>
              <a:ext cx="192170" cy="290813"/>
            </a:xfrm>
            <a:prstGeom prst="round2SameRect">
              <a:avLst/>
            </a:prstGeom>
            <a:pattFill prst="ltVert">
              <a:fgClr>
                <a:schemeClr val="tx1"/>
              </a:fgClr>
              <a:bgClr>
                <a:schemeClr val="bg1">
                  <a:lumMod val="75000"/>
                </a:schemeClr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hord 120"/>
            <p:cNvSpPr/>
            <p:nvPr/>
          </p:nvSpPr>
          <p:spPr>
            <a:xfrm rot="18312121" flipH="1" flipV="1">
              <a:off x="5916622" y="5085224"/>
              <a:ext cx="20009" cy="40793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hord 121"/>
            <p:cNvSpPr/>
            <p:nvPr/>
          </p:nvSpPr>
          <p:spPr>
            <a:xfrm rot="3287879" flipV="1">
              <a:off x="5665460" y="5090067"/>
              <a:ext cx="20009" cy="40793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862915" y="4893335"/>
              <a:ext cx="33093" cy="38798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 flipH="1">
              <a:off x="5700353" y="4891052"/>
              <a:ext cx="33093" cy="38798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30"/>
            <p:cNvSpPr/>
            <p:nvPr/>
          </p:nvSpPr>
          <p:spPr>
            <a:xfrm>
              <a:off x="5721179" y="4892336"/>
              <a:ext cx="157141" cy="135509"/>
            </a:xfrm>
            <a:custGeom>
              <a:avLst/>
              <a:gdLst>
                <a:gd name="connsiteX0" fmla="*/ 0 w 1085524"/>
                <a:gd name="connsiteY0" fmla="*/ 812007 h 812007"/>
                <a:gd name="connsiteX1" fmla="*/ 186331 w 1085524"/>
                <a:gd name="connsiteY1" fmla="*/ 0 h 812007"/>
                <a:gd name="connsiteX2" fmla="*/ 899193 w 1085524"/>
                <a:gd name="connsiteY2" fmla="*/ 0 h 812007"/>
                <a:gd name="connsiteX3" fmla="*/ 1085524 w 1085524"/>
                <a:gd name="connsiteY3" fmla="*/ 812007 h 812007"/>
                <a:gd name="connsiteX4" fmla="*/ 0 w 1085524"/>
                <a:gd name="connsiteY4" fmla="*/ 812007 h 8120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89807 h 889807"/>
                <a:gd name="connsiteX1" fmla="*/ 186331 w 1085524"/>
                <a:gd name="connsiteY1" fmla="*/ 77800 h 889807"/>
                <a:gd name="connsiteX2" fmla="*/ 549268 w 1085524"/>
                <a:gd name="connsiteY2" fmla="*/ 32557 h 889807"/>
                <a:gd name="connsiteX3" fmla="*/ 899193 w 1085524"/>
                <a:gd name="connsiteY3" fmla="*/ 77800 h 889807"/>
                <a:gd name="connsiteX4" fmla="*/ 1085524 w 1085524"/>
                <a:gd name="connsiteY4" fmla="*/ 889807 h 889807"/>
                <a:gd name="connsiteX5" fmla="*/ 0 w 1085524"/>
                <a:gd name="connsiteY5" fmla="*/ 889807 h 8898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899193 w 1085524"/>
                <a:gd name="connsiteY4" fmla="*/ 45243 h 857250"/>
                <a:gd name="connsiteX5" fmla="*/ 1085524 w 1085524"/>
                <a:gd name="connsiteY5" fmla="*/ 857250 h 857250"/>
                <a:gd name="connsiteX6" fmla="*/ 0 w 1085524"/>
                <a:gd name="connsiteY6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737387 w 1085524"/>
                <a:gd name="connsiteY4" fmla="*/ 14287 h 857250"/>
                <a:gd name="connsiteX5" fmla="*/ 899193 w 1085524"/>
                <a:gd name="connsiteY5" fmla="*/ 45243 h 857250"/>
                <a:gd name="connsiteX6" fmla="*/ 1085524 w 1085524"/>
                <a:gd name="connsiteY6" fmla="*/ 857250 h 857250"/>
                <a:gd name="connsiteX7" fmla="*/ 0 w 1085524"/>
                <a:gd name="connsiteY7" fmla="*/ 857250 h 857250"/>
                <a:gd name="connsiteX0" fmla="*/ 0 w 1002180"/>
                <a:gd name="connsiteY0" fmla="*/ 857250 h 904875"/>
                <a:gd name="connsiteX1" fmla="*/ 186331 w 1002180"/>
                <a:gd name="connsiteY1" fmla="*/ 45243 h 904875"/>
                <a:gd name="connsiteX2" fmla="*/ 356387 w 1002180"/>
                <a:gd name="connsiteY2" fmla="*/ 7143 h 904875"/>
                <a:gd name="connsiteX3" fmla="*/ 549268 w 1002180"/>
                <a:gd name="connsiteY3" fmla="*/ 0 h 904875"/>
                <a:gd name="connsiteX4" fmla="*/ 737387 w 1002180"/>
                <a:gd name="connsiteY4" fmla="*/ 14287 h 904875"/>
                <a:gd name="connsiteX5" fmla="*/ 899193 w 1002180"/>
                <a:gd name="connsiteY5" fmla="*/ 45243 h 904875"/>
                <a:gd name="connsiteX6" fmla="*/ 1002180 w 1002180"/>
                <a:gd name="connsiteY6" fmla="*/ 904875 h 904875"/>
                <a:gd name="connsiteX7" fmla="*/ 0 w 1002180"/>
                <a:gd name="connsiteY7" fmla="*/ 857250 h 904875"/>
                <a:gd name="connsiteX0" fmla="*/ 0 w 1056474"/>
                <a:gd name="connsiteY0" fmla="*/ 857250 h 904875"/>
                <a:gd name="connsiteX1" fmla="*/ 186331 w 1056474"/>
                <a:gd name="connsiteY1" fmla="*/ 45243 h 904875"/>
                <a:gd name="connsiteX2" fmla="*/ 356387 w 1056474"/>
                <a:gd name="connsiteY2" fmla="*/ 7143 h 904875"/>
                <a:gd name="connsiteX3" fmla="*/ 549268 w 1056474"/>
                <a:gd name="connsiteY3" fmla="*/ 0 h 904875"/>
                <a:gd name="connsiteX4" fmla="*/ 737387 w 1056474"/>
                <a:gd name="connsiteY4" fmla="*/ 14287 h 904875"/>
                <a:gd name="connsiteX5" fmla="*/ 899193 w 1056474"/>
                <a:gd name="connsiteY5" fmla="*/ 45243 h 904875"/>
                <a:gd name="connsiteX6" fmla="*/ 1056474 w 1056474"/>
                <a:gd name="connsiteY6" fmla="*/ 764381 h 904875"/>
                <a:gd name="connsiteX7" fmla="*/ 1002180 w 1056474"/>
                <a:gd name="connsiteY7" fmla="*/ 904875 h 904875"/>
                <a:gd name="connsiteX8" fmla="*/ 0 w 1056474"/>
                <a:gd name="connsiteY8" fmla="*/ 857250 h 904875"/>
                <a:gd name="connsiteX0" fmla="*/ 0 w 1066175"/>
                <a:gd name="connsiteY0" fmla="*/ 857250 h 904875"/>
                <a:gd name="connsiteX1" fmla="*/ 186331 w 1066175"/>
                <a:gd name="connsiteY1" fmla="*/ 45243 h 904875"/>
                <a:gd name="connsiteX2" fmla="*/ 356387 w 1066175"/>
                <a:gd name="connsiteY2" fmla="*/ 7143 h 904875"/>
                <a:gd name="connsiteX3" fmla="*/ 549268 w 1066175"/>
                <a:gd name="connsiteY3" fmla="*/ 0 h 904875"/>
                <a:gd name="connsiteX4" fmla="*/ 737387 w 1066175"/>
                <a:gd name="connsiteY4" fmla="*/ 14287 h 904875"/>
                <a:gd name="connsiteX5" fmla="*/ 899193 w 1066175"/>
                <a:gd name="connsiteY5" fmla="*/ 45243 h 904875"/>
                <a:gd name="connsiteX6" fmla="*/ 1056474 w 1066175"/>
                <a:gd name="connsiteY6" fmla="*/ 764381 h 904875"/>
                <a:gd name="connsiteX7" fmla="*/ 1063618 w 1066175"/>
                <a:gd name="connsiteY7" fmla="*/ 847725 h 904875"/>
                <a:gd name="connsiteX8" fmla="*/ 1002180 w 1066175"/>
                <a:gd name="connsiteY8" fmla="*/ 904875 h 904875"/>
                <a:gd name="connsiteX9" fmla="*/ 0 w 1066175"/>
                <a:gd name="connsiteY9" fmla="*/ 857250 h 904875"/>
                <a:gd name="connsiteX0" fmla="*/ 0 w 1063618"/>
                <a:gd name="connsiteY0" fmla="*/ 857250 h 904875"/>
                <a:gd name="connsiteX1" fmla="*/ 186331 w 1063618"/>
                <a:gd name="connsiteY1" fmla="*/ 45243 h 904875"/>
                <a:gd name="connsiteX2" fmla="*/ 356387 w 1063618"/>
                <a:gd name="connsiteY2" fmla="*/ 7143 h 904875"/>
                <a:gd name="connsiteX3" fmla="*/ 549268 w 1063618"/>
                <a:gd name="connsiteY3" fmla="*/ 0 h 904875"/>
                <a:gd name="connsiteX4" fmla="*/ 737387 w 1063618"/>
                <a:gd name="connsiteY4" fmla="*/ 14287 h 904875"/>
                <a:gd name="connsiteX5" fmla="*/ 899193 w 1063618"/>
                <a:gd name="connsiteY5" fmla="*/ 45243 h 904875"/>
                <a:gd name="connsiteX6" fmla="*/ 1056474 w 1063618"/>
                <a:gd name="connsiteY6" fmla="*/ 764381 h 904875"/>
                <a:gd name="connsiteX7" fmla="*/ 1063618 w 1063618"/>
                <a:gd name="connsiteY7" fmla="*/ 847725 h 904875"/>
                <a:gd name="connsiteX8" fmla="*/ 1002180 w 1063618"/>
                <a:gd name="connsiteY8" fmla="*/ 904875 h 904875"/>
                <a:gd name="connsiteX9" fmla="*/ 0 w 1063618"/>
                <a:gd name="connsiteY9" fmla="*/ 857250 h 904875"/>
                <a:gd name="connsiteX0" fmla="*/ 0 w 1063618"/>
                <a:gd name="connsiteY0" fmla="*/ 857250 h 910896"/>
                <a:gd name="connsiteX1" fmla="*/ 186331 w 1063618"/>
                <a:gd name="connsiteY1" fmla="*/ 45243 h 910896"/>
                <a:gd name="connsiteX2" fmla="*/ 356387 w 1063618"/>
                <a:gd name="connsiteY2" fmla="*/ 7143 h 910896"/>
                <a:gd name="connsiteX3" fmla="*/ 549268 w 1063618"/>
                <a:gd name="connsiteY3" fmla="*/ 0 h 910896"/>
                <a:gd name="connsiteX4" fmla="*/ 737387 w 1063618"/>
                <a:gd name="connsiteY4" fmla="*/ 14287 h 910896"/>
                <a:gd name="connsiteX5" fmla="*/ 899193 w 1063618"/>
                <a:gd name="connsiteY5" fmla="*/ 45243 h 910896"/>
                <a:gd name="connsiteX6" fmla="*/ 1056474 w 1063618"/>
                <a:gd name="connsiteY6" fmla="*/ 764381 h 910896"/>
                <a:gd name="connsiteX7" fmla="*/ 1063618 w 1063618"/>
                <a:gd name="connsiteY7" fmla="*/ 847725 h 910896"/>
                <a:gd name="connsiteX8" fmla="*/ 1002180 w 1063618"/>
                <a:gd name="connsiteY8" fmla="*/ 904875 h 910896"/>
                <a:gd name="connsiteX9" fmla="*/ 125406 w 1063618"/>
                <a:gd name="connsiteY9" fmla="*/ 907256 h 910896"/>
                <a:gd name="connsiteX10" fmla="*/ 0 w 1063618"/>
                <a:gd name="connsiteY10" fmla="*/ 857250 h 910896"/>
                <a:gd name="connsiteX0" fmla="*/ 0 w 1063618"/>
                <a:gd name="connsiteY0" fmla="*/ 857250 h 908551"/>
                <a:gd name="connsiteX1" fmla="*/ 186331 w 1063618"/>
                <a:gd name="connsiteY1" fmla="*/ 45243 h 908551"/>
                <a:gd name="connsiteX2" fmla="*/ 356387 w 1063618"/>
                <a:gd name="connsiteY2" fmla="*/ 7143 h 908551"/>
                <a:gd name="connsiteX3" fmla="*/ 549268 w 1063618"/>
                <a:gd name="connsiteY3" fmla="*/ 0 h 908551"/>
                <a:gd name="connsiteX4" fmla="*/ 737387 w 1063618"/>
                <a:gd name="connsiteY4" fmla="*/ 14287 h 908551"/>
                <a:gd name="connsiteX5" fmla="*/ 899193 w 1063618"/>
                <a:gd name="connsiteY5" fmla="*/ 45243 h 908551"/>
                <a:gd name="connsiteX6" fmla="*/ 1056474 w 1063618"/>
                <a:gd name="connsiteY6" fmla="*/ 764381 h 908551"/>
                <a:gd name="connsiteX7" fmla="*/ 1063618 w 1063618"/>
                <a:gd name="connsiteY7" fmla="*/ 847725 h 908551"/>
                <a:gd name="connsiteX8" fmla="*/ 1002180 w 1063618"/>
                <a:gd name="connsiteY8" fmla="*/ 904875 h 908551"/>
                <a:gd name="connsiteX9" fmla="*/ 387343 w 1063618"/>
                <a:gd name="connsiteY9" fmla="*/ 873917 h 908551"/>
                <a:gd name="connsiteX10" fmla="*/ 125406 w 1063618"/>
                <a:gd name="connsiteY10" fmla="*/ 907256 h 908551"/>
                <a:gd name="connsiteX11" fmla="*/ 0 w 1063618"/>
                <a:gd name="connsiteY11" fmla="*/ 857250 h 908551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7256"/>
                <a:gd name="connsiteX1" fmla="*/ 186331 w 1063618"/>
                <a:gd name="connsiteY1" fmla="*/ 45243 h 907256"/>
                <a:gd name="connsiteX2" fmla="*/ 356387 w 1063618"/>
                <a:gd name="connsiteY2" fmla="*/ 7143 h 907256"/>
                <a:gd name="connsiteX3" fmla="*/ 549268 w 1063618"/>
                <a:gd name="connsiteY3" fmla="*/ 0 h 907256"/>
                <a:gd name="connsiteX4" fmla="*/ 737387 w 1063618"/>
                <a:gd name="connsiteY4" fmla="*/ 14287 h 907256"/>
                <a:gd name="connsiteX5" fmla="*/ 899193 w 1063618"/>
                <a:gd name="connsiteY5" fmla="*/ 45243 h 907256"/>
                <a:gd name="connsiteX6" fmla="*/ 1056474 w 1063618"/>
                <a:gd name="connsiteY6" fmla="*/ 764381 h 907256"/>
                <a:gd name="connsiteX7" fmla="*/ 1063618 w 1063618"/>
                <a:gd name="connsiteY7" fmla="*/ 847725 h 907256"/>
                <a:gd name="connsiteX8" fmla="*/ 1002180 w 1063618"/>
                <a:gd name="connsiteY8" fmla="*/ 904875 h 907256"/>
                <a:gd name="connsiteX9" fmla="*/ 780249 w 1063618"/>
                <a:gd name="connsiteY9" fmla="*/ 869156 h 907256"/>
                <a:gd name="connsiteX10" fmla="*/ 387343 w 1063618"/>
                <a:gd name="connsiteY10" fmla="*/ 873917 h 907256"/>
                <a:gd name="connsiteX11" fmla="*/ 125406 w 1063618"/>
                <a:gd name="connsiteY11" fmla="*/ 907256 h 907256"/>
                <a:gd name="connsiteX12" fmla="*/ 0 w 1063618"/>
                <a:gd name="connsiteY12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4875"/>
                <a:gd name="connsiteX1" fmla="*/ 13487 w 1063618"/>
                <a:gd name="connsiteY1" fmla="*/ 764380 h 904875"/>
                <a:gd name="connsiteX2" fmla="*/ 186331 w 1063618"/>
                <a:gd name="connsiteY2" fmla="*/ 45243 h 904875"/>
                <a:gd name="connsiteX3" fmla="*/ 356387 w 1063618"/>
                <a:gd name="connsiteY3" fmla="*/ 7143 h 904875"/>
                <a:gd name="connsiteX4" fmla="*/ 549268 w 1063618"/>
                <a:gd name="connsiteY4" fmla="*/ 0 h 904875"/>
                <a:gd name="connsiteX5" fmla="*/ 737387 w 1063618"/>
                <a:gd name="connsiteY5" fmla="*/ 14287 h 904875"/>
                <a:gd name="connsiteX6" fmla="*/ 899193 w 1063618"/>
                <a:gd name="connsiteY6" fmla="*/ 45243 h 904875"/>
                <a:gd name="connsiteX7" fmla="*/ 1056474 w 1063618"/>
                <a:gd name="connsiteY7" fmla="*/ 764381 h 904875"/>
                <a:gd name="connsiteX8" fmla="*/ 1063618 w 1063618"/>
                <a:gd name="connsiteY8" fmla="*/ 847725 h 904875"/>
                <a:gd name="connsiteX9" fmla="*/ 1002180 w 1063618"/>
                <a:gd name="connsiteY9" fmla="*/ 904875 h 904875"/>
                <a:gd name="connsiteX10" fmla="*/ 780249 w 1063618"/>
                <a:gd name="connsiteY10" fmla="*/ 869156 h 904875"/>
                <a:gd name="connsiteX11" fmla="*/ 387343 w 1063618"/>
                <a:gd name="connsiteY11" fmla="*/ 873917 h 904875"/>
                <a:gd name="connsiteX12" fmla="*/ 103974 w 1063618"/>
                <a:gd name="connsiteY12" fmla="*/ 904875 h 904875"/>
                <a:gd name="connsiteX13" fmla="*/ 0 w 1063618"/>
                <a:gd name="connsiteY13" fmla="*/ 857250 h 904875"/>
                <a:gd name="connsiteX0" fmla="*/ 801 w 1050131"/>
                <a:gd name="connsiteY0" fmla="*/ 857250 h 904875"/>
                <a:gd name="connsiteX1" fmla="*/ 0 w 1050131"/>
                <a:gd name="connsiteY1" fmla="*/ 764380 h 904875"/>
                <a:gd name="connsiteX2" fmla="*/ 172844 w 1050131"/>
                <a:gd name="connsiteY2" fmla="*/ 45243 h 904875"/>
                <a:gd name="connsiteX3" fmla="*/ 342900 w 1050131"/>
                <a:gd name="connsiteY3" fmla="*/ 7143 h 904875"/>
                <a:gd name="connsiteX4" fmla="*/ 535781 w 1050131"/>
                <a:gd name="connsiteY4" fmla="*/ 0 h 904875"/>
                <a:gd name="connsiteX5" fmla="*/ 723900 w 1050131"/>
                <a:gd name="connsiteY5" fmla="*/ 14287 h 904875"/>
                <a:gd name="connsiteX6" fmla="*/ 885706 w 1050131"/>
                <a:gd name="connsiteY6" fmla="*/ 45243 h 904875"/>
                <a:gd name="connsiteX7" fmla="*/ 1042987 w 1050131"/>
                <a:gd name="connsiteY7" fmla="*/ 764381 h 904875"/>
                <a:gd name="connsiteX8" fmla="*/ 1050131 w 1050131"/>
                <a:gd name="connsiteY8" fmla="*/ 847725 h 904875"/>
                <a:gd name="connsiteX9" fmla="*/ 988693 w 1050131"/>
                <a:gd name="connsiteY9" fmla="*/ 904875 h 904875"/>
                <a:gd name="connsiteX10" fmla="*/ 766762 w 1050131"/>
                <a:gd name="connsiteY10" fmla="*/ 869156 h 904875"/>
                <a:gd name="connsiteX11" fmla="*/ 373856 w 1050131"/>
                <a:gd name="connsiteY11" fmla="*/ 873917 h 904875"/>
                <a:gd name="connsiteX12" fmla="*/ 90487 w 1050131"/>
                <a:gd name="connsiteY12" fmla="*/ 904875 h 904875"/>
                <a:gd name="connsiteX13" fmla="*/ 801 w 1050131"/>
                <a:gd name="connsiteY13" fmla="*/ 857250 h 904875"/>
                <a:gd name="connsiteX0" fmla="*/ 0 w 1049330"/>
                <a:gd name="connsiteY0" fmla="*/ 857250 h 904875"/>
                <a:gd name="connsiteX1" fmla="*/ 8724 w 1049330"/>
                <a:gd name="connsiteY1" fmla="*/ 766761 h 904875"/>
                <a:gd name="connsiteX2" fmla="*/ 172043 w 1049330"/>
                <a:gd name="connsiteY2" fmla="*/ 45243 h 904875"/>
                <a:gd name="connsiteX3" fmla="*/ 342099 w 1049330"/>
                <a:gd name="connsiteY3" fmla="*/ 7143 h 904875"/>
                <a:gd name="connsiteX4" fmla="*/ 534980 w 1049330"/>
                <a:gd name="connsiteY4" fmla="*/ 0 h 904875"/>
                <a:gd name="connsiteX5" fmla="*/ 723099 w 1049330"/>
                <a:gd name="connsiteY5" fmla="*/ 14287 h 904875"/>
                <a:gd name="connsiteX6" fmla="*/ 884905 w 1049330"/>
                <a:gd name="connsiteY6" fmla="*/ 45243 h 904875"/>
                <a:gd name="connsiteX7" fmla="*/ 1042186 w 1049330"/>
                <a:gd name="connsiteY7" fmla="*/ 764381 h 904875"/>
                <a:gd name="connsiteX8" fmla="*/ 1049330 w 1049330"/>
                <a:gd name="connsiteY8" fmla="*/ 847725 h 904875"/>
                <a:gd name="connsiteX9" fmla="*/ 987892 w 1049330"/>
                <a:gd name="connsiteY9" fmla="*/ 904875 h 904875"/>
                <a:gd name="connsiteX10" fmla="*/ 765961 w 1049330"/>
                <a:gd name="connsiteY10" fmla="*/ 869156 h 904875"/>
                <a:gd name="connsiteX11" fmla="*/ 373055 w 1049330"/>
                <a:gd name="connsiteY11" fmla="*/ 873917 h 904875"/>
                <a:gd name="connsiteX12" fmla="*/ 89686 w 1049330"/>
                <a:gd name="connsiteY12" fmla="*/ 904875 h 904875"/>
                <a:gd name="connsiteX13" fmla="*/ 0 w 1049330"/>
                <a:gd name="connsiteY13" fmla="*/ 85725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9330" h="904875">
                  <a:moveTo>
                    <a:pt x="0" y="857250"/>
                  </a:moveTo>
                  <a:lnTo>
                    <a:pt x="8724" y="766761"/>
                  </a:lnTo>
                  <a:lnTo>
                    <a:pt x="172043" y="45243"/>
                  </a:lnTo>
                  <a:cubicBezTo>
                    <a:pt x="231903" y="37306"/>
                    <a:pt x="282239" y="15080"/>
                    <a:pt x="342099" y="7143"/>
                  </a:cubicBezTo>
                  <a:lnTo>
                    <a:pt x="534980" y="0"/>
                  </a:lnTo>
                  <a:cubicBezTo>
                    <a:pt x="596099" y="8731"/>
                    <a:pt x="661980" y="5556"/>
                    <a:pt x="723099" y="14287"/>
                  </a:cubicBezTo>
                  <a:lnTo>
                    <a:pt x="884905" y="45243"/>
                  </a:lnTo>
                  <a:lnTo>
                    <a:pt x="1042186" y="764381"/>
                  </a:lnTo>
                  <a:lnTo>
                    <a:pt x="1049330" y="847725"/>
                  </a:lnTo>
                  <a:lnTo>
                    <a:pt x="987892" y="904875"/>
                  </a:lnTo>
                  <a:lnTo>
                    <a:pt x="765961" y="869156"/>
                  </a:lnTo>
                  <a:lnTo>
                    <a:pt x="373055" y="873917"/>
                  </a:lnTo>
                  <a:lnTo>
                    <a:pt x="89686" y="904875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 Same Side Corner Rectangle 125"/>
            <p:cNvSpPr/>
            <p:nvPr/>
          </p:nvSpPr>
          <p:spPr>
            <a:xfrm rot="10800000">
              <a:off x="5709801" y="5514963"/>
              <a:ext cx="177549" cy="13576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hord 126"/>
            <p:cNvSpPr/>
            <p:nvPr/>
          </p:nvSpPr>
          <p:spPr>
            <a:xfrm rot="6204382" flipH="1">
              <a:off x="5703853" y="5511356"/>
              <a:ext cx="14748" cy="31780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hord 127"/>
            <p:cNvSpPr/>
            <p:nvPr/>
          </p:nvSpPr>
          <p:spPr>
            <a:xfrm rot="4595618" flipH="1" flipV="1">
              <a:off x="5878862" y="5511356"/>
              <a:ext cx="14748" cy="31780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51649" y="5172100"/>
              <a:ext cx="69327" cy="138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2514600" y="3200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667000" y="33528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2895600" y="35052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1242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528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657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038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419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800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 rot="8151195">
            <a:off x="3946232" y="3059274"/>
            <a:ext cx="228600" cy="483892"/>
            <a:chOff x="1905001" y="381002"/>
            <a:chExt cx="2514600" cy="5322814"/>
          </a:xfrm>
        </p:grpSpPr>
        <p:sp>
          <p:nvSpPr>
            <p:cNvPr id="141" name="Rounded Rectangle 140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 Same Side Corner Rectangle 150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 Same Side Corner Rectangle 151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hord 152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hord 153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hord 154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hord 155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hord 156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hord 157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 rot="8151195">
            <a:off x="4555833" y="3059275"/>
            <a:ext cx="228600" cy="483892"/>
            <a:chOff x="1905001" y="381002"/>
            <a:chExt cx="2514600" cy="5322814"/>
          </a:xfrm>
        </p:grpSpPr>
        <p:sp>
          <p:nvSpPr>
            <p:cNvPr id="166" name="Rounded Rectangle 165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 Same Side Corner Rectangle 175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 Same Side Corner Rectangle 176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hord 177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hord 178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hord 179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hord 180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hord 181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hord 182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 rot="8151195">
            <a:off x="5317832" y="3059274"/>
            <a:ext cx="228600" cy="483892"/>
            <a:chOff x="1905001" y="381002"/>
            <a:chExt cx="2514600" cy="5322814"/>
          </a:xfrm>
        </p:grpSpPr>
        <p:sp>
          <p:nvSpPr>
            <p:cNvPr id="191" name="Rounded Rectangle 190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 Same Side Corner Rectangle 200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ound Same Side Corner Rectangle 201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hord 202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hord 203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hord 204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hord 205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hord 206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hord 207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Oval 214"/>
          <p:cNvSpPr/>
          <p:nvPr/>
        </p:nvSpPr>
        <p:spPr>
          <a:xfrm>
            <a:off x="4795837" y="3148015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972050" y="318135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7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4162E-6 C 0.05608 -0.00069 0.11233 -0.00139 0.15886 -0.00208 C 0.20538 -0.00278 0.23941 -0.00509 0.27952 -0.00416 C 0.31962 -0.00324 0.35695 0.003 0.4 0.00416 C 0.44306 0.00532 0.49063 0.0037 0.5382 0.00208 " pathEditMode="relative" ptsTypes="aaaaA">
                                      <p:cBhvr>
                                        <p:cTn id="6" dur="59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animRot by="1620000">
                                      <p:cBhvr>
                                        <p:cTn id="8" dur="9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1829 0.00312 0.03681 0.00625 0.04722 C 0.00937 0.05764 0.01302 0.0544 0.01875 0.0625 C 0.02448 0.0706 0.03246 0.0831 0.04062 0.09583 " pathEditMode="relative" ptsTypes="aaaA">
                                      <p:cBhvr>
                                        <p:cTn id="24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/>
      <p:bldP spid="216" grpId="0" animBg="1"/>
      <p:bldP spid="2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rgbClr val="9CB86E"/>
            </a:gs>
            <a:gs pos="100000">
              <a:schemeClr val="accent3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270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155032"/>
            <a:ext cx="9144000" cy="2057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 rot="10800000" flipH="1">
            <a:off x="0" y="3183732"/>
            <a:ext cx="9144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>
            <a:off x="0" y="3109452"/>
            <a:ext cx="9144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635044"/>
            <a:ext cx="9144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 rot="5589812">
            <a:off x="2239918" y="5192485"/>
            <a:ext cx="228600" cy="483892"/>
            <a:chOff x="1905001" y="381002"/>
            <a:chExt cx="2514600" cy="5322814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Same Side Corner Rectangle 22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hord 24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hord 25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hord 26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hord 27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hord 28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hord 29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7"/>
          <p:cNvGrpSpPr/>
          <p:nvPr/>
        </p:nvGrpSpPr>
        <p:grpSpPr>
          <a:xfrm rot="4592512">
            <a:off x="6958431" y="4921161"/>
            <a:ext cx="228600" cy="483892"/>
            <a:chOff x="1905001" y="381002"/>
            <a:chExt cx="2514600" cy="5322814"/>
          </a:xfrm>
        </p:grpSpPr>
        <p:sp>
          <p:nvSpPr>
            <p:cNvPr id="39" name="Rounded Rectangle 38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 Same Side Corner Rectangle 48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Same Side Corner Rectangle 49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hord 50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hord 51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hord 52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hord 53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hord 54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hord 55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2"/>
          <p:cNvGrpSpPr/>
          <p:nvPr/>
        </p:nvGrpSpPr>
        <p:grpSpPr>
          <a:xfrm rot="3770990">
            <a:off x="7929173" y="5099151"/>
            <a:ext cx="228600" cy="483892"/>
            <a:chOff x="1905001" y="381002"/>
            <a:chExt cx="2514600" cy="5322814"/>
          </a:xfrm>
        </p:grpSpPr>
        <p:sp>
          <p:nvSpPr>
            <p:cNvPr id="64" name="Rounded Rectangle 63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Same Side Corner Rectangle 73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Same Side Corner Rectangle 74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hord 75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hord 76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hord 77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hord 78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hord 79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hord 80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7"/>
          <p:cNvGrpSpPr/>
          <p:nvPr/>
        </p:nvGrpSpPr>
        <p:grpSpPr>
          <a:xfrm rot="8151195">
            <a:off x="3260433" y="3059274"/>
            <a:ext cx="228600" cy="483892"/>
            <a:chOff x="1905001" y="381002"/>
            <a:chExt cx="2514600" cy="5322814"/>
          </a:xfrm>
        </p:grpSpPr>
        <p:sp>
          <p:nvSpPr>
            <p:cNvPr id="89" name="Rounded Rectangle 88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 Same Side Corner Rectangle 98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 Same Side Corner Rectangle 99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hord 100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hord 101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hord 102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hord 103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hord 104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hord 105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12"/>
          <p:cNvGrpSpPr/>
          <p:nvPr/>
        </p:nvGrpSpPr>
        <p:grpSpPr>
          <a:xfrm rot="5400000">
            <a:off x="-1822582" y="3632332"/>
            <a:ext cx="266547" cy="621883"/>
            <a:chOff x="5651649" y="4871531"/>
            <a:chExt cx="295374" cy="689140"/>
          </a:xfrm>
        </p:grpSpPr>
        <p:sp>
          <p:nvSpPr>
            <p:cNvPr id="114" name="Moon 113"/>
            <p:cNvSpPr/>
            <p:nvPr/>
          </p:nvSpPr>
          <p:spPr>
            <a:xfrm rot="16200000">
              <a:off x="5778455" y="5432772"/>
              <a:ext cx="37494" cy="218304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Moon 114"/>
            <p:cNvSpPr/>
            <p:nvPr/>
          </p:nvSpPr>
          <p:spPr>
            <a:xfrm rot="5400000">
              <a:off x="5779147" y="4781126"/>
              <a:ext cx="37494" cy="218304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 Same Side Corner Rectangle 35"/>
            <p:cNvSpPr/>
            <p:nvPr/>
          </p:nvSpPr>
          <p:spPr>
            <a:xfrm rot="10800000">
              <a:off x="5675464" y="4877461"/>
              <a:ext cx="248193" cy="675261"/>
            </a:xfrm>
            <a:custGeom>
              <a:avLst/>
              <a:gdLst>
                <a:gd name="connsiteX0" fmla="*/ 249662 w 1497941"/>
                <a:gd name="connsiteY0" fmla="*/ 0 h 3296128"/>
                <a:gd name="connsiteX1" fmla="*/ 1248279 w 1497941"/>
                <a:gd name="connsiteY1" fmla="*/ 0 h 3296128"/>
                <a:gd name="connsiteX2" fmla="*/ 1497941 w 1497941"/>
                <a:gd name="connsiteY2" fmla="*/ 249662 h 3296128"/>
                <a:gd name="connsiteX3" fmla="*/ 1497941 w 1497941"/>
                <a:gd name="connsiteY3" fmla="*/ 3296128 h 3296128"/>
                <a:gd name="connsiteX4" fmla="*/ 1497941 w 1497941"/>
                <a:gd name="connsiteY4" fmla="*/ 3296128 h 3296128"/>
                <a:gd name="connsiteX5" fmla="*/ 0 w 1497941"/>
                <a:gd name="connsiteY5" fmla="*/ 3296128 h 3296128"/>
                <a:gd name="connsiteX6" fmla="*/ 0 w 1497941"/>
                <a:gd name="connsiteY6" fmla="*/ 3296128 h 3296128"/>
                <a:gd name="connsiteX7" fmla="*/ 0 w 1497941"/>
                <a:gd name="connsiteY7" fmla="*/ 249662 h 3296128"/>
                <a:gd name="connsiteX8" fmla="*/ 249662 w 1497941"/>
                <a:gd name="connsiteY8" fmla="*/ 0 h 3296128"/>
                <a:gd name="connsiteX0" fmla="*/ 249662 w 1497941"/>
                <a:gd name="connsiteY0" fmla="*/ 0 h 4301968"/>
                <a:gd name="connsiteX1" fmla="*/ 1248279 w 1497941"/>
                <a:gd name="connsiteY1" fmla="*/ 0 h 4301968"/>
                <a:gd name="connsiteX2" fmla="*/ 1497941 w 1497941"/>
                <a:gd name="connsiteY2" fmla="*/ 249662 h 4301968"/>
                <a:gd name="connsiteX3" fmla="*/ 1497941 w 1497941"/>
                <a:gd name="connsiteY3" fmla="*/ 3296128 h 4301968"/>
                <a:gd name="connsiteX4" fmla="*/ 1475081 w 1497941"/>
                <a:gd name="connsiteY4" fmla="*/ 4301968 h 4301968"/>
                <a:gd name="connsiteX5" fmla="*/ 0 w 1497941"/>
                <a:gd name="connsiteY5" fmla="*/ 3296128 h 4301968"/>
                <a:gd name="connsiteX6" fmla="*/ 0 w 1497941"/>
                <a:gd name="connsiteY6" fmla="*/ 3296128 h 4301968"/>
                <a:gd name="connsiteX7" fmla="*/ 0 w 1497941"/>
                <a:gd name="connsiteY7" fmla="*/ 249662 h 4301968"/>
                <a:gd name="connsiteX8" fmla="*/ 249662 w 1497941"/>
                <a:gd name="connsiteY8" fmla="*/ 0 h 4301968"/>
                <a:gd name="connsiteX0" fmla="*/ 249662 w 1497941"/>
                <a:gd name="connsiteY0" fmla="*/ 0 h 4332448"/>
                <a:gd name="connsiteX1" fmla="*/ 1248279 w 1497941"/>
                <a:gd name="connsiteY1" fmla="*/ 0 h 4332448"/>
                <a:gd name="connsiteX2" fmla="*/ 1497941 w 1497941"/>
                <a:gd name="connsiteY2" fmla="*/ 249662 h 4332448"/>
                <a:gd name="connsiteX3" fmla="*/ 1497941 w 1497941"/>
                <a:gd name="connsiteY3" fmla="*/ 3296128 h 4332448"/>
                <a:gd name="connsiteX4" fmla="*/ 1475081 w 1497941"/>
                <a:gd name="connsiteY4" fmla="*/ 4301968 h 4332448"/>
                <a:gd name="connsiteX5" fmla="*/ 0 w 1497941"/>
                <a:gd name="connsiteY5" fmla="*/ 3296128 h 4332448"/>
                <a:gd name="connsiteX6" fmla="*/ 45720 w 1497941"/>
                <a:gd name="connsiteY6" fmla="*/ 4332448 h 4332448"/>
                <a:gd name="connsiteX7" fmla="*/ 0 w 1497941"/>
                <a:gd name="connsiteY7" fmla="*/ 249662 h 4332448"/>
                <a:gd name="connsiteX8" fmla="*/ 249662 w 1497941"/>
                <a:gd name="connsiteY8" fmla="*/ 0 h 433244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45720 w 1497941"/>
                <a:gd name="connsiteY6" fmla="*/ 4332448 h 4469608"/>
                <a:gd name="connsiteX7" fmla="*/ 0 w 1497941"/>
                <a:gd name="connsiteY7" fmla="*/ 249662 h 4469608"/>
                <a:gd name="connsiteX8" fmla="*/ 249662 w 1497941"/>
                <a:gd name="connsiteY8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373379 w 1497941"/>
                <a:gd name="connsiteY6" fmla="*/ 4439812 h 4469608"/>
                <a:gd name="connsiteX7" fmla="*/ 45720 w 1497941"/>
                <a:gd name="connsiteY7" fmla="*/ 4332448 h 4469608"/>
                <a:gd name="connsiteX8" fmla="*/ 0 w 1497941"/>
                <a:gd name="connsiteY8" fmla="*/ 249662 h 4469608"/>
                <a:gd name="connsiteX9" fmla="*/ 249662 w 1497941"/>
                <a:gd name="connsiteY9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196339 w 1497941"/>
                <a:gd name="connsiteY6" fmla="*/ 4416952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213008 w 1497941"/>
                <a:gd name="connsiteY6" fmla="*/ 4419333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56331 w 1504610"/>
                <a:gd name="connsiteY0" fmla="*/ 0 h 4469608"/>
                <a:gd name="connsiteX1" fmla="*/ 1254948 w 1504610"/>
                <a:gd name="connsiteY1" fmla="*/ 0 h 4469608"/>
                <a:gd name="connsiteX2" fmla="*/ 1504610 w 1504610"/>
                <a:gd name="connsiteY2" fmla="*/ 249662 h 4469608"/>
                <a:gd name="connsiteX3" fmla="*/ 1504610 w 1504610"/>
                <a:gd name="connsiteY3" fmla="*/ 3296128 h 4469608"/>
                <a:gd name="connsiteX4" fmla="*/ 1481750 w 1504610"/>
                <a:gd name="connsiteY4" fmla="*/ 4301968 h 4469608"/>
                <a:gd name="connsiteX5" fmla="*/ 1352550 w 1504610"/>
                <a:gd name="connsiteY5" fmla="*/ 4391711 h 4469608"/>
                <a:gd name="connsiteX6" fmla="*/ 1219677 w 1504610"/>
                <a:gd name="connsiteY6" fmla="*/ 4419333 h 4469608"/>
                <a:gd name="connsiteX7" fmla="*/ 761049 w 1504610"/>
                <a:gd name="connsiteY7" fmla="*/ 4469608 h 4469608"/>
                <a:gd name="connsiteX8" fmla="*/ 380048 w 1504610"/>
                <a:gd name="connsiteY8" fmla="*/ 4439812 h 4469608"/>
                <a:gd name="connsiteX9" fmla="*/ 52389 w 1504610"/>
                <a:gd name="connsiteY9" fmla="*/ 4332448 h 4469608"/>
                <a:gd name="connsiteX10" fmla="*/ 0 w 1504610"/>
                <a:gd name="connsiteY10" fmla="*/ 4151204 h 4469608"/>
                <a:gd name="connsiteX11" fmla="*/ 6669 w 1504610"/>
                <a:gd name="connsiteY11" fmla="*/ 249662 h 4469608"/>
                <a:gd name="connsiteX12" fmla="*/ 256331 w 1504610"/>
                <a:gd name="connsiteY12" fmla="*/ 0 h 4469608"/>
                <a:gd name="connsiteX0" fmla="*/ 263524 w 1511803"/>
                <a:gd name="connsiteY0" fmla="*/ 0 h 4469608"/>
                <a:gd name="connsiteX1" fmla="*/ 1262141 w 1511803"/>
                <a:gd name="connsiteY1" fmla="*/ 0 h 4469608"/>
                <a:gd name="connsiteX2" fmla="*/ 1511803 w 1511803"/>
                <a:gd name="connsiteY2" fmla="*/ 249662 h 4469608"/>
                <a:gd name="connsiteX3" fmla="*/ 1511803 w 1511803"/>
                <a:gd name="connsiteY3" fmla="*/ 3296128 h 4469608"/>
                <a:gd name="connsiteX4" fmla="*/ 1488943 w 1511803"/>
                <a:gd name="connsiteY4" fmla="*/ 4301968 h 4469608"/>
                <a:gd name="connsiteX5" fmla="*/ 1359743 w 1511803"/>
                <a:gd name="connsiteY5" fmla="*/ 4391711 h 4469608"/>
                <a:gd name="connsiteX6" fmla="*/ 1226870 w 1511803"/>
                <a:gd name="connsiteY6" fmla="*/ 4419333 h 4469608"/>
                <a:gd name="connsiteX7" fmla="*/ 768242 w 1511803"/>
                <a:gd name="connsiteY7" fmla="*/ 4469608 h 4469608"/>
                <a:gd name="connsiteX8" fmla="*/ 387241 w 1511803"/>
                <a:gd name="connsiteY8" fmla="*/ 4439812 h 4469608"/>
                <a:gd name="connsiteX9" fmla="*/ 59582 w 1511803"/>
                <a:gd name="connsiteY9" fmla="*/ 4332448 h 4469608"/>
                <a:gd name="connsiteX10" fmla="*/ 7193 w 1511803"/>
                <a:gd name="connsiteY10" fmla="*/ 4151204 h 4469608"/>
                <a:gd name="connsiteX11" fmla="*/ 51 w 1511803"/>
                <a:gd name="connsiteY11" fmla="*/ 3782111 h 4469608"/>
                <a:gd name="connsiteX12" fmla="*/ 13862 w 1511803"/>
                <a:gd name="connsiteY12" fmla="*/ 249662 h 4469608"/>
                <a:gd name="connsiteX13" fmla="*/ 263524 w 1511803"/>
                <a:gd name="connsiteY13" fmla="*/ 0 h 4469608"/>
                <a:gd name="connsiteX0" fmla="*/ 320688 w 1568967"/>
                <a:gd name="connsiteY0" fmla="*/ 0 h 4469608"/>
                <a:gd name="connsiteX1" fmla="*/ 1319305 w 1568967"/>
                <a:gd name="connsiteY1" fmla="*/ 0 h 4469608"/>
                <a:gd name="connsiteX2" fmla="*/ 1568967 w 1568967"/>
                <a:gd name="connsiteY2" fmla="*/ 249662 h 4469608"/>
                <a:gd name="connsiteX3" fmla="*/ 1568967 w 1568967"/>
                <a:gd name="connsiteY3" fmla="*/ 3296128 h 4469608"/>
                <a:gd name="connsiteX4" fmla="*/ 1546107 w 1568967"/>
                <a:gd name="connsiteY4" fmla="*/ 4301968 h 4469608"/>
                <a:gd name="connsiteX5" fmla="*/ 1416907 w 1568967"/>
                <a:gd name="connsiteY5" fmla="*/ 4391711 h 4469608"/>
                <a:gd name="connsiteX6" fmla="*/ 1284034 w 1568967"/>
                <a:gd name="connsiteY6" fmla="*/ 4419333 h 4469608"/>
                <a:gd name="connsiteX7" fmla="*/ 825406 w 1568967"/>
                <a:gd name="connsiteY7" fmla="*/ 4469608 h 4469608"/>
                <a:gd name="connsiteX8" fmla="*/ 444405 w 1568967"/>
                <a:gd name="connsiteY8" fmla="*/ 4439812 h 4469608"/>
                <a:gd name="connsiteX9" fmla="*/ 116746 w 1568967"/>
                <a:gd name="connsiteY9" fmla="*/ 4332448 h 4469608"/>
                <a:gd name="connsiteX10" fmla="*/ 64357 w 1568967"/>
                <a:gd name="connsiteY10" fmla="*/ 4151204 h 4469608"/>
                <a:gd name="connsiteX11" fmla="*/ 57215 w 1568967"/>
                <a:gd name="connsiteY11" fmla="*/ 3782111 h 4469608"/>
                <a:gd name="connsiteX12" fmla="*/ 65 w 1568967"/>
                <a:gd name="connsiteY12" fmla="*/ 3334436 h 4469608"/>
                <a:gd name="connsiteX13" fmla="*/ 71026 w 1568967"/>
                <a:gd name="connsiteY13" fmla="*/ 249662 h 4469608"/>
                <a:gd name="connsiteX14" fmla="*/ 320688 w 1568967"/>
                <a:gd name="connsiteY14" fmla="*/ 0 h 4469608"/>
                <a:gd name="connsiteX0" fmla="*/ 320623 w 1568902"/>
                <a:gd name="connsiteY0" fmla="*/ 0 h 4469608"/>
                <a:gd name="connsiteX1" fmla="*/ 1319240 w 1568902"/>
                <a:gd name="connsiteY1" fmla="*/ 0 h 4469608"/>
                <a:gd name="connsiteX2" fmla="*/ 1568902 w 1568902"/>
                <a:gd name="connsiteY2" fmla="*/ 249662 h 4469608"/>
                <a:gd name="connsiteX3" fmla="*/ 1568902 w 1568902"/>
                <a:gd name="connsiteY3" fmla="*/ 3296128 h 4469608"/>
                <a:gd name="connsiteX4" fmla="*/ 1546042 w 1568902"/>
                <a:gd name="connsiteY4" fmla="*/ 4301968 h 4469608"/>
                <a:gd name="connsiteX5" fmla="*/ 1416842 w 1568902"/>
                <a:gd name="connsiteY5" fmla="*/ 4391711 h 4469608"/>
                <a:gd name="connsiteX6" fmla="*/ 1283969 w 1568902"/>
                <a:gd name="connsiteY6" fmla="*/ 4419333 h 4469608"/>
                <a:gd name="connsiteX7" fmla="*/ 825341 w 1568902"/>
                <a:gd name="connsiteY7" fmla="*/ 4469608 h 4469608"/>
                <a:gd name="connsiteX8" fmla="*/ 444340 w 1568902"/>
                <a:gd name="connsiteY8" fmla="*/ 4439812 h 4469608"/>
                <a:gd name="connsiteX9" fmla="*/ 116681 w 1568902"/>
                <a:gd name="connsiteY9" fmla="*/ 4332448 h 4469608"/>
                <a:gd name="connsiteX10" fmla="*/ 64292 w 1568902"/>
                <a:gd name="connsiteY10" fmla="*/ 4151204 h 4469608"/>
                <a:gd name="connsiteX11" fmla="*/ 57150 w 1568902"/>
                <a:gd name="connsiteY11" fmla="*/ 3782111 h 4469608"/>
                <a:gd name="connsiteX12" fmla="*/ 0 w 1568902"/>
                <a:gd name="connsiteY12" fmla="*/ 3334436 h 4469608"/>
                <a:gd name="connsiteX13" fmla="*/ 70961 w 1568902"/>
                <a:gd name="connsiteY13" fmla="*/ 249662 h 4469608"/>
                <a:gd name="connsiteX14" fmla="*/ 320623 w 1568902"/>
                <a:gd name="connsiteY14" fmla="*/ 0 h 4469608"/>
                <a:gd name="connsiteX0" fmla="*/ 322535 w 1570814"/>
                <a:gd name="connsiteY0" fmla="*/ 0 h 4469608"/>
                <a:gd name="connsiteX1" fmla="*/ 1321152 w 1570814"/>
                <a:gd name="connsiteY1" fmla="*/ 0 h 4469608"/>
                <a:gd name="connsiteX2" fmla="*/ 1570814 w 1570814"/>
                <a:gd name="connsiteY2" fmla="*/ 249662 h 4469608"/>
                <a:gd name="connsiteX3" fmla="*/ 1570814 w 1570814"/>
                <a:gd name="connsiteY3" fmla="*/ 3296128 h 4469608"/>
                <a:gd name="connsiteX4" fmla="*/ 1547954 w 1570814"/>
                <a:gd name="connsiteY4" fmla="*/ 4301968 h 4469608"/>
                <a:gd name="connsiteX5" fmla="*/ 1418754 w 1570814"/>
                <a:gd name="connsiteY5" fmla="*/ 4391711 h 4469608"/>
                <a:gd name="connsiteX6" fmla="*/ 1285881 w 1570814"/>
                <a:gd name="connsiteY6" fmla="*/ 4419333 h 4469608"/>
                <a:gd name="connsiteX7" fmla="*/ 827253 w 1570814"/>
                <a:gd name="connsiteY7" fmla="*/ 4469608 h 4469608"/>
                <a:gd name="connsiteX8" fmla="*/ 446252 w 1570814"/>
                <a:gd name="connsiteY8" fmla="*/ 4439812 h 4469608"/>
                <a:gd name="connsiteX9" fmla="*/ 118593 w 1570814"/>
                <a:gd name="connsiteY9" fmla="*/ 4332448 h 4469608"/>
                <a:gd name="connsiteX10" fmla="*/ 66204 w 1570814"/>
                <a:gd name="connsiteY10" fmla="*/ 4151204 h 4469608"/>
                <a:gd name="connsiteX11" fmla="*/ 59062 w 1570814"/>
                <a:gd name="connsiteY11" fmla="*/ 3782111 h 4469608"/>
                <a:gd name="connsiteX12" fmla="*/ 1912 w 1570814"/>
                <a:gd name="connsiteY12" fmla="*/ 3334436 h 4469608"/>
                <a:gd name="connsiteX13" fmla="*/ 30487 w 1570814"/>
                <a:gd name="connsiteY13" fmla="*/ 2793892 h 4469608"/>
                <a:gd name="connsiteX14" fmla="*/ 72873 w 1570814"/>
                <a:gd name="connsiteY14" fmla="*/ 249662 h 4469608"/>
                <a:gd name="connsiteX15" fmla="*/ 322535 w 1570814"/>
                <a:gd name="connsiteY15" fmla="*/ 0 h 4469608"/>
                <a:gd name="connsiteX0" fmla="*/ 321611 w 1569890"/>
                <a:gd name="connsiteY0" fmla="*/ 0 h 4469608"/>
                <a:gd name="connsiteX1" fmla="*/ 1320228 w 1569890"/>
                <a:gd name="connsiteY1" fmla="*/ 0 h 4469608"/>
                <a:gd name="connsiteX2" fmla="*/ 1569890 w 1569890"/>
                <a:gd name="connsiteY2" fmla="*/ 249662 h 4469608"/>
                <a:gd name="connsiteX3" fmla="*/ 1569890 w 1569890"/>
                <a:gd name="connsiteY3" fmla="*/ 3296128 h 4469608"/>
                <a:gd name="connsiteX4" fmla="*/ 1547030 w 1569890"/>
                <a:gd name="connsiteY4" fmla="*/ 4301968 h 4469608"/>
                <a:gd name="connsiteX5" fmla="*/ 1417830 w 1569890"/>
                <a:gd name="connsiteY5" fmla="*/ 4391711 h 4469608"/>
                <a:gd name="connsiteX6" fmla="*/ 1284957 w 1569890"/>
                <a:gd name="connsiteY6" fmla="*/ 4419333 h 4469608"/>
                <a:gd name="connsiteX7" fmla="*/ 826329 w 1569890"/>
                <a:gd name="connsiteY7" fmla="*/ 4469608 h 4469608"/>
                <a:gd name="connsiteX8" fmla="*/ 445328 w 1569890"/>
                <a:gd name="connsiteY8" fmla="*/ 4439812 h 4469608"/>
                <a:gd name="connsiteX9" fmla="*/ 117669 w 1569890"/>
                <a:gd name="connsiteY9" fmla="*/ 4332448 h 4469608"/>
                <a:gd name="connsiteX10" fmla="*/ 65280 w 1569890"/>
                <a:gd name="connsiteY10" fmla="*/ 4151204 h 4469608"/>
                <a:gd name="connsiteX11" fmla="*/ 58138 w 1569890"/>
                <a:gd name="connsiteY11" fmla="*/ 3782111 h 4469608"/>
                <a:gd name="connsiteX12" fmla="*/ 988 w 1569890"/>
                <a:gd name="connsiteY12" fmla="*/ 3334436 h 4469608"/>
                <a:gd name="connsiteX13" fmla="*/ 60519 w 1569890"/>
                <a:gd name="connsiteY13" fmla="*/ 2789130 h 4469608"/>
                <a:gd name="connsiteX14" fmla="*/ 71949 w 1569890"/>
                <a:gd name="connsiteY14" fmla="*/ 249662 h 4469608"/>
                <a:gd name="connsiteX15" fmla="*/ 321611 w 1569890"/>
                <a:gd name="connsiteY15" fmla="*/ 0 h 4469608"/>
                <a:gd name="connsiteX0" fmla="*/ 322109 w 1570388"/>
                <a:gd name="connsiteY0" fmla="*/ 0 h 4469608"/>
                <a:gd name="connsiteX1" fmla="*/ 1320726 w 1570388"/>
                <a:gd name="connsiteY1" fmla="*/ 0 h 4469608"/>
                <a:gd name="connsiteX2" fmla="*/ 1570388 w 1570388"/>
                <a:gd name="connsiteY2" fmla="*/ 249662 h 4469608"/>
                <a:gd name="connsiteX3" fmla="*/ 1570388 w 1570388"/>
                <a:gd name="connsiteY3" fmla="*/ 3296128 h 4469608"/>
                <a:gd name="connsiteX4" fmla="*/ 1547528 w 1570388"/>
                <a:gd name="connsiteY4" fmla="*/ 4301968 h 4469608"/>
                <a:gd name="connsiteX5" fmla="*/ 1418328 w 1570388"/>
                <a:gd name="connsiteY5" fmla="*/ 4391711 h 4469608"/>
                <a:gd name="connsiteX6" fmla="*/ 1285455 w 1570388"/>
                <a:gd name="connsiteY6" fmla="*/ 4419333 h 4469608"/>
                <a:gd name="connsiteX7" fmla="*/ 826827 w 1570388"/>
                <a:gd name="connsiteY7" fmla="*/ 4469608 h 4469608"/>
                <a:gd name="connsiteX8" fmla="*/ 445826 w 1570388"/>
                <a:gd name="connsiteY8" fmla="*/ 4439812 h 4469608"/>
                <a:gd name="connsiteX9" fmla="*/ 118167 w 1570388"/>
                <a:gd name="connsiteY9" fmla="*/ 4332448 h 4469608"/>
                <a:gd name="connsiteX10" fmla="*/ 65778 w 1570388"/>
                <a:gd name="connsiteY10" fmla="*/ 4151204 h 4469608"/>
                <a:gd name="connsiteX11" fmla="*/ 58636 w 1570388"/>
                <a:gd name="connsiteY11" fmla="*/ 3782111 h 4469608"/>
                <a:gd name="connsiteX12" fmla="*/ 1486 w 1570388"/>
                <a:gd name="connsiteY12" fmla="*/ 3334436 h 4469608"/>
                <a:gd name="connsiteX13" fmla="*/ 39586 w 1570388"/>
                <a:gd name="connsiteY13" fmla="*/ 2786748 h 4469608"/>
                <a:gd name="connsiteX14" fmla="*/ 72447 w 1570388"/>
                <a:gd name="connsiteY14" fmla="*/ 249662 h 4469608"/>
                <a:gd name="connsiteX15" fmla="*/ 322109 w 1570388"/>
                <a:gd name="connsiteY15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47528 w 1587807"/>
                <a:gd name="connsiteY5" fmla="*/ 4301968 h 4469608"/>
                <a:gd name="connsiteX6" fmla="*/ 1418328 w 1587807"/>
                <a:gd name="connsiteY6" fmla="*/ 4391711 h 4469608"/>
                <a:gd name="connsiteX7" fmla="*/ 1285455 w 1587807"/>
                <a:gd name="connsiteY7" fmla="*/ 4419333 h 4469608"/>
                <a:gd name="connsiteX8" fmla="*/ 826827 w 1587807"/>
                <a:gd name="connsiteY8" fmla="*/ 4469608 h 4469608"/>
                <a:gd name="connsiteX9" fmla="*/ 445826 w 1587807"/>
                <a:gd name="connsiteY9" fmla="*/ 4439812 h 4469608"/>
                <a:gd name="connsiteX10" fmla="*/ 118167 w 1587807"/>
                <a:gd name="connsiteY10" fmla="*/ 4332448 h 4469608"/>
                <a:gd name="connsiteX11" fmla="*/ 65778 w 1587807"/>
                <a:gd name="connsiteY11" fmla="*/ 4151204 h 4469608"/>
                <a:gd name="connsiteX12" fmla="*/ 58636 w 1587807"/>
                <a:gd name="connsiteY12" fmla="*/ 3782111 h 4469608"/>
                <a:gd name="connsiteX13" fmla="*/ 1486 w 1587807"/>
                <a:gd name="connsiteY13" fmla="*/ 3334436 h 4469608"/>
                <a:gd name="connsiteX14" fmla="*/ 39586 w 1587807"/>
                <a:gd name="connsiteY14" fmla="*/ 2786748 h 4469608"/>
                <a:gd name="connsiteX15" fmla="*/ 72447 w 1587807"/>
                <a:gd name="connsiteY15" fmla="*/ 249662 h 4469608"/>
                <a:gd name="connsiteX16" fmla="*/ 322109 w 1587807"/>
                <a:gd name="connsiteY16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77872 w 1587807"/>
                <a:gd name="connsiteY5" fmla="*/ 4170254 h 4469608"/>
                <a:gd name="connsiteX6" fmla="*/ 1547528 w 1587807"/>
                <a:gd name="connsiteY6" fmla="*/ 4301968 h 4469608"/>
                <a:gd name="connsiteX7" fmla="*/ 1418328 w 1587807"/>
                <a:gd name="connsiteY7" fmla="*/ 4391711 h 4469608"/>
                <a:gd name="connsiteX8" fmla="*/ 1285455 w 1587807"/>
                <a:gd name="connsiteY8" fmla="*/ 4419333 h 4469608"/>
                <a:gd name="connsiteX9" fmla="*/ 826827 w 1587807"/>
                <a:gd name="connsiteY9" fmla="*/ 4469608 h 4469608"/>
                <a:gd name="connsiteX10" fmla="*/ 445826 w 1587807"/>
                <a:gd name="connsiteY10" fmla="*/ 4439812 h 4469608"/>
                <a:gd name="connsiteX11" fmla="*/ 118167 w 1587807"/>
                <a:gd name="connsiteY11" fmla="*/ 4332448 h 4469608"/>
                <a:gd name="connsiteX12" fmla="*/ 65778 w 1587807"/>
                <a:gd name="connsiteY12" fmla="*/ 4151204 h 4469608"/>
                <a:gd name="connsiteX13" fmla="*/ 58636 w 1587807"/>
                <a:gd name="connsiteY13" fmla="*/ 3782111 h 4469608"/>
                <a:gd name="connsiteX14" fmla="*/ 1486 w 1587807"/>
                <a:gd name="connsiteY14" fmla="*/ 3334436 h 4469608"/>
                <a:gd name="connsiteX15" fmla="*/ 39586 w 1587807"/>
                <a:gd name="connsiteY15" fmla="*/ 2786748 h 4469608"/>
                <a:gd name="connsiteX16" fmla="*/ 72447 w 1587807"/>
                <a:gd name="connsiteY16" fmla="*/ 249662 h 4469608"/>
                <a:gd name="connsiteX17" fmla="*/ 322109 w 15878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44207 w 1644207"/>
                <a:gd name="connsiteY3" fmla="*/ 3298509 h 4469608"/>
                <a:gd name="connsiteX4" fmla="*/ 1587398 w 1644207"/>
                <a:gd name="connsiteY4" fmla="*/ 3822592 h 4469608"/>
                <a:gd name="connsiteX5" fmla="*/ 1577872 w 1644207"/>
                <a:gd name="connsiteY5" fmla="*/ 4170254 h 4469608"/>
                <a:gd name="connsiteX6" fmla="*/ 1547528 w 1644207"/>
                <a:gd name="connsiteY6" fmla="*/ 4301968 h 4469608"/>
                <a:gd name="connsiteX7" fmla="*/ 1418328 w 1644207"/>
                <a:gd name="connsiteY7" fmla="*/ 4391711 h 4469608"/>
                <a:gd name="connsiteX8" fmla="*/ 1285455 w 1644207"/>
                <a:gd name="connsiteY8" fmla="*/ 4419333 h 4469608"/>
                <a:gd name="connsiteX9" fmla="*/ 826827 w 1644207"/>
                <a:gd name="connsiteY9" fmla="*/ 4469608 h 4469608"/>
                <a:gd name="connsiteX10" fmla="*/ 445826 w 1644207"/>
                <a:gd name="connsiteY10" fmla="*/ 4439812 h 4469608"/>
                <a:gd name="connsiteX11" fmla="*/ 118167 w 1644207"/>
                <a:gd name="connsiteY11" fmla="*/ 4332448 h 4469608"/>
                <a:gd name="connsiteX12" fmla="*/ 65778 w 1644207"/>
                <a:gd name="connsiteY12" fmla="*/ 4151204 h 4469608"/>
                <a:gd name="connsiteX13" fmla="*/ 58636 w 1644207"/>
                <a:gd name="connsiteY13" fmla="*/ 3782111 h 4469608"/>
                <a:gd name="connsiteX14" fmla="*/ 1486 w 1644207"/>
                <a:gd name="connsiteY14" fmla="*/ 3334436 h 4469608"/>
                <a:gd name="connsiteX15" fmla="*/ 39586 w 1644207"/>
                <a:gd name="connsiteY15" fmla="*/ 2786748 h 4469608"/>
                <a:gd name="connsiteX16" fmla="*/ 72447 w 1644207"/>
                <a:gd name="connsiteY16" fmla="*/ 249662 h 4469608"/>
                <a:gd name="connsiteX17" fmla="*/ 322109 w 16442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4066 w 1644207"/>
                <a:gd name="connsiteY3" fmla="*/ 2836754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7872 w 1644207"/>
                <a:gd name="connsiteY3" fmla="*/ 2805798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1685 w 1644207"/>
                <a:gd name="connsiteY3" fmla="*/ 2801035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0260 w 1644207"/>
                <a:gd name="connsiteY3" fmla="*/ 1458011 h 4469608"/>
                <a:gd name="connsiteX4" fmla="*/ 1601685 w 1644207"/>
                <a:gd name="connsiteY4" fmla="*/ 2801035 h 4469608"/>
                <a:gd name="connsiteX5" fmla="*/ 1644207 w 1644207"/>
                <a:gd name="connsiteY5" fmla="*/ 3298509 h 4469608"/>
                <a:gd name="connsiteX6" fmla="*/ 1587398 w 1644207"/>
                <a:gd name="connsiteY6" fmla="*/ 3822592 h 4469608"/>
                <a:gd name="connsiteX7" fmla="*/ 1577872 w 1644207"/>
                <a:gd name="connsiteY7" fmla="*/ 4170254 h 4469608"/>
                <a:gd name="connsiteX8" fmla="*/ 1547528 w 1644207"/>
                <a:gd name="connsiteY8" fmla="*/ 4301968 h 4469608"/>
                <a:gd name="connsiteX9" fmla="*/ 1418328 w 1644207"/>
                <a:gd name="connsiteY9" fmla="*/ 4391711 h 4469608"/>
                <a:gd name="connsiteX10" fmla="*/ 1285455 w 1644207"/>
                <a:gd name="connsiteY10" fmla="*/ 4419333 h 4469608"/>
                <a:gd name="connsiteX11" fmla="*/ 826827 w 1644207"/>
                <a:gd name="connsiteY11" fmla="*/ 4469608 h 4469608"/>
                <a:gd name="connsiteX12" fmla="*/ 445826 w 1644207"/>
                <a:gd name="connsiteY12" fmla="*/ 4439812 h 4469608"/>
                <a:gd name="connsiteX13" fmla="*/ 118167 w 1644207"/>
                <a:gd name="connsiteY13" fmla="*/ 4332448 h 4469608"/>
                <a:gd name="connsiteX14" fmla="*/ 65778 w 1644207"/>
                <a:gd name="connsiteY14" fmla="*/ 4151204 h 4469608"/>
                <a:gd name="connsiteX15" fmla="*/ 58636 w 1644207"/>
                <a:gd name="connsiteY15" fmla="*/ 3782111 h 4469608"/>
                <a:gd name="connsiteX16" fmla="*/ 1486 w 1644207"/>
                <a:gd name="connsiteY16" fmla="*/ 3334436 h 4469608"/>
                <a:gd name="connsiteX17" fmla="*/ 39586 w 1644207"/>
                <a:gd name="connsiteY17" fmla="*/ 2786748 h 4469608"/>
                <a:gd name="connsiteX18" fmla="*/ 72447 w 1644207"/>
                <a:gd name="connsiteY18" fmla="*/ 249662 h 4469608"/>
                <a:gd name="connsiteX19" fmla="*/ 322109 w 1644207"/>
                <a:gd name="connsiteY19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0728 w 1644207"/>
                <a:gd name="connsiteY3" fmla="*/ 1103204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5022 w 1644207"/>
                <a:gd name="connsiteY3" fmla="*/ 1096061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35022 w 1644207"/>
                <a:gd name="connsiteY4" fmla="*/ 1096061 h 4469608"/>
                <a:gd name="connsiteX5" fmla="*/ 1630260 w 1644207"/>
                <a:gd name="connsiteY5" fmla="*/ 1458011 h 4469608"/>
                <a:gd name="connsiteX6" fmla="*/ 1601685 w 1644207"/>
                <a:gd name="connsiteY6" fmla="*/ 2801035 h 4469608"/>
                <a:gd name="connsiteX7" fmla="*/ 1644207 w 1644207"/>
                <a:gd name="connsiteY7" fmla="*/ 3298509 h 4469608"/>
                <a:gd name="connsiteX8" fmla="*/ 1587398 w 1644207"/>
                <a:gd name="connsiteY8" fmla="*/ 3822592 h 4469608"/>
                <a:gd name="connsiteX9" fmla="*/ 1577872 w 1644207"/>
                <a:gd name="connsiteY9" fmla="*/ 4170254 h 4469608"/>
                <a:gd name="connsiteX10" fmla="*/ 1547528 w 1644207"/>
                <a:gd name="connsiteY10" fmla="*/ 4301968 h 4469608"/>
                <a:gd name="connsiteX11" fmla="*/ 1418328 w 1644207"/>
                <a:gd name="connsiteY11" fmla="*/ 4391711 h 4469608"/>
                <a:gd name="connsiteX12" fmla="*/ 1285455 w 1644207"/>
                <a:gd name="connsiteY12" fmla="*/ 4419333 h 4469608"/>
                <a:gd name="connsiteX13" fmla="*/ 826827 w 1644207"/>
                <a:gd name="connsiteY13" fmla="*/ 4469608 h 4469608"/>
                <a:gd name="connsiteX14" fmla="*/ 445826 w 1644207"/>
                <a:gd name="connsiteY14" fmla="*/ 4439812 h 4469608"/>
                <a:gd name="connsiteX15" fmla="*/ 118167 w 1644207"/>
                <a:gd name="connsiteY15" fmla="*/ 4332448 h 4469608"/>
                <a:gd name="connsiteX16" fmla="*/ 65778 w 1644207"/>
                <a:gd name="connsiteY16" fmla="*/ 4151204 h 4469608"/>
                <a:gd name="connsiteX17" fmla="*/ 58636 w 1644207"/>
                <a:gd name="connsiteY17" fmla="*/ 3782111 h 4469608"/>
                <a:gd name="connsiteX18" fmla="*/ 1486 w 1644207"/>
                <a:gd name="connsiteY18" fmla="*/ 3334436 h 4469608"/>
                <a:gd name="connsiteX19" fmla="*/ 39586 w 1644207"/>
                <a:gd name="connsiteY19" fmla="*/ 2786748 h 4469608"/>
                <a:gd name="connsiteX20" fmla="*/ 72447 w 1644207"/>
                <a:gd name="connsiteY20" fmla="*/ 249662 h 4469608"/>
                <a:gd name="connsiteX21" fmla="*/ 322109 w 1644207"/>
                <a:gd name="connsiteY21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551678 w 1644207"/>
                <a:gd name="connsiteY4" fmla="*/ 867461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06094 w 1644207"/>
                <a:gd name="connsiteY2" fmla="*/ 263949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529 w 1657627"/>
                <a:gd name="connsiteY0" fmla="*/ 0 h 4469608"/>
                <a:gd name="connsiteX1" fmla="*/ 1334146 w 1657627"/>
                <a:gd name="connsiteY1" fmla="*/ 0 h 4469608"/>
                <a:gd name="connsiteX2" fmla="*/ 1579045 w 1657627"/>
                <a:gd name="connsiteY2" fmla="*/ 232993 h 4469608"/>
                <a:gd name="connsiteX3" fmla="*/ 1579386 w 1657627"/>
                <a:gd name="connsiteY3" fmla="*/ 603142 h 4469608"/>
                <a:gd name="connsiteX4" fmla="*/ 1617485 w 1657627"/>
                <a:gd name="connsiteY4" fmla="*/ 855554 h 4469608"/>
                <a:gd name="connsiteX5" fmla="*/ 1648442 w 1657627"/>
                <a:gd name="connsiteY5" fmla="*/ 1096061 h 4469608"/>
                <a:gd name="connsiteX6" fmla="*/ 1643680 w 1657627"/>
                <a:gd name="connsiteY6" fmla="*/ 1458011 h 4469608"/>
                <a:gd name="connsiteX7" fmla="*/ 1615105 w 1657627"/>
                <a:gd name="connsiteY7" fmla="*/ 2801035 h 4469608"/>
                <a:gd name="connsiteX8" fmla="*/ 1657627 w 1657627"/>
                <a:gd name="connsiteY8" fmla="*/ 3298509 h 4469608"/>
                <a:gd name="connsiteX9" fmla="*/ 1600818 w 1657627"/>
                <a:gd name="connsiteY9" fmla="*/ 3822592 h 4469608"/>
                <a:gd name="connsiteX10" fmla="*/ 1591292 w 1657627"/>
                <a:gd name="connsiteY10" fmla="*/ 4170254 h 4469608"/>
                <a:gd name="connsiteX11" fmla="*/ 1560948 w 1657627"/>
                <a:gd name="connsiteY11" fmla="*/ 4301968 h 4469608"/>
                <a:gd name="connsiteX12" fmla="*/ 1431748 w 1657627"/>
                <a:gd name="connsiteY12" fmla="*/ 4391711 h 4469608"/>
                <a:gd name="connsiteX13" fmla="*/ 1298875 w 1657627"/>
                <a:gd name="connsiteY13" fmla="*/ 4419333 h 4469608"/>
                <a:gd name="connsiteX14" fmla="*/ 840247 w 1657627"/>
                <a:gd name="connsiteY14" fmla="*/ 4469608 h 4469608"/>
                <a:gd name="connsiteX15" fmla="*/ 459246 w 1657627"/>
                <a:gd name="connsiteY15" fmla="*/ 4439812 h 4469608"/>
                <a:gd name="connsiteX16" fmla="*/ 131587 w 1657627"/>
                <a:gd name="connsiteY16" fmla="*/ 4332448 h 4469608"/>
                <a:gd name="connsiteX17" fmla="*/ 79198 w 1657627"/>
                <a:gd name="connsiteY17" fmla="*/ 4151204 h 4469608"/>
                <a:gd name="connsiteX18" fmla="*/ 72056 w 1657627"/>
                <a:gd name="connsiteY18" fmla="*/ 3782111 h 4469608"/>
                <a:gd name="connsiteX19" fmla="*/ 14906 w 1657627"/>
                <a:gd name="connsiteY19" fmla="*/ 3334436 h 4469608"/>
                <a:gd name="connsiteX20" fmla="*/ 53006 w 1657627"/>
                <a:gd name="connsiteY20" fmla="*/ 2786748 h 4469608"/>
                <a:gd name="connsiteX21" fmla="*/ 617 w 1657627"/>
                <a:gd name="connsiteY21" fmla="*/ 1000811 h 4469608"/>
                <a:gd name="connsiteX22" fmla="*/ 33956 w 1657627"/>
                <a:gd name="connsiteY22" fmla="*/ 838886 h 4469608"/>
                <a:gd name="connsiteX23" fmla="*/ 85867 w 1657627"/>
                <a:gd name="connsiteY23" fmla="*/ 249662 h 4469608"/>
                <a:gd name="connsiteX24" fmla="*/ 335529 w 165762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85577 w 1657337"/>
                <a:gd name="connsiteY23" fmla="*/ 249662 h 4469608"/>
                <a:gd name="connsiteX24" fmla="*/ 335239 w 165733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64622 w 1657337"/>
                <a:gd name="connsiteY23" fmla="*/ 603142 h 4469608"/>
                <a:gd name="connsiteX24" fmla="*/ 85577 w 1657337"/>
                <a:gd name="connsiteY24" fmla="*/ 249662 h 4469608"/>
                <a:gd name="connsiteX25" fmla="*/ 335239 w 1657337"/>
                <a:gd name="connsiteY25" fmla="*/ 0 h 4469608"/>
                <a:gd name="connsiteX0" fmla="*/ 335239 w 1657337"/>
                <a:gd name="connsiteY0" fmla="*/ 32653 h 4502261"/>
                <a:gd name="connsiteX1" fmla="*/ 905203 w 1657337"/>
                <a:gd name="connsiteY1" fmla="*/ 1 h 4502261"/>
                <a:gd name="connsiteX2" fmla="*/ 1333856 w 1657337"/>
                <a:gd name="connsiteY2" fmla="*/ 32653 h 4502261"/>
                <a:gd name="connsiteX3" fmla="*/ 1578755 w 1657337"/>
                <a:gd name="connsiteY3" fmla="*/ 265646 h 4502261"/>
                <a:gd name="connsiteX4" fmla="*/ 1579096 w 1657337"/>
                <a:gd name="connsiteY4" fmla="*/ 635795 h 4502261"/>
                <a:gd name="connsiteX5" fmla="*/ 1617195 w 1657337"/>
                <a:gd name="connsiteY5" fmla="*/ 888207 h 4502261"/>
                <a:gd name="connsiteX6" fmla="*/ 1648152 w 1657337"/>
                <a:gd name="connsiteY6" fmla="*/ 1128714 h 4502261"/>
                <a:gd name="connsiteX7" fmla="*/ 1643390 w 1657337"/>
                <a:gd name="connsiteY7" fmla="*/ 1490664 h 4502261"/>
                <a:gd name="connsiteX8" fmla="*/ 1614815 w 1657337"/>
                <a:gd name="connsiteY8" fmla="*/ 2833688 h 4502261"/>
                <a:gd name="connsiteX9" fmla="*/ 1657337 w 1657337"/>
                <a:gd name="connsiteY9" fmla="*/ 3331162 h 4502261"/>
                <a:gd name="connsiteX10" fmla="*/ 1600528 w 1657337"/>
                <a:gd name="connsiteY10" fmla="*/ 3855245 h 4502261"/>
                <a:gd name="connsiteX11" fmla="*/ 1591002 w 1657337"/>
                <a:gd name="connsiteY11" fmla="*/ 4202907 h 4502261"/>
                <a:gd name="connsiteX12" fmla="*/ 1560658 w 1657337"/>
                <a:gd name="connsiteY12" fmla="*/ 4334621 h 4502261"/>
                <a:gd name="connsiteX13" fmla="*/ 1431458 w 1657337"/>
                <a:gd name="connsiteY13" fmla="*/ 4424364 h 4502261"/>
                <a:gd name="connsiteX14" fmla="*/ 1298585 w 1657337"/>
                <a:gd name="connsiteY14" fmla="*/ 4451986 h 4502261"/>
                <a:gd name="connsiteX15" fmla="*/ 839957 w 1657337"/>
                <a:gd name="connsiteY15" fmla="*/ 4502261 h 4502261"/>
                <a:gd name="connsiteX16" fmla="*/ 458956 w 1657337"/>
                <a:gd name="connsiteY16" fmla="*/ 4472465 h 4502261"/>
                <a:gd name="connsiteX17" fmla="*/ 131297 w 1657337"/>
                <a:gd name="connsiteY17" fmla="*/ 4365101 h 4502261"/>
                <a:gd name="connsiteX18" fmla="*/ 78908 w 1657337"/>
                <a:gd name="connsiteY18" fmla="*/ 4183857 h 4502261"/>
                <a:gd name="connsiteX19" fmla="*/ 71766 w 1657337"/>
                <a:gd name="connsiteY19" fmla="*/ 3814764 h 4502261"/>
                <a:gd name="connsiteX20" fmla="*/ 14616 w 1657337"/>
                <a:gd name="connsiteY20" fmla="*/ 3367089 h 4502261"/>
                <a:gd name="connsiteX21" fmla="*/ 52716 w 1657337"/>
                <a:gd name="connsiteY21" fmla="*/ 2819401 h 4502261"/>
                <a:gd name="connsiteX22" fmla="*/ 327 w 1657337"/>
                <a:gd name="connsiteY22" fmla="*/ 1033464 h 4502261"/>
                <a:gd name="connsiteX23" fmla="*/ 33666 w 1657337"/>
                <a:gd name="connsiteY23" fmla="*/ 871539 h 4502261"/>
                <a:gd name="connsiteX24" fmla="*/ 64622 w 1657337"/>
                <a:gd name="connsiteY24" fmla="*/ 635795 h 4502261"/>
                <a:gd name="connsiteX25" fmla="*/ 85577 w 1657337"/>
                <a:gd name="connsiteY25" fmla="*/ 282315 h 4502261"/>
                <a:gd name="connsiteX26" fmla="*/ 335239 w 1657337"/>
                <a:gd name="connsiteY26" fmla="*/ 32653 h 4502261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57337" h="4509133">
                  <a:moveTo>
                    <a:pt x="335239" y="39525"/>
                  </a:moveTo>
                  <a:lnTo>
                    <a:pt x="736134" y="2111"/>
                  </a:lnTo>
                  <a:cubicBezTo>
                    <a:pt x="831128" y="-3331"/>
                    <a:pt x="805186" y="3019"/>
                    <a:pt x="905203" y="6873"/>
                  </a:cubicBezTo>
                  <a:lnTo>
                    <a:pt x="1333856" y="39525"/>
                  </a:lnTo>
                  <a:cubicBezTo>
                    <a:pt x="1471741" y="39525"/>
                    <a:pt x="1578755" y="134633"/>
                    <a:pt x="1578755" y="272518"/>
                  </a:cubicBezTo>
                  <a:cubicBezTo>
                    <a:pt x="1578869" y="395901"/>
                    <a:pt x="1578982" y="519284"/>
                    <a:pt x="1579096" y="642667"/>
                  </a:cubicBezTo>
                  <a:cubicBezTo>
                    <a:pt x="1586296" y="747618"/>
                    <a:pt x="1605686" y="812926"/>
                    <a:pt x="1617195" y="895079"/>
                  </a:cubicBezTo>
                  <a:cubicBezTo>
                    <a:pt x="1628704" y="977232"/>
                    <a:pt x="1645374" y="1039145"/>
                    <a:pt x="1648152" y="1135586"/>
                  </a:cubicBezTo>
                  <a:cubicBezTo>
                    <a:pt x="1650930" y="1232027"/>
                    <a:pt x="1647359" y="1214961"/>
                    <a:pt x="1643390" y="1497536"/>
                  </a:cubicBezTo>
                  <a:cubicBezTo>
                    <a:pt x="1639421" y="1780111"/>
                    <a:pt x="1605347" y="2535001"/>
                    <a:pt x="1614815" y="2840560"/>
                  </a:cubicBezTo>
                  <a:lnTo>
                    <a:pt x="1657337" y="3338034"/>
                  </a:lnTo>
                  <a:cubicBezTo>
                    <a:pt x="1653482" y="3516697"/>
                    <a:pt x="1604383" y="3683454"/>
                    <a:pt x="1600528" y="3862117"/>
                  </a:cubicBezTo>
                  <a:cubicBezTo>
                    <a:pt x="1591003" y="3979592"/>
                    <a:pt x="1600527" y="4092304"/>
                    <a:pt x="1591002" y="4209779"/>
                  </a:cubicBezTo>
                  <a:lnTo>
                    <a:pt x="1560658" y="4341493"/>
                  </a:lnTo>
                  <a:cubicBezTo>
                    <a:pt x="1511241" y="4363470"/>
                    <a:pt x="1480875" y="4409259"/>
                    <a:pt x="1431458" y="4431236"/>
                  </a:cubicBezTo>
                  <a:lnTo>
                    <a:pt x="1298585" y="4458858"/>
                  </a:lnTo>
                  <a:cubicBezTo>
                    <a:pt x="1129833" y="4497842"/>
                    <a:pt x="987277" y="4491581"/>
                    <a:pt x="839957" y="4509133"/>
                  </a:cubicBezTo>
                  <a:cubicBezTo>
                    <a:pt x="720577" y="4489041"/>
                    <a:pt x="578336" y="4499429"/>
                    <a:pt x="458956" y="4479337"/>
                  </a:cubicBezTo>
                  <a:lnTo>
                    <a:pt x="131297" y="4371973"/>
                  </a:lnTo>
                  <a:cubicBezTo>
                    <a:pt x="131297" y="4314733"/>
                    <a:pt x="78908" y="4247969"/>
                    <a:pt x="78908" y="4190729"/>
                  </a:cubicBezTo>
                  <a:cubicBezTo>
                    <a:pt x="79702" y="4067698"/>
                    <a:pt x="70972" y="3944667"/>
                    <a:pt x="71766" y="3821636"/>
                  </a:cubicBezTo>
                  <a:lnTo>
                    <a:pt x="14616" y="3373961"/>
                  </a:lnTo>
                  <a:cubicBezTo>
                    <a:pt x="5488" y="3209258"/>
                    <a:pt x="40889" y="3340402"/>
                    <a:pt x="52716" y="2826273"/>
                  </a:cubicBezTo>
                  <a:cubicBezTo>
                    <a:pt x="60256" y="2436145"/>
                    <a:pt x="-5150" y="1463184"/>
                    <a:pt x="327" y="1040336"/>
                  </a:cubicBezTo>
                  <a:lnTo>
                    <a:pt x="33666" y="878411"/>
                  </a:lnTo>
                  <a:cubicBezTo>
                    <a:pt x="41207" y="814514"/>
                    <a:pt x="55970" y="740871"/>
                    <a:pt x="64622" y="642667"/>
                  </a:cubicBezTo>
                  <a:cubicBezTo>
                    <a:pt x="73274" y="544463"/>
                    <a:pt x="37299" y="392092"/>
                    <a:pt x="85577" y="289187"/>
                  </a:cubicBezTo>
                  <a:cubicBezTo>
                    <a:pt x="85577" y="151302"/>
                    <a:pt x="197354" y="39525"/>
                    <a:pt x="335239" y="39525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rot="5400000">
              <a:off x="5743376" y="4986626"/>
              <a:ext cx="111555" cy="198272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44498 w 439341"/>
                <a:gd name="connsiteY12" fmla="*/ 68938 h 1804988"/>
                <a:gd name="connsiteX13" fmla="*/ 111443 w 439341"/>
                <a:gd name="connsiteY13" fmla="*/ 0 h 1804988"/>
                <a:gd name="connsiteX0" fmla="*/ 139789 w 467687"/>
                <a:gd name="connsiteY0" fmla="*/ 0 h 1804988"/>
                <a:gd name="connsiteX1" fmla="*/ 462687 w 467687"/>
                <a:gd name="connsiteY1" fmla="*/ 219075 h 1804988"/>
                <a:gd name="connsiteX2" fmla="*/ 440541 w 467687"/>
                <a:gd name="connsiteY2" fmla="*/ 595313 h 1804988"/>
                <a:gd name="connsiteX3" fmla="*/ 434111 w 467687"/>
                <a:gd name="connsiteY3" fmla="*/ 923925 h 1804988"/>
                <a:gd name="connsiteX4" fmla="*/ 442685 w 467687"/>
                <a:gd name="connsiteY4" fmla="*/ 1233488 h 1804988"/>
                <a:gd name="connsiteX5" fmla="*/ 467687 w 467687"/>
                <a:gd name="connsiteY5" fmla="*/ 1562100 h 1804988"/>
                <a:gd name="connsiteX6" fmla="*/ 145981 w 467687"/>
                <a:gd name="connsiteY6" fmla="*/ 1804988 h 1804988"/>
                <a:gd name="connsiteX7" fmla="*/ 64779 w 467687"/>
                <a:gd name="connsiteY7" fmla="*/ 1581148 h 1804988"/>
                <a:gd name="connsiteX8" fmla="*/ 33109 w 467687"/>
                <a:gd name="connsiteY8" fmla="*/ 1343026 h 1804988"/>
                <a:gd name="connsiteX9" fmla="*/ 28346 w 467687"/>
                <a:gd name="connsiteY9" fmla="*/ 1062036 h 1804988"/>
                <a:gd name="connsiteX10" fmla="*/ 0 w 467687"/>
                <a:gd name="connsiteY10" fmla="*/ 634918 h 1804988"/>
                <a:gd name="connsiteX11" fmla="*/ 33795 w 467687"/>
                <a:gd name="connsiteY11" fmla="*/ 191244 h 1804988"/>
                <a:gd name="connsiteX12" fmla="*/ 72844 w 467687"/>
                <a:gd name="connsiteY12" fmla="*/ 68938 h 1804988"/>
                <a:gd name="connsiteX13" fmla="*/ 139789 w 46768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34429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45335 w 469007"/>
                <a:gd name="connsiteY7" fmla="*/ 1606216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742315"/>
                <a:gd name="connsiteX1" fmla="*/ 464007 w 469007"/>
                <a:gd name="connsiteY1" fmla="*/ 219075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16542 w 469007"/>
                <a:gd name="connsiteY1" fmla="*/ 194006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61041 w 469007"/>
                <a:gd name="connsiteY1" fmla="*/ 200274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1049"/>
                <a:gd name="connsiteY0" fmla="*/ 0 h 1742315"/>
                <a:gd name="connsiteX1" fmla="*/ 461041 w 461049"/>
                <a:gd name="connsiteY1" fmla="*/ 200274 h 1742315"/>
                <a:gd name="connsiteX2" fmla="*/ 441861 w 461049"/>
                <a:gd name="connsiteY2" fmla="*/ 595313 h 1742315"/>
                <a:gd name="connsiteX3" fmla="*/ 435431 w 461049"/>
                <a:gd name="connsiteY3" fmla="*/ 923925 h 1742315"/>
                <a:gd name="connsiteX4" fmla="*/ 444005 w 461049"/>
                <a:gd name="connsiteY4" fmla="*/ 1233488 h 1742315"/>
                <a:gd name="connsiteX5" fmla="*/ 427475 w 461049"/>
                <a:gd name="connsiteY5" fmla="*/ 1524497 h 1742315"/>
                <a:gd name="connsiteX6" fmla="*/ 120604 w 461049"/>
                <a:gd name="connsiteY6" fmla="*/ 1742315 h 1742315"/>
                <a:gd name="connsiteX7" fmla="*/ 45335 w 461049"/>
                <a:gd name="connsiteY7" fmla="*/ 1606216 h 1742315"/>
                <a:gd name="connsiteX8" fmla="*/ 16631 w 461049"/>
                <a:gd name="connsiteY8" fmla="*/ 1343026 h 1742315"/>
                <a:gd name="connsiteX9" fmla="*/ 0 w 461049"/>
                <a:gd name="connsiteY9" fmla="*/ 1055770 h 1742315"/>
                <a:gd name="connsiteX10" fmla="*/ 1320 w 461049"/>
                <a:gd name="connsiteY10" fmla="*/ 634918 h 1742315"/>
                <a:gd name="connsiteX11" fmla="*/ 35115 w 461049"/>
                <a:gd name="connsiteY11" fmla="*/ 191244 h 1742315"/>
                <a:gd name="connsiteX12" fmla="*/ 74164 w 461049"/>
                <a:gd name="connsiteY12" fmla="*/ 68938 h 1742315"/>
                <a:gd name="connsiteX13" fmla="*/ 141109 w 461049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45335 w 463074"/>
                <a:gd name="connsiteY7" fmla="*/ 1606216 h 1742315"/>
                <a:gd name="connsiteX8" fmla="*/ 16631 w 463074"/>
                <a:gd name="connsiteY8" fmla="*/ 1343026 h 1742315"/>
                <a:gd name="connsiteX9" fmla="*/ 0 w 463074"/>
                <a:gd name="connsiteY9" fmla="*/ 1055770 h 1742315"/>
                <a:gd name="connsiteX10" fmla="*/ 1320 w 463074"/>
                <a:gd name="connsiteY10" fmla="*/ 634918 h 1742315"/>
                <a:gd name="connsiteX11" fmla="*/ 35115 w 463074"/>
                <a:gd name="connsiteY11" fmla="*/ 191244 h 1742315"/>
                <a:gd name="connsiteX12" fmla="*/ 74164 w 463074"/>
                <a:gd name="connsiteY12" fmla="*/ 68938 h 1742315"/>
                <a:gd name="connsiteX13" fmla="*/ 141109 w 463074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35115 w 463074"/>
                <a:gd name="connsiteY12" fmla="*/ 191244 h 1742315"/>
                <a:gd name="connsiteX13" fmla="*/ 74164 w 463074"/>
                <a:gd name="connsiteY13" fmla="*/ 68938 h 1742315"/>
                <a:gd name="connsiteX14" fmla="*/ 141109 w 463074"/>
                <a:gd name="connsiteY14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17801 w 463074"/>
                <a:gd name="connsiteY12" fmla="*/ 357234 h 1742315"/>
                <a:gd name="connsiteX13" fmla="*/ 35115 w 463074"/>
                <a:gd name="connsiteY13" fmla="*/ 191244 h 1742315"/>
                <a:gd name="connsiteX14" fmla="*/ 74164 w 463074"/>
                <a:gd name="connsiteY14" fmla="*/ 68938 h 1742315"/>
                <a:gd name="connsiteX15" fmla="*/ 141109 w 463074"/>
                <a:gd name="connsiteY15" fmla="*/ 0 h 174231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206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56805"/>
                <a:gd name="connsiteX1" fmla="*/ 461041 w 463074"/>
                <a:gd name="connsiteY1" fmla="*/ 200275 h 1756805"/>
                <a:gd name="connsiteX2" fmla="*/ 441861 w 463074"/>
                <a:gd name="connsiteY2" fmla="*/ 595314 h 1756805"/>
                <a:gd name="connsiteX3" fmla="*/ 435431 w 463074"/>
                <a:gd name="connsiteY3" fmla="*/ 923926 h 1756805"/>
                <a:gd name="connsiteX4" fmla="*/ 444005 w 463074"/>
                <a:gd name="connsiteY4" fmla="*/ 1233489 h 1756805"/>
                <a:gd name="connsiteX5" fmla="*/ 463074 w 463074"/>
                <a:gd name="connsiteY5" fmla="*/ 1555835 h 1756805"/>
                <a:gd name="connsiteX6" fmla="*/ 138404 w 463074"/>
                <a:gd name="connsiteY6" fmla="*/ 1742316 h 1756805"/>
                <a:gd name="connsiteX7" fmla="*/ 106796 w 463074"/>
                <a:gd name="connsiteY7" fmla="*/ 1742305 h 1756805"/>
                <a:gd name="connsiteX8" fmla="*/ 74166 w 463074"/>
                <a:gd name="connsiteY8" fmla="*/ 1692167 h 1756805"/>
                <a:gd name="connsiteX9" fmla="*/ 45335 w 463074"/>
                <a:gd name="connsiteY9" fmla="*/ 1606217 h 1756805"/>
                <a:gd name="connsiteX10" fmla="*/ 16631 w 463074"/>
                <a:gd name="connsiteY10" fmla="*/ 1343027 h 1756805"/>
                <a:gd name="connsiteX11" fmla="*/ 0 w 463074"/>
                <a:gd name="connsiteY11" fmla="*/ 1055771 h 1756805"/>
                <a:gd name="connsiteX12" fmla="*/ 1320 w 463074"/>
                <a:gd name="connsiteY12" fmla="*/ 634919 h 1756805"/>
                <a:gd name="connsiteX13" fmla="*/ 17801 w 463074"/>
                <a:gd name="connsiteY13" fmla="*/ 357235 h 1756805"/>
                <a:gd name="connsiteX14" fmla="*/ 35115 w 463074"/>
                <a:gd name="connsiteY14" fmla="*/ 191245 h 1756805"/>
                <a:gd name="connsiteX15" fmla="*/ 74164 w 463074"/>
                <a:gd name="connsiteY15" fmla="*/ 68939 h 1756805"/>
                <a:gd name="connsiteX16" fmla="*/ 120345 w 463074"/>
                <a:gd name="connsiteY16" fmla="*/ 0 h 175680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3948 w 463074"/>
                <a:gd name="connsiteY3" fmla="*/ 895723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4015"/>
                <a:gd name="connsiteY0" fmla="*/ 0 h 1742316"/>
                <a:gd name="connsiteX1" fmla="*/ 464008 w 464015"/>
                <a:gd name="connsiteY1" fmla="*/ 209677 h 1742316"/>
                <a:gd name="connsiteX2" fmla="*/ 441861 w 464015"/>
                <a:gd name="connsiteY2" fmla="*/ 570244 h 1742316"/>
                <a:gd name="connsiteX3" fmla="*/ 433948 w 464015"/>
                <a:gd name="connsiteY3" fmla="*/ 895723 h 1742316"/>
                <a:gd name="connsiteX4" fmla="*/ 444005 w 464015"/>
                <a:gd name="connsiteY4" fmla="*/ 1233489 h 1742316"/>
                <a:gd name="connsiteX5" fmla="*/ 463074 w 464015"/>
                <a:gd name="connsiteY5" fmla="*/ 1555835 h 1742316"/>
                <a:gd name="connsiteX6" fmla="*/ 138404 w 464015"/>
                <a:gd name="connsiteY6" fmla="*/ 1742316 h 1742316"/>
                <a:gd name="connsiteX7" fmla="*/ 106796 w 464015"/>
                <a:gd name="connsiteY7" fmla="*/ 1742305 h 1742316"/>
                <a:gd name="connsiteX8" fmla="*/ 74166 w 464015"/>
                <a:gd name="connsiteY8" fmla="*/ 1692167 h 1742316"/>
                <a:gd name="connsiteX9" fmla="*/ 45335 w 464015"/>
                <a:gd name="connsiteY9" fmla="*/ 1606217 h 1742316"/>
                <a:gd name="connsiteX10" fmla="*/ 16631 w 464015"/>
                <a:gd name="connsiteY10" fmla="*/ 1343027 h 1742316"/>
                <a:gd name="connsiteX11" fmla="*/ 0 w 464015"/>
                <a:gd name="connsiteY11" fmla="*/ 1055771 h 1742316"/>
                <a:gd name="connsiteX12" fmla="*/ 1320 w 464015"/>
                <a:gd name="connsiteY12" fmla="*/ 634919 h 1742316"/>
                <a:gd name="connsiteX13" fmla="*/ 17801 w 464015"/>
                <a:gd name="connsiteY13" fmla="*/ 357235 h 1742316"/>
                <a:gd name="connsiteX14" fmla="*/ 35115 w 464015"/>
                <a:gd name="connsiteY14" fmla="*/ 191245 h 1742316"/>
                <a:gd name="connsiteX15" fmla="*/ 74164 w 464015"/>
                <a:gd name="connsiteY15" fmla="*/ 68939 h 1742316"/>
                <a:gd name="connsiteX16" fmla="*/ 120345 w 464015"/>
                <a:gd name="connsiteY16" fmla="*/ 0 h 17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4015" h="1742316">
                  <a:moveTo>
                    <a:pt x="120345" y="0"/>
                  </a:moveTo>
                  <a:lnTo>
                    <a:pt x="464008" y="209677"/>
                  </a:lnTo>
                  <a:cubicBezTo>
                    <a:pt x="464484" y="298577"/>
                    <a:pt x="441385" y="481344"/>
                    <a:pt x="441861" y="570244"/>
                  </a:cubicBezTo>
                  <a:cubicBezTo>
                    <a:pt x="441861" y="678194"/>
                    <a:pt x="433591" y="785182"/>
                    <a:pt x="433948" y="895723"/>
                  </a:cubicBezTo>
                  <a:cubicBezTo>
                    <a:pt x="434305" y="1006264"/>
                    <a:pt x="435432" y="1130302"/>
                    <a:pt x="444005" y="1233489"/>
                  </a:cubicBezTo>
                  <a:lnTo>
                    <a:pt x="463074" y="1555835"/>
                  </a:lnTo>
                  <a:lnTo>
                    <a:pt x="138404" y="1742316"/>
                  </a:lnTo>
                  <a:lnTo>
                    <a:pt x="106796" y="1742305"/>
                  </a:lnTo>
                  <a:cubicBezTo>
                    <a:pt x="96090" y="1733947"/>
                    <a:pt x="83915" y="1711715"/>
                    <a:pt x="74166" y="1692167"/>
                  </a:cubicBezTo>
                  <a:lnTo>
                    <a:pt x="45335" y="1606217"/>
                  </a:lnTo>
                  <a:lnTo>
                    <a:pt x="16631" y="1343027"/>
                  </a:lnTo>
                  <a:cubicBezTo>
                    <a:pt x="15043" y="1249364"/>
                    <a:pt x="1588" y="1149434"/>
                    <a:pt x="0" y="1055771"/>
                  </a:cubicBezTo>
                  <a:lnTo>
                    <a:pt x="1320" y="634919"/>
                  </a:lnTo>
                  <a:cubicBezTo>
                    <a:pt x="5275" y="518496"/>
                    <a:pt x="12169" y="431181"/>
                    <a:pt x="17801" y="357235"/>
                  </a:cubicBezTo>
                  <a:cubicBezTo>
                    <a:pt x="23433" y="283289"/>
                    <a:pt x="26710" y="239294"/>
                    <a:pt x="35115" y="191245"/>
                  </a:cubicBezTo>
                  <a:cubicBezTo>
                    <a:pt x="52087" y="160922"/>
                    <a:pt x="57192" y="99262"/>
                    <a:pt x="74164" y="68939"/>
                  </a:cubicBezTo>
                  <a:lnTo>
                    <a:pt x="1203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6200000" flipH="1" flipV="1">
              <a:off x="5826345" y="5152849"/>
              <a:ext cx="131686" cy="22432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rot="5400000" flipV="1">
              <a:off x="5639433" y="5152850"/>
              <a:ext cx="131686" cy="22432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 Same Side Corner Rectangle 119"/>
            <p:cNvSpPr/>
            <p:nvPr/>
          </p:nvSpPr>
          <p:spPr>
            <a:xfrm rot="10800000">
              <a:off x="5703821" y="5236433"/>
              <a:ext cx="192170" cy="290813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hord 120"/>
            <p:cNvSpPr/>
            <p:nvPr/>
          </p:nvSpPr>
          <p:spPr>
            <a:xfrm rot="18312121" flipH="1" flipV="1">
              <a:off x="5916622" y="5085224"/>
              <a:ext cx="20009" cy="40793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hord 121"/>
            <p:cNvSpPr/>
            <p:nvPr/>
          </p:nvSpPr>
          <p:spPr>
            <a:xfrm rot="3287879" flipV="1">
              <a:off x="5665460" y="5090067"/>
              <a:ext cx="20009" cy="40793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862915" y="4893335"/>
              <a:ext cx="33093" cy="38798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 flipH="1">
              <a:off x="5700353" y="4891052"/>
              <a:ext cx="33093" cy="38798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30"/>
            <p:cNvSpPr/>
            <p:nvPr/>
          </p:nvSpPr>
          <p:spPr>
            <a:xfrm>
              <a:off x="5721179" y="4892336"/>
              <a:ext cx="157141" cy="135509"/>
            </a:xfrm>
            <a:custGeom>
              <a:avLst/>
              <a:gdLst>
                <a:gd name="connsiteX0" fmla="*/ 0 w 1085524"/>
                <a:gd name="connsiteY0" fmla="*/ 812007 h 812007"/>
                <a:gd name="connsiteX1" fmla="*/ 186331 w 1085524"/>
                <a:gd name="connsiteY1" fmla="*/ 0 h 812007"/>
                <a:gd name="connsiteX2" fmla="*/ 899193 w 1085524"/>
                <a:gd name="connsiteY2" fmla="*/ 0 h 812007"/>
                <a:gd name="connsiteX3" fmla="*/ 1085524 w 1085524"/>
                <a:gd name="connsiteY3" fmla="*/ 812007 h 812007"/>
                <a:gd name="connsiteX4" fmla="*/ 0 w 1085524"/>
                <a:gd name="connsiteY4" fmla="*/ 812007 h 8120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89807 h 889807"/>
                <a:gd name="connsiteX1" fmla="*/ 186331 w 1085524"/>
                <a:gd name="connsiteY1" fmla="*/ 77800 h 889807"/>
                <a:gd name="connsiteX2" fmla="*/ 549268 w 1085524"/>
                <a:gd name="connsiteY2" fmla="*/ 32557 h 889807"/>
                <a:gd name="connsiteX3" fmla="*/ 899193 w 1085524"/>
                <a:gd name="connsiteY3" fmla="*/ 77800 h 889807"/>
                <a:gd name="connsiteX4" fmla="*/ 1085524 w 1085524"/>
                <a:gd name="connsiteY4" fmla="*/ 889807 h 889807"/>
                <a:gd name="connsiteX5" fmla="*/ 0 w 1085524"/>
                <a:gd name="connsiteY5" fmla="*/ 889807 h 8898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899193 w 1085524"/>
                <a:gd name="connsiteY4" fmla="*/ 45243 h 857250"/>
                <a:gd name="connsiteX5" fmla="*/ 1085524 w 1085524"/>
                <a:gd name="connsiteY5" fmla="*/ 857250 h 857250"/>
                <a:gd name="connsiteX6" fmla="*/ 0 w 1085524"/>
                <a:gd name="connsiteY6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737387 w 1085524"/>
                <a:gd name="connsiteY4" fmla="*/ 14287 h 857250"/>
                <a:gd name="connsiteX5" fmla="*/ 899193 w 1085524"/>
                <a:gd name="connsiteY5" fmla="*/ 45243 h 857250"/>
                <a:gd name="connsiteX6" fmla="*/ 1085524 w 1085524"/>
                <a:gd name="connsiteY6" fmla="*/ 857250 h 857250"/>
                <a:gd name="connsiteX7" fmla="*/ 0 w 1085524"/>
                <a:gd name="connsiteY7" fmla="*/ 857250 h 857250"/>
                <a:gd name="connsiteX0" fmla="*/ 0 w 1002180"/>
                <a:gd name="connsiteY0" fmla="*/ 857250 h 904875"/>
                <a:gd name="connsiteX1" fmla="*/ 186331 w 1002180"/>
                <a:gd name="connsiteY1" fmla="*/ 45243 h 904875"/>
                <a:gd name="connsiteX2" fmla="*/ 356387 w 1002180"/>
                <a:gd name="connsiteY2" fmla="*/ 7143 h 904875"/>
                <a:gd name="connsiteX3" fmla="*/ 549268 w 1002180"/>
                <a:gd name="connsiteY3" fmla="*/ 0 h 904875"/>
                <a:gd name="connsiteX4" fmla="*/ 737387 w 1002180"/>
                <a:gd name="connsiteY4" fmla="*/ 14287 h 904875"/>
                <a:gd name="connsiteX5" fmla="*/ 899193 w 1002180"/>
                <a:gd name="connsiteY5" fmla="*/ 45243 h 904875"/>
                <a:gd name="connsiteX6" fmla="*/ 1002180 w 1002180"/>
                <a:gd name="connsiteY6" fmla="*/ 904875 h 904875"/>
                <a:gd name="connsiteX7" fmla="*/ 0 w 1002180"/>
                <a:gd name="connsiteY7" fmla="*/ 857250 h 904875"/>
                <a:gd name="connsiteX0" fmla="*/ 0 w 1056474"/>
                <a:gd name="connsiteY0" fmla="*/ 857250 h 904875"/>
                <a:gd name="connsiteX1" fmla="*/ 186331 w 1056474"/>
                <a:gd name="connsiteY1" fmla="*/ 45243 h 904875"/>
                <a:gd name="connsiteX2" fmla="*/ 356387 w 1056474"/>
                <a:gd name="connsiteY2" fmla="*/ 7143 h 904875"/>
                <a:gd name="connsiteX3" fmla="*/ 549268 w 1056474"/>
                <a:gd name="connsiteY3" fmla="*/ 0 h 904875"/>
                <a:gd name="connsiteX4" fmla="*/ 737387 w 1056474"/>
                <a:gd name="connsiteY4" fmla="*/ 14287 h 904875"/>
                <a:gd name="connsiteX5" fmla="*/ 899193 w 1056474"/>
                <a:gd name="connsiteY5" fmla="*/ 45243 h 904875"/>
                <a:gd name="connsiteX6" fmla="*/ 1056474 w 1056474"/>
                <a:gd name="connsiteY6" fmla="*/ 764381 h 904875"/>
                <a:gd name="connsiteX7" fmla="*/ 1002180 w 1056474"/>
                <a:gd name="connsiteY7" fmla="*/ 904875 h 904875"/>
                <a:gd name="connsiteX8" fmla="*/ 0 w 1056474"/>
                <a:gd name="connsiteY8" fmla="*/ 857250 h 904875"/>
                <a:gd name="connsiteX0" fmla="*/ 0 w 1066175"/>
                <a:gd name="connsiteY0" fmla="*/ 857250 h 904875"/>
                <a:gd name="connsiteX1" fmla="*/ 186331 w 1066175"/>
                <a:gd name="connsiteY1" fmla="*/ 45243 h 904875"/>
                <a:gd name="connsiteX2" fmla="*/ 356387 w 1066175"/>
                <a:gd name="connsiteY2" fmla="*/ 7143 h 904875"/>
                <a:gd name="connsiteX3" fmla="*/ 549268 w 1066175"/>
                <a:gd name="connsiteY3" fmla="*/ 0 h 904875"/>
                <a:gd name="connsiteX4" fmla="*/ 737387 w 1066175"/>
                <a:gd name="connsiteY4" fmla="*/ 14287 h 904875"/>
                <a:gd name="connsiteX5" fmla="*/ 899193 w 1066175"/>
                <a:gd name="connsiteY5" fmla="*/ 45243 h 904875"/>
                <a:gd name="connsiteX6" fmla="*/ 1056474 w 1066175"/>
                <a:gd name="connsiteY6" fmla="*/ 764381 h 904875"/>
                <a:gd name="connsiteX7" fmla="*/ 1063618 w 1066175"/>
                <a:gd name="connsiteY7" fmla="*/ 847725 h 904875"/>
                <a:gd name="connsiteX8" fmla="*/ 1002180 w 1066175"/>
                <a:gd name="connsiteY8" fmla="*/ 904875 h 904875"/>
                <a:gd name="connsiteX9" fmla="*/ 0 w 1066175"/>
                <a:gd name="connsiteY9" fmla="*/ 857250 h 904875"/>
                <a:gd name="connsiteX0" fmla="*/ 0 w 1063618"/>
                <a:gd name="connsiteY0" fmla="*/ 857250 h 904875"/>
                <a:gd name="connsiteX1" fmla="*/ 186331 w 1063618"/>
                <a:gd name="connsiteY1" fmla="*/ 45243 h 904875"/>
                <a:gd name="connsiteX2" fmla="*/ 356387 w 1063618"/>
                <a:gd name="connsiteY2" fmla="*/ 7143 h 904875"/>
                <a:gd name="connsiteX3" fmla="*/ 549268 w 1063618"/>
                <a:gd name="connsiteY3" fmla="*/ 0 h 904875"/>
                <a:gd name="connsiteX4" fmla="*/ 737387 w 1063618"/>
                <a:gd name="connsiteY4" fmla="*/ 14287 h 904875"/>
                <a:gd name="connsiteX5" fmla="*/ 899193 w 1063618"/>
                <a:gd name="connsiteY5" fmla="*/ 45243 h 904875"/>
                <a:gd name="connsiteX6" fmla="*/ 1056474 w 1063618"/>
                <a:gd name="connsiteY6" fmla="*/ 764381 h 904875"/>
                <a:gd name="connsiteX7" fmla="*/ 1063618 w 1063618"/>
                <a:gd name="connsiteY7" fmla="*/ 847725 h 904875"/>
                <a:gd name="connsiteX8" fmla="*/ 1002180 w 1063618"/>
                <a:gd name="connsiteY8" fmla="*/ 904875 h 904875"/>
                <a:gd name="connsiteX9" fmla="*/ 0 w 1063618"/>
                <a:gd name="connsiteY9" fmla="*/ 857250 h 904875"/>
                <a:gd name="connsiteX0" fmla="*/ 0 w 1063618"/>
                <a:gd name="connsiteY0" fmla="*/ 857250 h 910896"/>
                <a:gd name="connsiteX1" fmla="*/ 186331 w 1063618"/>
                <a:gd name="connsiteY1" fmla="*/ 45243 h 910896"/>
                <a:gd name="connsiteX2" fmla="*/ 356387 w 1063618"/>
                <a:gd name="connsiteY2" fmla="*/ 7143 h 910896"/>
                <a:gd name="connsiteX3" fmla="*/ 549268 w 1063618"/>
                <a:gd name="connsiteY3" fmla="*/ 0 h 910896"/>
                <a:gd name="connsiteX4" fmla="*/ 737387 w 1063618"/>
                <a:gd name="connsiteY4" fmla="*/ 14287 h 910896"/>
                <a:gd name="connsiteX5" fmla="*/ 899193 w 1063618"/>
                <a:gd name="connsiteY5" fmla="*/ 45243 h 910896"/>
                <a:gd name="connsiteX6" fmla="*/ 1056474 w 1063618"/>
                <a:gd name="connsiteY6" fmla="*/ 764381 h 910896"/>
                <a:gd name="connsiteX7" fmla="*/ 1063618 w 1063618"/>
                <a:gd name="connsiteY7" fmla="*/ 847725 h 910896"/>
                <a:gd name="connsiteX8" fmla="*/ 1002180 w 1063618"/>
                <a:gd name="connsiteY8" fmla="*/ 904875 h 910896"/>
                <a:gd name="connsiteX9" fmla="*/ 125406 w 1063618"/>
                <a:gd name="connsiteY9" fmla="*/ 907256 h 910896"/>
                <a:gd name="connsiteX10" fmla="*/ 0 w 1063618"/>
                <a:gd name="connsiteY10" fmla="*/ 857250 h 910896"/>
                <a:gd name="connsiteX0" fmla="*/ 0 w 1063618"/>
                <a:gd name="connsiteY0" fmla="*/ 857250 h 908551"/>
                <a:gd name="connsiteX1" fmla="*/ 186331 w 1063618"/>
                <a:gd name="connsiteY1" fmla="*/ 45243 h 908551"/>
                <a:gd name="connsiteX2" fmla="*/ 356387 w 1063618"/>
                <a:gd name="connsiteY2" fmla="*/ 7143 h 908551"/>
                <a:gd name="connsiteX3" fmla="*/ 549268 w 1063618"/>
                <a:gd name="connsiteY3" fmla="*/ 0 h 908551"/>
                <a:gd name="connsiteX4" fmla="*/ 737387 w 1063618"/>
                <a:gd name="connsiteY4" fmla="*/ 14287 h 908551"/>
                <a:gd name="connsiteX5" fmla="*/ 899193 w 1063618"/>
                <a:gd name="connsiteY5" fmla="*/ 45243 h 908551"/>
                <a:gd name="connsiteX6" fmla="*/ 1056474 w 1063618"/>
                <a:gd name="connsiteY6" fmla="*/ 764381 h 908551"/>
                <a:gd name="connsiteX7" fmla="*/ 1063618 w 1063618"/>
                <a:gd name="connsiteY7" fmla="*/ 847725 h 908551"/>
                <a:gd name="connsiteX8" fmla="*/ 1002180 w 1063618"/>
                <a:gd name="connsiteY8" fmla="*/ 904875 h 908551"/>
                <a:gd name="connsiteX9" fmla="*/ 387343 w 1063618"/>
                <a:gd name="connsiteY9" fmla="*/ 873917 h 908551"/>
                <a:gd name="connsiteX10" fmla="*/ 125406 w 1063618"/>
                <a:gd name="connsiteY10" fmla="*/ 907256 h 908551"/>
                <a:gd name="connsiteX11" fmla="*/ 0 w 1063618"/>
                <a:gd name="connsiteY11" fmla="*/ 857250 h 908551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7256"/>
                <a:gd name="connsiteX1" fmla="*/ 186331 w 1063618"/>
                <a:gd name="connsiteY1" fmla="*/ 45243 h 907256"/>
                <a:gd name="connsiteX2" fmla="*/ 356387 w 1063618"/>
                <a:gd name="connsiteY2" fmla="*/ 7143 h 907256"/>
                <a:gd name="connsiteX3" fmla="*/ 549268 w 1063618"/>
                <a:gd name="connsiteY3" fmla="*/ 0 h 907256"/>
                <a:gd name="connsiteX4" fmla="*/ 737387 w 1063618"/>
                <a:gd name="connsiteY4" fmla="*/ 14287 h 907256"/>
                <a:gd name="connsiteX5" fmla="*/ 899193 w 1063618"/>
                <a:gd name="connsiteY5" fmla="*/ 45243 h 907256"/>
                <a:gd name="connsiteX6" fmla="*/ 1056474 w 1063618"/>
                <a:gd name="connsiteY6" fmla="*/ 764381 h 907256"/>
                <a:gd name="connsiteX7" fmla="*/ 1063618 w 1063618"/>
                <a:gd name="connsiteY7" fmla="*/ 847725 h 907256"/>
                <a:gd name="connsiteX8" fmla="*/ 1002180 w 1063618"/>
                <a:gd name="connsiteY8" fmla="*/ 904875 h 907256"/>
                <a:gd name="connsiteX9" fmla="*/ 780249 w 1063618"/>
                <a:gd name="connsiteY9" fmla="*/ 869156 h 907256"/>
                <a:gd name="connsiteX10" fmla="*/ 387343 w 1063618"/>
                <a:gd name="connsiteY10" fmla="*/ 873917 h 907256"/>
                <a:gd name="connsiteX11" fmla="*/ 125406 w 1063618"/>
                <a:gd name="connsiteY11" fmla="*/ 907256 h 907256"/>
                <a:gd name="connsiteX12" fmla="*/ 0 w 1063618"/>
                <a:gd name="connsiteY12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4875"/>
                <a:gd name="connsiteX1" fmla="*/ 13487 w 1063618"/>
                <a:gd name="connsiteY1" fmla="*/ 764380 h 904875"/>
                <a:gd name="connsiteX2" fmla="*/ 186331 w 1063618"/>
                <a:gd name="connsiteY2" fmla="*/ 45243 h 904875"/>
                <a:gd name="connsiteX3" fmla="*/ 356387 w 1063618"/>
                <a:gd name="connsiteY3" fmla="*/ 7143 h 904875"/>
                <a:gd name="connsiteX4" fmla="*/ 549268 w 1063618"/>
                <a:gd name="connsiteY4" fmla="*/ 0 h 904875"/>
                <a:gd name="connsiteX5" fmla="*/ 737387 w 1063618"/>
                <a:gd name="connsiteY5" fmla="*/ 14287 h 904875"/>
                <a:gd name="connsiteX6" fmla="*/ 899193 w 1063618"/>
                <a:gd name="connsiteY6" fmla="*/ 45243 h 904875"/>
                <a:gd name="connsiteX7" fmla="*/ 1056474 w 1063618"/>
                <a:gd name="connsiteY7" fmla="*/ 764381 h 904875"/>
                <a:gd name="connsiteX8" fmla="*/ 1063618 w 1063618"/>
                <a:gd name="connsiteY8" fmla="*/ 847725 h 904875"/>
                <a:gd name="connsiteX9" fmla="*/ 1002180 w 1063618"/>
                <a:gd name="connsiteY9" fmla="*/ 904875 h 904875"/>
                <a:gd name="connsiteX10" fmla="*/ 780249 w 1063618"/>
                <a:gd name="connsiteY10" fmla="*/ 869156 h 904875"/>
                <a:gd name="connsiteX11" fmla="*/ 387343 w 1063618"/>
                <a:gd name="connsiteY11" fmla="*/ 873917 h 904875"/>
                <a:gd name="connsiteX12" fmla="*/ 103974 w 1063618"/>
                <a:gd name="connsiteY12" fmla="*/ 904875 h 904875"/>
                <a:gd name="connsiteX13" fmla="*/ 0 w 1063618"/>
                <a:gd name="connsiteY13" fmla="*/ 857250 h 904875"/>
                <a:gd name="connsiteX0" fmla="*/ 801 w 1050131"/>
                <a:gd name="connsiteY0" fmla="*/ 857250 h 904875"/>
                <a:gd name="connsiteX1" fmla="*/ 0 w 1050131"/>
                <a:gd name="connsiteY1" fmla="*/ 764380 h 904875"/>
                <a:gd name="connsiteX2" fmla="*/ 172844 w 1050131"/>
                <a:gd name="connsiteY2" fmla="*/ 45243 h 904875"/>
                <a:gd name="connsiteX3" fmla="*/ 342900 w 1050131"/>
                <a:gd name="connsiteY3" fmla="*/ 7143 h 904875"/>
                <a:gd name="connsiteX4" fmla="*/ 535781 w 1050131"/>
                <a:gd name="connsiteY4" fmla="*/ 0 h 904875"/>
                <a:gd name="connsiteX5" fmla="*/ 723900 w 1050131"/>
                <a:gd name="connsiteY5" fmla="*/ 14287 h 904875"/>
                <a:gd name="connsiteX6" fmla="*/ 885706 w 1050131"/>
                <a:gd name="connsiteY6" fmla="*/ 45243 h 904875"/>
                <a:gd name="connsiteX7" fmla="*/ 1042987 w 1050131"/>
                <a:gd name="connsiteY7" fmla="*/ 764381 h 904875"/>
                <a:gd name="connsiteX8" fmla="*/ 1050131 w 1050131"/>
                <a:gd name="connsiteY8" fmla="*/ 847725 h 904875"/>
                <a:gd name="connsiteX9" fmla="*/ 988693 w 1050131"/>
                <a:gd name="connsiteY9" fmla="*/ 904875 h 904875"/>
                <a:gd name="connsiteX10" fmla="*/ 766762 w 1050131"/>
                <a:gd name="connsiteY10" fmla="*/ 869156 h 904875"/>
                <a:gd name="connsiteX11" fmla="*/ 373856 w 1050131"/>
                <a:gd name="connsiteY11" fmla="*/ 873917 h 904875"/>
                <a:gd name="connsiteX12" fmla="*/ 90487 w 1050131"/>
                <a:gd name="connsiteY12" fmla="*/ 904875 h 904875"/>
                <a:gd name="connsiteX13" fmla="*/ 801 w 1050131"/>
                <a:gd name="connsiteY13" fmla="*/ 857250 h 904875"/>
                <a:gd name="connsiteX0" fmla="*/ 0 w 1049330"/>
                <a:gd name="connsiteY0" fmla="*/ 857250 h 904875"/>
                <a:gd name="connsiteX1" fmla="*/ 8724 w 1049330"/>
                <a:gd name="connsiteY1" fmla="*/ 766761 h 904875"/>
                <a:gd name="connsiteX2" fmla="*/ 172043 w 1049330"/>
                <a:gd name="connsiteY2" fmla="*/ 45243 h 904875"/>
                <a:gd name="connsiteX3" fmla="*/ 342099 w 1049330"/>
                <a:gd name="connsiteY3" fmla="*/ 7143 h 904875"/>
                <a:gd name="connsiteX4" fmla="*/ 534980 w 1049330"/>
                <a:gd name="connsiteY4" fmla="*/ 0 h 904875"/>
                <a:gd name="connsiteX5" fmla="*/ 723099 w 1049330"/>
                <a:gd name="connsiteY5" fmla="*/ 14287 h 904875"/>
                <a:gd name="connsiteX6" fmla="*/ 884905 w 1049330"/>
                <a:gd name="connsiteY6" fmla="*/ 45243 h 904875"/>
                <a:gd name="connsiteX7" fmla="*/ 1042186 w 1049330"/>
                <a:gd name="connsiteY7" fmla="*/ 764381 h 904875"/>
                <a:gd name="connsiteX8" fmla="*/ 1049330 w 1049330"/>
                <a:gd name="connsiteY8" fmla="*/ 847725 h 904875"/>
                <a:gd name="connsiteX9" fmla="*/ 987892 w 1049330"/>
                <a:gd name="connsiteY9" fmla="*/ 904875 h 904875"/>
                <a:gd name="connsiteX10" fmla="*/ 765961 w 1049330"/>
                <a:gd name="connsiteY10" fmla="*/ 869156 h 904875"/>
                <a:gd name="connsiteX11" fmla="*/ 373055 w 1049330"/>
                <a:gd name="connsiteY11" fmla="*/ 873917 h 904875"/>
                <a:gd name="connsiteX12" fmla="*/ 89686 w 1049330"/>
                <a:gd name="connsiteY12" fmla="*/ 904875 h 904875"/>
                <a:gd name="connsiteX13" fmla="*/ 0 w 1049330"/>
                <a:gd name="connsiteY13" fmla="*/ 85725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9330" h="904875">
                  <a:moveTo>
                    <a:pt x="0" y="857250"/>
                  </a:moveTo>
                  <a:lnTo>
                    <a:pt x="8724" y="766761"/>
                  </a:lnTo>
                  <a:lnTo>
                    <a:pt x="172043" y="45243"/>
                  </a:lnTo>
                  <a:cubicBezTo>
                    <a:pt x="231903" y="37306"/>
                    <a:pt x="282239" y="15080"/>
                    <a:pt x="342099" y="7143"/>
                  </a:cubicBezTo>
                  <a:lnTo>
                    <a:pt x="534980" y="0"/>
                  </a:lnTo>
                  <a:cubicBezTo>
                    <a:pt x="596099" y="8731"/>
                    <a:pt x="661980" y="5556"/>
                    <a:pt x="723099" y="14287"/>
                  </a:cubicBezTo>
                  <a:lnTo>
                    <a:pt x="884905" y="45243"/>
                  </a:lnTo>
                  <a:lnTo>
                    <a:pt x="1042186" y="764381"/>
                  </a:lnTo>
                  <a:lnTo>
                    <a:pt x="1049330" y="847725"/>
                  </a:lnTo>
                  <a:lnTo>
                    <a:pt x="987892" y="904875"/>
                  </a:lnTo>
                  <a:lnTo>
                    <a:pt x="765961" y="869156"/>
                  </a:lnTo>
                  <a:lnTo>
                    <a:pt x="373055" y="873917"/>
                  </a:lnTo>
                  <a:lnTo>
                    <a:pt x="89686" y="904875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 Same Side Corner Rectangle 125"/>
            <p:cNvSpPr/>
            <p:nvPr/>
          </p:nvSpPr>
          <p:spPr>
            <a:xfrm rot="10800000">
              <a:off x="5709801" y="5514963"/>
              <a:ext cx="177549" cy="13576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hord 126"/>
            <p:cNvSpPr/>
            <p:nvPr/>
          </p:nvSpPr>
          <p:spPr>
            <a:xfrm rot="6204382" flipH="1">
              <a:off x="5703853" y="5511356"/>
              <a:ext cx="14748" cy="31780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hord 127"/>
            <p:cNvSpPr/>
            <p:nvPr/>
          </p:nvSpPr>
          <p:spPr>
            <a:xfrm rot="4595618" flipH="1" flipV="1">
              <a:off x="5878862" y="5511356"/>
              <a:ext cx="14748" cy="31780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51649" y="5172100"/>
              <a:ext cx="69327" cy="138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2514600" y="3200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667000" y="33528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2895600" y="35052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1242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528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657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038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419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800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3581400"/>
            <a:ext cx="76200" cy="7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39"/>
          <p:cNvGrpSpPr/>
          <p:nvPr/>
        </p:nvGrpSpPr>
        <p:grpSpPr>
          <a:xfrm rot="8151195">
            <a:off x="3946232" y="3059274"/>
            <a:ext cx="228600" cy="483892"/>
            <a:chOff x="1905001" y="381002"/>
            <a:chExt cx="2514600" cy="5322814"/>
          </a:xfrm>
        </p:grpSpPr>
        <p:sp>
          <p:nvSpPr>
            <p:cNvPr id="141" name="Rounded Rectangle 140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 Same Side Corner Rectangle 150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 Same Side Corner Rectangle 151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hord 152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hord 153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hord 154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hord 155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hord 156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hord 157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164"/>
          <p:cNvGrpSpPr/>
          <p:nvPr/>
        </p:nvGrpSpPr>
        <p:grpSpPr>
          <a:xfrm rot="8151195">
            <a:off x="4555833" y="3059275"/>
            <a:ext cx="228600" cy="483892"/>
            <a:chOff x="1905001" y="381002"/>
            <a:chExt cx="2514600" cy="5322814"/>
          </a:xfrm>
        </p:grpSpPr>
        <p:sp>
          <p:nvSpPr>
            <p:cNvPr id="166" name="Rounded Rectangle 165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 Same Side Corner Rectangle 175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 Same Side Corner Rectangle 176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hord 177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hord 178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hord 179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hord 180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hord 181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hord 182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189"/>
          <p:cNvGrpSpPr/>
          <p:nvPr/>
        </p:nvGrpSpPr>
        <p:grpSpPr>
          <a:xfrm rot="8151195">
            <a:off x="5317832" y="3059274"/>
            <a:ext cx="228600" cy="483892"/>
            <a:chOff x="1905001" y="381002"/>
            <a:chExt cx="2514600" cy="5322814"/>
          </a:xfrm>
        </p:grpSpPr>
        <p:sp>
          <p:nvSpPr>
            <p:cNvPr id="191" name="Rounded Rectangle 190"/>
            <p:cNvSpPr/>
            <p:nvPr/>
          </p:nvSpPr>
          <p:spPr>
            <a:xfrm rot="16200000">
              <a:off x="563070" y="2122075"/>
              <a:ext cx="5205062" cy="1950267"/>
            </a:xfrm>
            <a:prstGeom prst="roundRect">
              <a:avLst>
                <a:gd name="adj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 rot="16200000">
              <a:off x="3098601" y="-29838"/>
              <a:ext cx="113684" cy="9353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 rot="16200000">
              <a:off x="2367631" y="305107"/>
              <a:ext cx="1583446" cy="1954435"/>
            </a:xfrm>
            <a:custGeom>
              <a:avLst/>
              <a:gdLst>
                <a:gd name="connsiteX0" fmla="*/ 104775 w 1857375"/>
                <a:gd name="connsiteY0" fmla="*/ 0 h 2233613"/>
                <a:gd name="connsiteX1" fmla="*/ 9525 w 1857375"/>
                <a:gd name="connsiteY1" fmla="*/ 280988 h 2233613"/>
                <a:gd name="connsiteX2" fmla="*/ 114300 w 1857375"/>
                <a:gd name="connsiteY2" fmla="*/ 400050 h 2233613"/>
                <a:gd name="connsiteX3" fmla="*/ 171450 w 1857375"/>
                <a:gd name="connsiteY3" fmla="*/ 642938 h 2233613"/>
                <a:gd name="connsiteX4" fmla="*/ 185737 w 1857375"/>
                <a:gd name="connsiteY4" fmla="*/ 1347788 h 2233613"/>
                <a:gd name="connsiteX5" fmla="*/ 128587 w 1857375"/>
                <a:gd name="connsiteY5" fmla="*/ 1728788 h 2233613"/>
                <a:gd name="connsiteX6" fmla="*/ 0 w 1857375"/>
                <a:gd name="connsiteY6" fmla="*/ 1905000 h 2233613"/>
                <a:gd name="connsiteX7" fmla="*/ 119062 w 1857375"/>
                <a:gd name="connsiteY7" fmla="*/ 2233613 h 2233613"/>
                <a:gd name="connsiteX8" fmla="*/ 1214437 w 1857375"/>
                <a:gd name="connsiteY8" fmla="*/ 2228850 h 2233613"/>
                <a:gd name="connsiteX9" fmla="*/ 1462087 w 1857375"/>
                <a:gd name="connsiteY9" fmla="*/ 2147888 h 2233613"/>
                <a:gd name="connsiteX10" fmla="*/ 1614487 w 1857375"/>
                <a:gd name="connsiteY10" fmla="*/ 2033588 h 2233613"/>
                <a:gd name="connsiteX11" fmla="*/ 1738312 w 1857375"/>
                <a:gd name="connsiteY11" fmla="*/ 1881188 h 2233613"/>
                <a:gd name="connsiteX12" fmla="*/ 1819275 w 1857375"/>
                <a:gd name="connsiteY12" fmla="*/ 1728788 h 2233613"/>
                <a:gd name="connsiteX13" fmla="*/ 1847850 w 1857375"/>
                <a:gd name="connsiteY13" fmla="*/ 1595438 h 2233613"/>
                <a:gd name="connsiteX14" fmla="*/ 1857375 w 1857375"/>
                <a:gd name="connsiteY14" fmla="*/ 661988 h 2233613"/>
                <a:gd name="connsiteX15" fmla="*/ 1814512 w 1857375"/>
                <a:gd name="connsiteY15" fmla="*/ 504825 h 2233613"/>
                <a:gd name="connsiteX16" fmla="*/ 1738312 w 1857375"/>
                <a:gd name="connsiteY16" fmla="*/ 338138 h 2233613"/>
                <a:gd name="connsiteX17" fmla="*/ 1619250 w 1857375"/>
                <a:gd name="connsiteY17" fmla="*/ 195263 h 2233613"/>
                <a:gd name="connsiteX18" fmla="*/ 1457325 w 1857375"/>
                <a:gd name="connsiteY18" fmla="*/ 80963 h 2233613"/>
                <a:gd name="connsiteX19" fmla="*/ 1223962 w 1857375"/>
                <a:gd name="connsiteY19" fmla="*/ 4763 h 2233613"/>
                <a:gd name="connsiteX20" fmla="*/ 104775 w 1857375"/>
                <a:gd name="connsiteY20" fmla="*/ 0 h 223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57375" h="2233613">
                  <a:moveTo>
                    <a:pt x="104775" y="0"/>
                  </a:moveTo>
                  <a:lnTo>
                    <a:pt x="9525" y="280988"/>
                  </a:lnTo>
                  <a:lnTo>
                    <a:pt x="114300" y="400050"/>
                  </a:lnTo>
                  <a:lnTo>
                    <a:pt x="171450" y="642938"/>
                  </a:lnTo>
                  <a:lnTo>
                    <a:pt x="185737" y="1347788"/>
                  </a:lnTo>
                  <a:lnTo>
                    <a:pt x="128587" y="1728788"/>
                  </a:lnTo>
                  <a:lnTo>
                    <a:pt x="0" y="1905000"/>
                  </a:lnTo>
                  <a:lnTo>
                    <a:pt x="119062" y="2233613"/>
                  </a:lnTo>
                  <a:lnTo>
                    <a:pt x="1214437" y="2228850"/>
                  </a:lnTo>
                  <a:lnTo>
                    <a:pt x="1462087" y="2147888"/>
                  </a:lnTo>
                  <a:lnTo>
                    <a:pt x="1614487" y="2033588"/>
                  </a:lnTo>
                  <a:lnTo>
                    <a:pt x="1738312" y="1881188"/>
                  </a:lnTo>
                  <a:lnTo>
                    <a:pt x="1819275" y="1728788"/>
                  </a:lnTo>
                  <a:lnTo>
                    <a:pt x="1847850" y="1595438"/>
                  </a:lnTo>
                  <a:lnTo>
                    <a:pt x="1857375" y="661988"/>
                  </a:lnTo>
                  <a:lnTo>
                    <a:pt x="1814512" y="504825"/>
                  </a:lnTo>
                  <a:lnTo>
                    <a:pt x="1738312" y="338138"/>
                  </a:lnTo>
                  <a:lnTo>
                    <a:pt x="1619250" y="195263"/>
                  </a:lnTo>
                  <a:lnTo>
                    <a:pt x="1457325" y="80963"/>
                  </a:lnTo>
                  <a:lnTo>
                    <a:pt x="1223962" y="4763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Stored Data 16"/>
            <p:cNvSpPr/>
            <p:nvPr/>
          </p:nvSpPr>
          <p:spPr>
            <a:xfrm rot="16200000">
              <a:off x="2316453" y="3873217"/>
              <a:ext cx="1704693" cy="195650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559 w 10892"/>
                <a:gd name="connsiteY0" fmla="*/ 0 h 10000"/>
                <a:gd name="connsiteX1" fmla="*/ 10892 w 10892"/>
                <a:gd name="connsiteY1" fmla="*/ 0 h 10000"/>
                <a:gd name="connsiteX2" fmla="*/ 9225 w 10892"/>
                <a:gd name="connsiteY2" fmla="*/ 5000 h 10000"/>
                <a:gd name="connsiteX3" fmla="*/ 10892 w 10892"/>
                <a:gd name="connsiteY3" fmla="*/ 10000 h 10000"/>
                <a:gd name="connsiteX4" fmla="*/ 2559 w 10892"/>
                <a:gd name="connsiteY4" fmla="*/ 10000 h 10000"/>
                <a:gd name="connsiteX5" fmla="*/ 0 w 10892"/>
                <a:gd name="connsiteY5" fmla="*/ 4957 h 10000"/>
                <a:gd name="connsiteX6" fmla="*/ 2559 w 10892"/>
                <a:gd name="connsiteY6" fmla="*/ 0 h 10000"/>
                <a:gd name="connsiteX0" fmla="*/ 2209 w 10893"/>
                <a:gd name="connsiteY0" fmla="*/ 192 h 10000"/>
                <a:gd name="connsiteX1" fmla="*/ 10893 w 10893"/>
                <a:gd name="connsiteY1" fmla="*/ 0 h 10000"/>
                <a:gd name="connsiteX2" fmla="*/ 9226 w 10893"/>
                <a:gd name="connsiteY2" fmla="*/ 5000 h 10000"/>
                <a:gd name="connsiteX3" fmla="*/ 10893 w 10893"/>
                <a:gd name="connsiteY3" fmla="*/ 10000 h 10000"/>
                <a:gd name="connsiteX4" fmla="*/ 2560 w 10893"/>
                <a:gd name="connsiteY4" fmla="*/ 10000 h 10000"/>
                <a:gd name="connsiteX5" fmla="*/ 1 w 10893"/>
                <a:gd name="connsiteY5" fmla="*/ 4957 h 10000"/>
                <a:gd name="connsiteX6" fmla="*/ 2209 w 10893"/>
                <a:gd name="connsiteY6" fmla="*/ 192 h 10000"/>
                <a:gd name="connsiteX0" fmla="*/ 1918 w 10899"/>
                <a:gd name="connsiteY0" fmla="*/ 491 h 10000"/>
                <a:gd name="connsiteX1" fmla="*/ 10899 w 10899"/>
                <a:gd name="connsiteY1" fmla="*/ 0 h 10000"/>
                <a:gd name="connsiteX2" fmla="*/ 9232 w 10899"/>
                <a:gd name="connsiteY2" fmla="*/ 5000 h 10000"/>
                <a:gd name="connsiteX3" fmla="*/ 10899 w 10899"/>
                <a:gd name="connsiteY3" fmla="*/ 10000 h 10000"/>
                <a:gd name="connsiteX4" fmla="*/ 2566 w 10899"/>
                <a:gd name="connsiteY4" fmla="*/ 10000 h 10000"/>
                <a:gd name="connsiteX5" fmla="*/ 7 w 10899"/>
                <a:gd name="connsiteY5" fmla="*/ 4957 h 10000"/>
                <a:gd name="connsiteX6" fmla="*/ 1918 w 10899"/>
                <a:gd name="connsiteY6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8 w 10899"/>
                <a:gd name="connsiteY0" fmla="*/ 491 h 10000"/>
                <a:gd name="connsiteX1" fmla="*/ 3521 w 10899"/>
                <a:gd name="connsiteY1" fmla="*/ 11 h 10000"/>
                <a:gd name="connsiteX2" fmla="*/ 10899 w 10899"/>
                <a:gd name="connsiteY2" fmla="*/ 0 h 10000"/>
                <a:gd name="connsiteX3" fmla="*/ 9232 w 10899"/>
                <a:gd name="connsiteY3" fmla="*/ 5000 h 10000"/>
                <a:gd name="connsiteX4" fmla="*/ 10899 w 10899"/>
                <a:gd name="connsiteY4" fmla="*/ 10000 h 10000"/>
                <a:gd name="connsiteX5" fmla="*/ 2566 w 10899"/>
                <a:gd name="connsiteY5" fmla="*/ 10000 h 10000"/>
                <a:gd name="connsiteX6" fmla="*/ 7 w 10899"/>
                <a:gd name="connsiteY6" fmla="*/ 4957 h 10000"/>
                <a:gd name="connsiteX7" fmla="*/ 1918 w 10899"/>
                <a:gd name="connsiteY7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911 w 10892"/>
                <a:gd name="connsiteY7" fmla="*/ 491 h 10000"/>
                <a:gd name="connsiteX0" fmla="*/ 2134 w 11115"/>
                <a:gd name="connsiteY0" fmla="*/ 491 h 10000"/>
                <a:gd name="connsiteX1" fmla="*/ 3737 w 11115"/>
                <a:gd name="connsiteY1" fmla="*/ 11 h 10000"/>
                <a:gd name="connsiteX2" fmla="*/ 11115 w 11115"/>
                <a:gd name="connsiteY2" fmla="*/ 0 h 10000"/>
                <a:gd name="connsiteX3" fmla="*/ 9448 w 11115"/>
                <a:gd name="connsiteY3" fmla="*/ 5000 h 10000"/>
                <a:gd name="connsiteX4" fmla="*/ 11115 w 11115"/>
                <a:gd name="connsiteY4" fmla="*/ 10000 h 10000"/>
                <a:gd name="connsiteX5" fmla="*/ 2782 w 11115"/>
                <a:gd name="connsiteY5" fmla="*/ 10000 h 10000"/>
                <a:gd name="connsiteX6" fmla="*/ 223 w 11115"/>
                <a:gd name="connsiteY6" fmla="*/ 4957 h 10000"/>
                <a:gd name="connsiteX7" fmla="*/ 331 w 11115"/>
                <a:gd name="connsiteY7" fmla="*/ 2468 h 10000"/>
                <a:gd name="connsiteX8" fmla="*/ 2134 w 11115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1911 w 10892"/>
                <a:gd name="connsiteY8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11 w 10892"/>
                <a:gd name="connsiteY0" fmla="*/ 491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11 w 10892"/>
                <a:gd name="connsiteY9" fmla="*/ 491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0 w 10892"/>
                <a:gd name="connsiteY6" fmla="*/ 4957 h 10000"/>
                <a:gd name="connsiteX7" fmla="*/ 108 w 10892"/>
                <a:gd name="connsiteY7" fmla="*/ 2468 h 10000"/>
                <a:gd name="connsiteX8" fmla="*/ 784 w 10892"/>
                <a:gd name="connsiteY8" fmla="*/ 1293 h 10000"/>
                <a:gd name="connsiteX9" fmla="*/ 1992 w 10892"/>
                <a:gd name="connsiteY9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81 w 10892"/>
                <a:gd name="connsiteY6" fmla="*/ 7254 h 10000"/>
                <a:gd name="connsiteX7" fmla="*/ 0 w 10892"/>
                <a:gd name="connsiteY7" fmla="*/ 4957 h 10000"/>
                <a:gd name="connsiteX8" fmla="*/ 108 w 10892"/>
                <a:gd name="connsiteY8" fmla="*/ 2468 h 10000"/>
                <a:gd name="connsiteX9" fmla="*/ 784 w 10892"/>
                <a:gd name="connsiteY9" fmla="*/ 1293 h 10000"/>
                <a:gd name="connsiteX10" fmla="*/ 1992 w 10892"/>
                <a:gd name="connsiteY10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595 w 10892"/>
                <a:gd name="connsiteY6" fmla="*/ 8429 h 10000"/>
                <a:gd name="connsiteX7" fmla="*/ 81 w 10892"/>
                <a:gd name="connsiteY7" fmla="*/ 7254 h 10000"/>
                <a:gd name="connsiteX8" fmla="*/ 0 w 10892"/>
                <a:gd name="connsiteY8" fmla="*/ 4957 h 10000"/>
                <a:gd name="connsiteX9" fmla="*/ 108 w 10892"/>
                <a:gd name="connsiteY9" fmla="*/ 2468 h 10000"/>
                <a:gd name="connsiteX10" fmla="*/ 784 w 10892"/>
                <a:gd name="connsiteY10" fmla="*/ 1293 h 10000"/>
                <a:gd name="connsiteX11" fmla="*/ 1992 w 10892"/>
                <a:gd name="connsiteY11" fmla="*/ 406 h 10000"/>
                <a:gd name="connsiteX0" fmla="*/ 1992 w 10892"/>
                <a:gd name="connsiteY0" fmla="*/ 406 h 10000"/>
                <a:gd name="connsiteX1" fmla="*/ 3514 w 10892"/>
                <a:gd name="connsiteY1" fmla="*/ 11 h 10000"/>
                <a:gd name="connsiteX2" fmla="*/ 10892 w 10892"/>
                <a:gd name="connsiteY2" fmla="*/ 0 h 10000"/>
                <a:gd name="connsiteX3" fmla="*/ 9225 w 10892"/>
                <a:gd name="connsiteY3" fmla="*/ 5000 h 10000"/>
                <a:gd name="connsiteX4" fmla="*/ 10892 w 10892"/>
                <a:gd name="connsiteY4" fmla="*/ 10000 h 10000"/>
                <a:gd name="connsiteX5" fmla="*/ 2559 w 10892"/>
                <a:gd name="connsiteY5" fmla="*/ 10000 h 10000"/>
                <a:gd name="connsiteX6" fmla="*/ 1378 w 10892"/>
                <a:gd name="connsiteY6" fmla="*/ 9284 h 10000"/>
                <a:gd name="connsiteX7" fmla="*/ 595 w 10892"/>
                <a:gd name="connsiteY7" fmla="*/ 8429 h 10000"/>
                <a:gd name="connsiteX8" fmla="*/ 81 w 10892"/>
                <a:gd name="connsiteY8" fmla="*/ 7254 h 10000"/>
                <a:gd name="connsiteX9" fmla="*/ 0 w 10892"/>
                <a:gd name="connsiteY9" fmla="*/ 4957 h 10000"/>
                <a:gd name="connsiteX10" fmla="*/ 108 w 10892"/>
                <a:gd name="connsiteY10" fmla="*/ 2468 h 10000"/>
                <a:gd name="connsiteX11" fmla="*/ 784 w 10892"/>
                <a:gd name="connsiteY11" fmla="*/ 1293 h 10000"/>
                <a:gd name="connsiteX12" fmla="*/ 1992 w 10892"/>
                <a:gd name="connsiteY12" fmla="*/ 406 h 10000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378 w 10892"/>
                <a:gd name="connsiteY6" fmla="*/ 9284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225 w 10892"/>
                <a:gd name="connsiteY3" fmla="*/ 5000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0892"/>
                <a:gd name="connsiteY0" fmla="*/ 406 h 10043"/>
                <a:gd name="connsiteX1" fmla="*/ 3514 w 10892"/>
                <a:gd name="connsiteY1" fmla="*/ 11 h 10043"/>
                <a:gd name="connsiteX2" fmla="*/ 10892 w 10892"/>
                <a:gd name="connsiteY2" fmla="*/ 0 h 10043"/>
                <a:gd name="connsiteX3" fmla="*/ 9468 w 10892"/>
                <a:gd name="connsiteY3" fmla="*/ 5028 h 10043"/>
                <a:gd name="connsiteX4" fmla="*/ 10892 w 10892"/>
                <a:gd name="connsiteY4" fmla="*/ 10000 h 10043"/>
                <a:gd name="connsiteX5" fmla="*/ 2964 w 10892"/>
                <a:gd name="connsiteY5" fmla="*/ 10043 h 10043"/>
                <a:gd name="connsiteX6" fmla="*/ 1810 w 10892"/>
                <a:gd name="connsiteY6" fmla="*/ 9540 h 10043"/>
                <a:gd name="connsiteX7" fmla="*/ 595 w 10892"/>
                <a:gd name="connsiteY7" fmla="*/ 8429 h 10043"/>
                <a:gd name="connsiteX8" fmla="*/ 81 w 10892"/>
                <a:gd name="connsiteY8" fmla="*/ 7254 h 10043"/>
                <a:gd name="connsiteX9" fmla="*/ 0 w 10892"/>
                <a:gd name="connsiteY9" fmla="*/ 4957 h 10043"/>
                <a:gd name="connsiteX10" fmla="*/ 108 w 10892"/>
                <a:gd name="connsiteY10" fmla="*/ 2468 h 10043"/>
                <a:gd name="connsiteX11" fmla="*/ 784 w 10892"/>
                <a:gd name="connsiteY11" fmla="*/ 1293 h 10043"/>
                <a:gd name="connsiteX12" fmla="*/ 1992 w 10892"/>
                <a:gd name="connsiteY12" fmla="*/ 406 h 10043"/>
                <a:gd name="connsiteX0" fmla="*/ 1992 w 11866"/>
                <a:gd name="connsiteY0" fmla="*/ 395 h 10032"/>
                <a:gd name="connsiteX1" fmla="*/ 3514 w 11866"/>
                <a:gd name="connsiteY1" fmla="*/ 0 h 10032"/>
                <a:gd name="connsiteX2" fmla="*/ 11866 w 11866"/>
                <a:gd name="connsiteY2" fmla="*/ 103 h 10032"/>
                <a:gd name="connsiteX3" fmla="*/ 9468 w 11866"/>
                <a:gd name="connsiteY3" fmla="*/ 5017 h 10032"/>
                <a:gd name="connsiteX4" fmla="*/ 10892 w 11866"/>
                <a:gd name="connsiteY4" fmla="*/ 9989 h 10032"/>
                <a:gd name="connsiteX5" fmla="*/ 2964 w 11866"/>
                <a:gd name="connsiteY5" fmla="*/ 10032 h 10032"/>
                <a:gd name="connsiteX6" fmla="*/ 1810 w 11866"/>
                <a:gd name="connsiteY6" fmla="*/ 9529 h 10032"/>
                <a:gd name="connsiteX7" fmla="*/ 595 w 11866"/>
                <a:gd name="connsiteY7" fmla="*/ 8418 h 10032"/>
                <a:gd name="connsiteX8" fmla="*/ 81 w 11866"/>
                <a:gd name="connsiteY8" fmla="*/ 7243 h 10032"/>
                <a:gd name="connsiteX9" fmla="*/ 0 w 11866"/>
                <a:gd name="connsiteY9" fmla="*/ 4946 h 10032"/>
                <a:gd name="connsiteX10" fmla="*/ 108 w 11866"/>
                <a:gd name="connsiteY10" fmla="*/ 2457 h 10032"/>
                <a:gd name="connsiteX11" fmla="*/ 784 w 11866"/>
                <a:gd name="connsiteY11" fmla="*/ 1282 h 10032"/>
                <a:gd name="connsiteX12" fmla="*/ 1992 w 11866"/>
                <a:gd name="connsiteY12" fmla="*/ 395 h 10032"/>
                <a:gd name="connsiteX0" fmla="*/ 1992 w 12193"/>
                <a:gd name="connsiteY0" fmla="*/ 395 h 10032"/>
                <a:gd name="connsiteX1" fmla="*/ 3514 w 12193"/>
                <a:gd name="connsiteY1" fmla="*/ 0 h 10032"/>
                <a:gd name="connsiteX2" fmla="*/ 11866 w 12193"/>
                <a:gd name="connsiteY2" fmla="*/ 103 h 10032"/>
                <a:gd name="connsiteX3" fmla="*/ 10172 w 12193"/>
                <a:gd name="connsiteY3" fmla="*/ 826 h 10032"/>
                <a:gd name="connsiteX4" fmla="*/ 9468 w 12193"/>
                <a:gd name="connsiteY4" fmla="*/ 5017 h 10032"/>
                <a:gd name="connsiteX5" fmla="*/ 10892 w 12193"/>
                <a:gd name="connsiteY5" fmla="*/ 9989 h 10032"/>
                <a:gd name="connsiteX6" fmla="*/ 2964 w 12193"/>
                <a:gd name="connsiteY6" fmla="*/ 10032 h 10032"/>
                <a:gd name="connsiteX7" fmla="*/ 1810 w 12193"/>
                <a:gd name="connsiteY7" fmla="*/ 9529 h 10032"/>
                <a:gd name="connsiteX8" fmla="*/ 595 w 12193"/>
                <a:gd name="connsiteY8" fmla="*/ 8418 h 10032"/>
                <a:gd name="connsiteX9" fmla="*/ 81 w 12193"/>
                <a:gd name="connsiteY9" fmla="*/ 7243 h 10032"/>
                <a:gd name="connsiteX10" fmla="*/ 0 w 12193"/>
                <a:gd name="connsiteY10" fmla="*/ 4946 h 10032"/>
                <a:gd name="connsiteX11" fmla="*/ 108 w 12193"/>
                <a:gd name="connsiteY11" fmla="*/ 2457 h 10032"/>
                <a:gd name="connsiteX12" fmla="*/ 784 w 12193"/>
                <a:gd name="connsiteY12" fmla="*/ 1282 h 10032"/>
                <a:gd name="connsiteX13" fmla="*/ 1992 w 12193"/>
                <a:gd name="connsiteY13" fmla="*/ 395 h 10032"/>
                <a:gd name="connsiteX0" fmla="*/ 1992 w 12205"/>
                <a:gd name="connsiteY0" fmla="*/ 395 h 10032"/>
                <a:gd name="connsiteX1" fmla="*/ 3514 w 12205"/>
                <a:gd name="connsiteY1" fmla="*/ 0 h 10032"/>
                <a:gd name="connsiteX2" fmla="*/ 11866 w 12205"/>
                <a:gd name="connsiteY2" fmla="*/ 103 h 10032"/>
                <a:gd name="connsiteX3" fmla="*/ 10294 w 12205"/>
                <a:gd name="connsiteY3" fmla="*/ 798 h 10032"/>
                <a:gd name="connsiteX4" fmla="*/ 9468 w 12205"/>
                <a:gd name="connsiteY4" fmla="*/ 5017 h 10032"/>
                <a:gd name="connsiteX5" fmla="*/ 10892 w 12205"/>
                <a:gd name="connsiteY5" fmla="*/ 9989 h 10032"/>
                <a:gd name="connsiteX6" fmla="*/ 2964 w 12205"/>
                <a:gd name="connsiteY6" fmla="*/ 10032 h 10032"/>
                <a:gd name="connsiteX7" fmla="*/ 1810 w 12205"/>
                <a:gd name="connsiteY7" fmla="*/ 9529 h 10032"/>
                <a:gd name="connsiteX8" fmla="*/ 595 w 12205"/>
                <a:gd name="connsiteY8" fmla="*/ 8418 h 10032"/>
                <a:gd name="connsiteX9" fmla="*/ 81 w 12205"/>
                <a:gd name="connsiteY9" fmla="*/ 7243 h 10032"/>
                <a:gd name="connsiteX10" fmla="*/ 0 w 12205"/>
                <a:gd name="connsiteY10" fmla="*/ 4946 h 10032"/>
                <a:gd name="connsiteX11" fmla="*/ 108 w 12205"/>
                <a:gd name="connsiteY11" fmla="*/ 2457 h 10032"/>
                <a:gd name="connsiteX12" fmla="*/ 784 w 12205"/>
                <a:gd name="connsiteY12" fmla="*/ 1282 h 10032"/>
                <a:gd name="connsiteX13" fmla="*/ 1992 w 12205"/>
                <a:gd name="connsiteY13" fmla="*/ 395 h 10032"/>
                <a:gd name="connsiteX0" fmla="*/ 1992 w 12393"/>
                <a:gd name="connsiteY0" fmla="*/ 395 h 10032"/>
                <a:gd name="connsiteX1" fmla="*/ 3514 w 12393"/>
                <a:gd name="connsiteY1" fmla="*/ 0 h 10032"/>
                <a:gd name="connsiteX2" fmla="*/ 11866 w 12393"/>
                <a:gd name="connsiteY2" fmla="*/ 103 h 10032"/>
                <a:gd name="connsiteX3" fmla="*/ 10294 w 12393"/>
                <a:gd name="connsiteY3" fmla="*/ 798 h 10032"/>
                <a:gd name="connsiteX4" fmla="*/ 9468 w 12393"/>
                <a:gd name="connsiteY4" fmla="*/ 5017 h 10032"/>
                <a:gd name="connsiteX5" fmla="*/ 12393 w 12393"/>
                <a:gd name="connsiteY5" fmla="*/ 9989 h 10032"/>
                <a:gd name="connsiteX6" fmla="*/ 2964 w 12393"/>
                <a:gd name="connsiteY6" fmla="*/ 10032 h 10032"/>
                <a:gd name="connsiteX7" fmla="*/ 1810 w 12393"/>
                <a:gd name="connsiteY7" fmla="*/ 9529 h 10032"/>
                <a:gd name="connsiteX8" fmla="*/ 595 w 12393"/>
                <a:gd name="connsiteY8" fmla="*/ 8418 h 10032"/>
                <a:gd name="connsiteX9" fmla="*/ 81 w 12393"/>
                <a:gd name="connsiteY9" fmla="*/ 7243 h 10032"/>
                <a:gd name="connsiteX10" fmla="*/ 0 w 12393"/>
                <a:gd name="connsiteY10" fmla="*/ 4946 h 10032"/>
                <a:gd name="connsiteX11" fmla="*/ 108 w 12393"/>
                <a:gd name="connsiteY11" fmla="*/ 2457 h 10032"/>
                <a:gd name="connsiteX12" fmla="*/ 784 w 12393"/>
                <a:gd name="connsiteY12" fmla="*/ 1282 h 10032"/>
                <a:gd name="connsiteX13" fmla="*/ 1992 w 12393"/>
                <a:gd name="connsiteY13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866 w 12762"/>
                <a:gd name="connsiteY2" fmla="*/ 103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62"/>
                <a:gd name="connsiteY0" fmla="*/ 395 h 10032"/>
                <a:gd name="connsiteX1" fmla="*/ 3514 w 12762"/>
                <a:gd name="connsiteY1" fmla="*/ 0 h 10032"/>
                <a:gd name="connsiteX2" fmla="*/ 11947 w 12762"/>
                <a:gd name="connsiteY2" fmla="*/ 18 h 10032"/>
                <a:gd name="connsiteX3" fmla="*/ 10294 w 12762"/>
                <a:gd name="connsiteY3" fmla="*/ 798 h 10032"/>
                <a:gd name="connsiteX4" fmla="*/ 9468 w 12762"/>
                <a:gd name="connsiteY4" fmla="*/ 5017 h 10032"/>
                <a:gd name="connsiteX5" fmla="*/ 10375 w 12762"/>
                <a:gd name="connsiteY5" fmla="*/ 9145 h 10032"/>
                <a:gd name="connsiteX6" fmla="*/ 12393 w 12762"/>
                <a:gd name="connsiteY6" fmla="*/ 9989 h 10032"/>
                <a:gd name="connsiteX7" fmla="*/ 2964 w 12762"/>
                <a:gd name="connsiteY7" fmla="*/ 10032 h 10032"/>
                <a:gd name="connsiteX8" fmla="*/ 1810 w 12762"/>
                <a:gd name="connsiteY8" fmla="*/ 9529 h 10032"/>
                <a:gd name="connsiteX9" fmla="*/ 595 w 12762"/>
                <a:gd name="connsiteY9" fmla="*/ 8418 h 10032"/>
                <a:gd name="connsiteX10" fmla="*/ 81 w 12762"/>
                <a:gd name="connsiteY10" fmla="*/ 7243 h 10032"/>
                <a:gd name="connsiteX11" fmla="*/ 0 w 12762"/>
                <a:gd name="connsiteY11" fmla="*/ 4946 h 10032"/>
                <a:gd name="connsiteX12" fmla="*/ 108 w 12762"/>
                <a:gd name="connsiteY12" fmla="*/ 2457 h 10032"/>
                <a:gd name="connsiteX13" fmla="*/ 784 w 12762"/>
                <a:gd name="connsiteY13" fmla="*/ 1282 h 10032"/>
                <a:gd name="connsiteX14" fmla="*/ 1992 w 12762"/>
                <a:gd name="connsiteY14" fmla="*/ 395 h 10032"/>
                <a:gd name="connsiteX0" fmla="*/ 1992 w 12774"/>
                <a:gd name="connsiteY0" fmla="*/ 395 h 10032"/>
                <a:gd name="connsiteX1" fmla="*/ 3514 w 12774"/>
                <a:gd name="connsiteY1" fmla="*/ 0 h 10032"/>
                <a:gd name="connsiteX2" fmla="*/ 11947 w 12774"/>
                <a:gd name="connsiteY2" fmla="*/ 18 h 10032"/>
                <a:gd name="connsiteX3" fmla="*/ 10294 w 12774"/>
                <a:gd name="connsiteY3" fmla="*/ 798 h 10032"/>
                <a:gd name="connsiteX4" fmla="*/ 9468 w 12774"/>
                <a:gd name="connsiteY4" fmla="*/ 5017 h 10032"/>
                <a:gd name="connsiteX5" fmla="*/ 10497 w 12774"/>
                <a:gd name="connsiteY5" fmla="*/ 9173 h 10032"/>
                <a:gd name="connsiteX6" fmla="*/ 12393 w 12774"/>
                <a:gd name="connsiteY6" fmla="*/ 9989 h 10032"/>
                <a:gd name="connsiteX7" fmla="*/ 2964 w 12774"/>
                <a:gd name="connsiteY7" fmla="*/ 10032 h 10032"/>
                <a:gd name="connsiteX8" fmla="*/ 1810 w 12774"/>
                <a:gd name="connsiteY8" fmla="*/ 9529 h 10032"/>
                <a:gd name="connsiteX9" fmla="*/ 595 w 12774"/>
                <a:gd name="connsiteY9" fmla="*/ 8418 h 10032"/>
                <a:gd name="connsiteX10" fmla="*/ 81 w 12774"/>
                <a:gd name="connsiteY10" fmla="*/ 7243 h 10032"/>
                <a:gd name="connsiteX11" fmla="*/ 0 w 12774"/>
                <a:gd name="connsiteY11" fmla="*/ 4946 h 10032"/>
                <a:gd name="connsiteX12" fmla="*/ 108 w 12774"/>
                <a:gd name="connsiteY12" fmla="*/ 2457 h 10032"/>
                <a:gd name="connsiteX13" fmla="*/ 784 w 12774"/>
                <a:gd name="connsiteY13" fmla="*/ 1282 h 10032"/>
                <a:gd name="connsiteX14" fmla="*/ 1992 w 12774"/>
                <a:gd name="connsiteY14" fmla="*/ 395 h 1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74" h="10032">
                  <a:moveTo>
                    <a:pt x="1992" y="395"/>
                  </a:moveTo>
                  <a:lnTo>
                    <a:pt x="3514" y="0"/>
                  </a:lnTo>
                  <a:lnTo>
                    <a:pt x="11947" y="18"/>
                  </a:lnTo>
                  <a:cubicBezTo>
                    <a:pt x="13158" y="189"/>
                    <a:pt x="10694" y="-21"/>
                    <a:pt x="10294" y="798"/>
                  </a:cubicBezTo>
                  <a:cubicBezTo>
                    <a:pt x="9894" y="1617"/>
                    <a:pt x="9434" y="3621"/>
                    <a:pt x="9468" y="5017"/>
                  </a:cubicBezTo>
                  <a:cubicBezTo>
                    <a:pt x="9502" y="6413"/>
                    <a:pt x="10010" y="8344"/>
                    <a:pt x="10497" y="9173"/>
                  </a:cubicBezTo>
                  <a:cubicBezTo>
                    <a:pt x="10984" y="10002"/>
                    <a:pt x="13777" y="9822"/>
                    <a:pt x="12393" y="9989"/>
                  </a:cubicBezTo>
                  <a:lnTo>
                    <a:pt x="2964" y="10032"/>
                  </a:lnTo>
                  <a:lnTo>
                    <a:pt x="1810" y="9529"/>
                  </a:lnTo>
                  <a:lnTo>
                    <a:pt x="595" y="8418"/>
                  </a:lnTo>
                  <a:lnTo>
                    <a:pt x="81" y="7243"/>
                  </a:lnTo>
                  <a:cubicBezTo>
                    <a:pt x="54" y="6477"/>
                    <a:pt x="-5" y="5744"/>
                    <a:pt x="0" y="4946"/>
                  </a:cubicBezTo>
                  <a:cubicBezTo>
                    <a:pt x="5" y="4148"/>
                    <a:pt x="72" y="3287"/>
                    <a:pt x="108" y="2457"/>
                  </a:cubicBezTo>
                  <a:cubicBezTo>
                    <a:pt x="239" y="1846"/>
                    <a:pt x="484" y="1612"/>
                    <a:pt x="784" y="1282"/>
                  </a:cubicBezTo>
                  <a:cubicBezTo>
                    <a:pt x="1085" y="953"/>
                    <a:pt x="1537" y="609"/>
                    <a:pt x="1992" y="3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 rot="16200000">
              <a:off x="2953718" y="3546014"/>
              <a:ext cx="365409" cy="1408524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1609725">
                  <a:moveTo>
                    <a:pt x="85725" y="0"/>
                  </a:moveTo>
                  <a:lnTo>
                    <a:pt x="400050" y="228600"/>
                  </a:lnTo>
                  <a:lnTo>
                    <a:pt x="371475" y="504825"/>
                  </a:lnTo>
                  <a:lnTo>
                    <a:pt x="371475" y="828675"/>
                  </a:lnTo>
                  <a:lnTo>
                    <a:pt x="371475" y="1143000"/>
                  </a:lnTo>
                  <a:lnTo>
                    <a:pt x="428625" y="1438275"/>
                  </a:lnTo>
                  <a:lnTo>
                    <a:pt x="104775" y="1609725"/>
                  </a:lnTo>
                  <a:lnTo>
                    <a:pt x="47625" y="1285875"/>
                  </a:lnTo>
                  <a:lnTo>
                    <a:pt x="19050" y="990600"/>
                  </a:lnTo>
                  <a:lnTo>
                    <a:pt x="0" y="676275"/>
                  </a:lnTo>
                  <a:lnTo>
                    <a:pt x="28575" y="342900"/>
                  </a:lnTo>
                  <a:lnTo>
                    <a:pt x="857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 rot="5400000">
              <a:off x="2722354" y="1538127"/>
              <a:ext cx="832322" cy="1579383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341" h="1804988">
                  <a:moveTo>
                    <a:pt x="111443" y="0"/>
                  </a:moveTo>
                  <a:lnTo>
                    <a:pt x="434341" y="219075"/>
                  </a:lnTo>
                  <a:cubicBezTo>
                    <a:pt x="434817" y="307975"/>
                    <a:pt x="411719" y="506413"/>
                    <a:pt x="412195" y="595313"/>
                  </a:cubicBezTo>
                  <a:cubicBezTo>
                    <a:pt x="412195" y="703263"/>
                    <a:pt x="405408" y="817563"/>
                    <a:pt x="405765" y="923925"/>
                  </a:cubicBezTo>
                  <a:cubicBezTo>
                    <a:pt x="406122" y="1030287"/>
                    <a:pt x="405766" y="1130301"/>
                    <a:pt x="414339" y="1233488"/>
                  </a:cubicBezTo>
                  <a:lnTo>
                    <a:pt x="439341" y="1562100"/>
                  </a:lnTo>
                  <a:lnTo>
                    <a:pt x="117635" y="1804988"/>
                  </a:lnTo>
                  <a:lnTo>
                    <a:pt x="36433" y="1581148"/>
                  </a:lnTo>
                  <a:lnTo>
                    <a:pt x="4763" y="1343026"/>
                  </a:lnTo>
                  <a:cubicBezTo>
                    <a:pt x="3175" y="1249363"/>
                    <a:pt x="1588" y="1155699"/>
                    <a:pt x="0" y="1062036"/>
                  </a:cubicBezTo>
                  <a:lnTo>
                    <a:pt x="4287" y="628650"/>
                  </a:lnTo>
                  <a:lnTo>
                    <a:pt x="32148" y="247649"/>
                  </a:lnTo>
                  <a:lnTo>
                    <a:pt x="11144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 rot="16200000">
              <a:off x="2033211" y="3723524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 rot="16200000" flipH="1">
              <a:off x="1857611" y="2744022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 rot="16200000" flipV="1">
              <a:off x="3570917" y="3682933"/>
              <a:ext cx="714576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257175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 rot="16200000" flipH="1" flipV="1">
              <a:off x="3395319" y="2703424"/>
              <a:ext cx="1065775" cy="233367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" h="266700">
                  <a:moveTo>
                    <a:pt x="838200" y="0"/>
                  </a:moveTo>
                  <a:lnTo>
                    <a:pt x="838200" y="266700"/>
                  </a:lnTo>
                  <a:lnTo>
                    <a:pt x="455150" y="247650"/>
                  </a:lnTo>
                  <a:lnTo>
                    <a:pt x="0" y="19050"/>
                  </a:lnTo>
                  <a:lnTo>
                    <a:pt x="838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 Same Side Corner Rectangle 200"/>
            <p:cNvSpPr/>
            <p:nvPr/>
          </p:nvSpPr>
          <p:spPr>
            <a:xfrm rot="16200000">
              <a:off x="2688944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ound Same Side Corner Rectangle 201"/>
            <p:cNvSpPr/>
            <p:nvPr/>
          </p:nvSpPr>
          <p:spPr>
            <a:xfrm rot="5400000">
              <a:off x="3376539" y="3116525"/>
              <a:ext cx="211127" cy="4171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hord 202"/>
            <p:cNvSpPr/>
            <p:nvPr/>
          </p:nvSpPr>
          <p:spPr>
            <a:xfrm rot="14087879" flipH="1">
              <a:off x="2001299" y="2248627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hord 203"/>
            <p:cNvSpPr/>
            <p:nvPr/>
          </p:nvSpPr>
          <p:spPr>
            <a:xfrm rot="18312121" flipH="1" flipV="1">
              <a:off x="4162367" y="2266012"/>
              <a:ext cx="160935" cy="35353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hord 204"/>
            <p:cNvSpPr/>
            <p:nvPr/>
          </p:nvSpPr>
          <p:spPr>
            <a:xfrm rot="6204382" flipH="1">
              <a:off x="2472204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hord 205"/>
            <p:cNvSpPr/>
            <p:nvPr/>
          </p:nvSpPr>
          <p:spPr>
            <a:xfrm rot="4595618" flipH="1" flipV="1">
              <a:off x="3776920" y="5250797"/>
              <a:ext cx="129299" cy="278623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hord 206"/>
            <p:cNvSpPr/>
            <p:nvPr/>
          </p:nvSpPr>
          <p:spPr>
            <a:xfrm rot="4595618">
              <a:off x="2416269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hord 207"/>
            <p:cNvSpPr/>
            <p:nvPr/>
          </p:nvSpPr>
          <p:spPr>
            <a:xfrm rot="6204382" flipV="1">
              <a:off x="3720985" y="597907"/>
              <a:ext cx="129299" cy="278623"/>
            </a:xfrm>
            <a:prstGeom prst="chord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 rot="16200000">
              <a:off x="2472171" y="729487"/>
              <a:ext cx="1295173" cy="1158487"/>
            </a:xfrm>
            <a:custGeom>
              <a:avLst/>
              <a:gdLst>
                <a:gd name="connsiteX0" fmla="*/ 0 w 1519238"/>
                <a:gd name="connsiteY0" fmla="*/ 80963 h 1323975"/>
                <a:gd name="connsiteX1" fmla="*/ 85725 w 1519238"/>
                <a:gd name="connsiteY1" fmla="*/ 0 h 1323975"/>
                <a:gd name="connsiteX2" fmla="*/ 1481138 w 1519238"/>
                <a:gd name="connsiteY2" fmla="*/ 214313 h 1323975"/>
                <a:gd name="connsiteX3" fmla="*/ 1519238 w 1519238"/>
                <a:gd name="connsiteY3" fmla="*/ 409575 h 1323975"/>
                <a:gd name="connsiteX4" fmla="*/ 1519238 w 1519238"/>
                <a:gd name="connsiteY4" fmla="*/ 866775 h 1323975"/>
                <a:gd name="connsiteX5" fmla="*/ 1466850 w 1519238"/>
                <a:gd name="connsiteY5" fmla="*/ 1119188 h 1323975"/>
                <a:gd name="connsiteX6" fmla="*/ 114300 w 1519238"/>
                <a:gd name="connsiteY6" fmla="*/ 1323975 h 1323975"/>
                <a:gd name="connsiteX7" fmla="*/ 0 w 1519238"/>
                <a:gd name="connsiteY7" fmla="*/ 1247775 h 1323975"/>
                <a:gd name="connsiteX8" fmla="*/ 42863 w 1519238"/>
                <a:gd name="connsiteY8" fmla="*/ 962025 h 1323975"/>
                <a:gd name="connsiteX9" fmla="*/ 42863 w 1519238"/>
                <a:gd name="connsiteY9" fmla="*/ 242888 h 1323975"/>
                <a:gd name="connsiteX10" fmla="*/ 0 w 1519238"/>
                <a:gd name="connsiteY10" fmla="*/ 8096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9238" h="1323975">
                  <a:moveTo>
                    <a:pt x="0" y="80963"/>
                  </a:moveTo>
                  <a:lnTo>
                    <a:pt x="85725" y="0"/>
                  </a:lnTo>
                  <a:lnTo>
                    <a:pt x="1481138" y="214313"/>
                  </a:lnTo>
                  <a:lnTo>
                    <a:pt x="1519238" y="409575"/>
                  </a:lnTo>
                  <a:lnTo>
                    <a:pt x="1519238" y="866775"/>
                  </a:lnTo>
                  <a:lnTo>
                    <a:pt x="1466850" y="1119188"/>
                  </a:lnTo>
                  <a:lnTo>
                    <a:pt x="114300" y="1323975"/>
                  </a:lnTo>
                  <a:lnTo>
                    <a:pt x="0" y="1247775"/>
                  </a:lnTo>
                  <a:lnTo>
                    <a:pt x="42863" y="962025"/>
                  </a:lnTo>
                  <a:lnTo>
                    <a:pt x="42863" y="242888"/>
                  </a:lnTo>
                  <a:lnTo>
                    <a:pt x="0" y="8096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 rot="16200000">
              <a:off x="1845058" y="1201022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6200000" flipV="1">
              <a:off x="3136015" y="1201016"/>
              <a:ext cx="1299235" cy="325044"/>
            </a:xfrm>
            <a:custGeom>
              <a:avLst/>
              <a:gdLst>
                <a:gd name="connsiteX0" fmla="*/ 0 w 1524000"/>
                <a:gd name="connsiteY0" fmla="*/ 0 h 371475"/>
                <a:gd name="connsiteX1" fmla="*/ 1338263 w 1524000"/>
                <a:gd name="connsiteY1" fmla="*/ 47625 h 371475"/>
                <a:gd name="connsiteX2" fmla="*/ 1524000 w 1524000"/>
                <a:gd name="connsiteY2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71475">
                  <a:moveTo>
                    <a:pt x="0" y="0"/>
                  </a:moveTo>
                  <a:lnTo>
                    <a:pt x="1338263" y="47625"/>
                  </a:lnTo>
                  <a:lnTo>
                    <a:pt x="1524000" y="371475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rot="16200000">
              <a:off x="2606628" y="4188639"/>
              <a:ext cx="1063743" cy="1479369"/>
            </a:xfrm>
            <a:custGeom>
              <a:avLst/>
              <a:gdLst>
                <a:gd name="connsiteX0" fmla="*/ 338137 w 1247775"/>
                <a:gd name="connsiteY0" fmla="*/ 0 h 1690688"/>
                <a:gd name="connsiteX1" fmla="*/ 1157287 w 1247775"/>
                <a:gd name="connsiteY1" fmla="*/ 4763 h 1690688"/>
                <a:gd name="connsiteX2" fmla="*/ 1247775 w 1247775"/>
                <a:gd name="connsiteY2" fmla="*/ 57150 h 1690688"/>
                <a:gd name="connsiteX3" fmla="*/ 1200150 w 1247775"/>
                <a:gd name="connsiteY3" fmla="*/ 319088 h 1690688"/>
                <a:gd name="connsiteX4" fmla="*/ 1185862 w 1247775"/>
                <a:gd name="connsiteY4" fmla="*/ 576263 h 1690688"/>
                <a:gd name="connsiteX5" fmla="*/ 1185862 w 1247775"/>
                <a:gd name="connsiteY5" fmla="*/ 1076325 h 1690688"/>
                <a:gd name="connsiteX6" fmla="*/ 1219200 w 1247775"/>
                <a:gd name="connsiteY6" fmla="*/ 1419225 h 1690688"/>
                <a:gd name="connsiteX7" fmla="*/ 1233487 w 1247775"/>
                <a:gd name="connsiteY7" fmla="*/ 1681163 h 1690688"/>
                <a:gd name="connsiteX8" fmla="*/ 295275 w 1247775"/>
                <a:gd name="connsiteY8" fmla="*/ 1690688 h 1690688"/>
                <a:gd name="connsiteX9" fmla="*/ 171450 w 1247775"/>
                <a:gd name="connsiteY9" fmla="*/ 1600200 h 1690688"/>
                <a:gd name="connsiteX10" fmla="*/ 157162 w 1247775"/>
                <a:gd name="connsiteY10" fmla="*/ 1381125 h 1690688"/>
                <a:gd name="connsiteX11" fmla="*/ 133350 w 1247775"/>
                <a:gd name="connsiteY11" fmla="*/ 1262063 h 1690688"/>
                <a:gd name="connsiteX12" fmla="*/ 19050 w 1247775"/>
                <a:gd name="connsiteY12" fmla="*/ 1152525 h 1690688"/>
                <a:gd name="connsiteX13" fmla="*/ 0 w 1247775"/>
                <a:gd name="connsiteY13" fmla="*/ 585788 h 1690688"/>
                <a:gd name="connsiteX14" fmla="*/ 109537 w 1247775"/>
                <a:gd name="connsiteY14" fmla="*/ 471488 h 1690688"/>
                <a:gd name="connsiteX15" fmla="*/ 166687 w 1247775"/>
                <a:gd name="connsiteY15" fmla="*/ 280988 h 1690688"/>
                <a:gd name="connsiteX16" fmla="*/ 219075 w 1247775"/>
                <a:gd name="connsiteY16" fmla="*/ 76200 h 1690688"/>
                <a:gd name="connsiteX17" fmla="*/ 338137 w 1247775"/>
                <a:gd name="connsiteY17" fmla="*/ 0 h 169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7775" h="1690688">
                  <a:moveTo>
                    <a:pt x="338137" y="0"/>
                  </a:moveTo>
                  <a:lnTo>
                    <a:pt x="1157287" y="4763"/>
                  </a:lnTo>
                  <a:lnTo>
                    <a:pt x="1247775" y="57150"/>
                  </a:lnTo>
                  <a:lnTo>
                    <a:pt x="1200150" y="319088"/>
                  </a:lnTo>
                  <a:lnTo>
                    <a:pt x="1185862" y="576263"/>
                  </a:lnTo>
                  <a:lnTo>
                    <a:pt x="1185862" y="1076325"/>
                  </a:lnTo>
                  <a:lnTo>
                    <a:pt x="1219200" y="1419225"/>
                  </a:lnTo>
                  <a:lnTo>
                    <a:pt x="1233487" y="1681163"/>
                  </a:lnTo>
                  <a:lnTo>
                    <a:pt x="295275" y="1690688"/>
                  </a:lnTo>
                  <a:lnTo>
                    <a:pt x="171450" y="1600200"/>
                  </a:lnTo>
                  <a:lnTo>
                    <a:pt x="157162" y="1381125"/>
                  </a:lnTo>
                  <a:lnTo>
                    <a:pt x="133350" y="1262063"/>
                  </a:lnTo>
                  <a:lnTo>
                    <a:pt x="19050" y="1152525"/>
                  </a:lnTo>
                  <a:lnTo>
                    <a:pt x="0" y="585788"/>
                  </a:lnTo>
                  <a:lnTo>
                    <a:pt x="109537" y="471488"/>
                  </a:lnTo>
                  <a:lnTo>
                    <a:pt x="166687" y="280988"/>
                  </a:lnTo>
                  <a:lnTo>
                    <a:pt x="219075" y="76200"/>
                  </a:lnTo>
                  <a:lnTo>
                    <a:pt x="33813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6200000">
              <a:off x="2940509" y="4397969"/>
              <a:ext cx="470974" cy="1929422"/>
            </a:xfrm>
            <a:custGeom>
              <a:avLst/>
              <a:gdLst>
                <a:gd name="connsiteX0" fmla="*/ 447675 w 552450"/>
                <a:gd name="connsiteY0" fmla="*/ 0 h 2205037"/>
                <a:gd name="connsiteX1" fmla="*/ 195262 w 552450"/>
                <a:gd name="connsiteY1" fmla="*/ 214312 h 2205037"/>
                <a:gd name="connsiteX2" fmla="*/ 85725 w 552450"/>
                <a:gd name="connsiteY2" fmla="*/ 419100 h 2205037"/>
                <a:gd name="connsiteX3" fmla="*/ 19050 w 552450"/>
                <a:gd name="connsiteY3" fmla="*/ 776287 h 2205037"/>
                <a:gd name="connsiteX4" fmla="*/ 0 w 552450"/>
                <a:gd name="connsiteY4" fmla="*/ 919162 h 2205037"/>
                <a:gd name="connsiteX5" fmla="*/ 4762 w 552450"/>
                <a:gd name="connsiteY5" fmla="*/ 1285875 h 2205037"/>
                <a:gd name="connsiteX6" fmla="*/ 19050 w 552450"/>
                <a:gd name="connsiteY6" fmla="*/ 1457325 h 2205037"/>
                <a:gd name="connsiteX7" fmla="*/ 33337 w 552450"/>
                <a:gd name="connsiteY7" fmla="*/ 1519237 h 2205037"/>
                <a:gd name="connsiteX8" fmla="*/ 95250 w 552450"/>
                <a:gd name="connsiteY8" fmla="*/ 1757362 h 2205037"/>
                <a:gd name="connsiteX9" fmla="*/ 161925 w 552450"/>
                <a:gd name="connsiteY9" fmla="*/ 1938337 h 2205037"/>
                <a:gd name="connsiteX10" fmla="*/ 280987 w 552450"/>
                <a:gd name="connsiteY10" fmla="*/ 2062162 h 2205037"/>
                <a:gd name="connsiteX11" fmla="*/ 419100 w 552450"/>
                <a:gd name="connsiteY11" fmla="*/ 2147887 h 2205037"/>
                <a:gd name="connsiteX12" fmla="*/ 552450 w 552450"/>
                <a:gd name="connsiteY12" fmla="*/ 2205037 h 22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2450" h="2205037">
                  <a:moveTo>
                    <a:pt x="447675" y="0"/>
                  </a:moveTo>
                  <a:lnTo>
                    <a:pt x="195262" y="214312"/>
                  </a:lnTo>
                  <a:lnTo>
                    <a:pt x="85725" y="419100"/>
                  </a:lnTo>
                  <a:lnTo>
                    <a:pt x="19050" y="776287"/>
                  </a:lnTo>
                  <a:lnTo>
                    <a:pt x="0" y="919162"/>
                  </a:lnTo>
                  <a:cubicBezTo>
                    <a:pt x="1587" y="1041400"/>
                    <a:pt x="3175" y="1163637"/>
                    <a:pt x="4762" y="1285875"/>
                  </a:cubicBezTo>
                  <a:lnTo>
                    <a:pt x="19050" y="1457325"/>
                  </a:lnTo>
                  <a:lnTo>
                    <a:pt x="33337" y="1519237"/>
                  </a:lnTo>
                  <a:lnTo>
                    <a:pt x="95250" y="1757362"/>
                  </a:lnTo>
                  <a:lnTo>
                    <a:pt x="161925" y="1938337"/>
                  </a:lnTo>
                  <a:lnTo>
                    <a:pt x="280987" y="2062162"/>
                  </a:lnTo>
                  <a:lnTo>
                    <a:pt x="419100" y="2147887"/>
                  </a:lnTo>
                  <a:lnTo>
                    <a:pt x="552450" y="2205037"/>
                  </a:ln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 rot="16200000">
              <a:off x="3078935" y="5422642"/>
              <a:ext cx="156361" cy="3329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Oval 214"/>
          <p:cNvSpPr/>
          <p:nvPr/>
        </p:nvSpPr>
        <p:spPr>
          <a:xfrm>
            <a:off x="4910137" y="3357565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003800" y="347980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-856612" y="3778155"/>
            <a:ext cx="621883" cy="285210"/>
            <a:chOff x="762000" y="4803685"/>
            <a:chExt cx="621883" cy="263462"/>
          </a:xfrm>
        </p:grpSpPr>
        <p:sp>
          <p:nvSpPr>
            <p:cNvPr id="218" name="Moon 217"/>
            <p:cNvSpPr/>
            <p:nvPr/>
          </p:nvSpPr>
          <p:spPr>
            <a:xfrm>
              <a:off x="762000" y="4833448"/>
              <a:ext cx="33835" cy="196999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Moon 218"/>
            <p:cNvSpPr/>
            <p:nvPr/>
          </p:nvSpPr>
          <p:spPr>
            <a:xfrm rot="10800000">
              <a:off x="1350048" y="4834073"/>
              <a:ext cx="33835" cy="196999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ound Same Side Corner Rectangle 35"/>
            <p:cNvSpPr/>
            <p:nvPr/>
          </p:nvSpPr>
          <p:spPr>
            <a:xfrm rot="16200000">
              <a:off x="961867" y="4629397"/>
              <a:ext cx="223971" cy="609359"/>
            </a:xfrm>
            <a:custGeom>
              <a:avLst/>
              <a:gdLst>
                <a:gd name="connsiteX0" fmla="*/ 249662 w 1497941"/>
                <a:gd name="connsiteY0" fmla="*/ 0 h 3296128"/>
                <a:gd name="connsiteX1" fmla="*/ 1248279 w 1497941"/>
                <a:gd name="connsiteY1" fmla="*/ 0 h 3296128"/>
                <a:gd name="connsiteX2" fmla="*/ 1497941 w 1497941"/>
                <a:gd name="connsiteY2" fmla="*/ 249662 h 3296128"/>
                <a:gd name="connsiteX3" fmla="*/ 1497941 w 1497941"/>
                <a:gd name="connsiteY3" fmla="*/ 3296128 h 3296128"/>
                <a:gd name="connsiteX4" fmla="*/ 1497941 w 1497941"/>
                <a:gd name="connsiteY4" fmla="*/ 3296128 h 3296128"/>
                <a:gd name="connsiteX5" fmla="*/ 0 w 1497941"/>
                <a:gd name="connsiteY5" fmla="*/ 3296128 h 3296128"/>
                <a:gd name="connsiteX6" fmla="*/ 0 w 1497941"/>
                <a:gd name="connsiteY6" fmla="*/ 3296128 h 3296128"/>
                <a:gd name="connsiteX7" fmla="*/ 0 w 1497941"/>
                <a:gd name="connsiteY7" fmla="*/ 249662 h 3296128"/>
                <a:gd name="connsiteX8" fmla="*/ 249662 w 1497941"/>
                <a:gd name="connsiteY8" fmla="*/ 0 h 3296128"/>
                <a:gd name="connsiteX0" fmla="*/ 249662 w 1497941"/>
                <a:gd name="connsiteY0" fmla="*/ 0 h 4301968"/>
                <a:gd name="connsiteX1" fmla="*/ 1248279 w 1497941"/>
                <a:gd name="connsiteY1" fmla="*/ 0 h 4301968"/>
                <a:gd name="connsiteX2" fmla="*/ 1497941 w 1497941"/>
                <a:gd name="connsiteY2" fmla="*/ 249662 h 4301968"/>
                <a:gd name="connsiteX3" fmla="*/ 1497941 w 1497941"/>
                <a:gd name="connsiteY3" fmla="*/ 3296128 h 4301968"/>
                <a:gd name="connsiteX4" fmla="*/ 1475081 w 1497941"/>
                <a:gd name="connsiteY4" fmla="*/ 4301968 h 4301968"/>
                <a:gd name="connsiteX5" fmla="*/ 0 w 1497941"/>
                <a:gd name="connsiteY5" fmla="*/ 3296128 h 4301968"/>
                <a:gd name="connsiteX6" fmla="*/ 0 w 1497941"/>
                <a:gd name="connsiteY6" fmla="*/ 3296128 h 4301968"/>
                <a:gd name="connsiteX7" fmla="*/ 0 w 1497941"/>
                <a:gd name="connsiteY7" fmla="*/ 249662 h 4301968"/>
                <a:gd name="connsiteX8" fmla="*/ 249662 w 1497941"/>
                <a:gd name="connsiteY8" fmla="*/ 0 h 4301968"/>
                <a:gd name="connsiteX0" fmla="*/ 249662 w 1497941"/>
                <a:gd name="connsiteY0" fmla="*/ 0 h 4332448"/>
                <a:gd name="connsiteX1" fmla="*/ 1248279 w 1497941"/>
                <a:gd name="connsiteY1" fmla="*/ 0 h 4332448"/>
                <a:gd name="connsiteX2" fmla="*/ 1497941 w 1497941"/>
                <a:gd name="connsiteY2" fmla="*/ 249662 h 4332448"/>
                <a:gd name="connsiteX3" fmla="*/ 1497941 w 1497941"/>
                <a:gd name="connsiteY3" fmla="*/ 3296128 h 4332448"/>
                <a:gd name="connsiteX4" fmla="*/ 1475081 w 1497941"/>
                <a:gd name="connsiteY4" fmla="*/ 4301968 h 4332448"/>
                <a:gd name="connsiteX5" fmla="*/ 0 w 1497941"/>
                <a:gd name="connsiteY5" fmla="*/ 3296128 h 4332448"/>
                <a:gd name="connsiteX6" fmla="*/ 45720 w 1497941"/>
                <a:gd name="connsiteY6" fmla="*/ 4332448 h 4332448"/>
                <a:gd name="connsiteX7" fmla="*/ 0 w 1497941"/>
                <a:gd name="connsiteY7" fmla="*/ 249662 h 4332448"/>
                <a:gd name="connsiteX8" fmla="*/ 249662 w 1497941"/>
                <a:gd name="connsiteY8" fmla="*/ 0 h 433244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45720 w 1497941"/>
                <a:gd name="connsiteY6" fmla="*/ 4332448 h 4469608"/>
                <a:gd name="connsiteX7" fmla="*/ 0 w 1497941"/>
                <a:gd name="connsiteY7" fmla="*/ 249662 h 4469608"/>
                <a:gd name="connsiteX8" fmla="*/ 249662 w 1497941"/>
                <a:gd name="connsiteY8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373379 w 1497941"/>
                <a:gd name="connsiteY6" fmla="*/ 4439812 h 4469608"/>
                <a:gd name="connsiteX7" fmla="*/ 45720 w 1497941"/>
                <a:gd name="connsiteY7" fmla="*/ 4332448 h 4469608"/>
                <a:gd name="connsiteX8" fmla="*/ 0 w 1497941"/>
                <a:gd name="connsiteY8" fmla="*/ 249662 h 4469608"/>
                <a:gd name="connsiteX9" fmla="*/ 249662 w 1497941"/>
                <a:gd name="connsiteY9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196339 w 1497941"/>
                <a:gd name="connsiteY6" fmla="*/ 4416952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213008 w 1497941"/>
                <a:gd name="connsiteY6" fmla="*/ 4419333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56331 w 1504610"/>
                <a:gd name="connsiteY0" fmla="*/ 0 h 4469608"/>
                <a:gd name="connsiteX1" fmla="*/ 1254948 w 1504610"/>
                <a:gd name="connsiteY1" fmla="*/ 0 h 4469608"/>
                <a:gd name="connsiteX2" fmla="*/ 1504610 w 1504610"/>
                <a:gd name="connsiteY2" fmla="*/ 249662 h 4469608"/>
                <a:gd name="connsiteX3" fmla="*/ 1504610 w 1504610"/>
                <a:gd name="connsiteY3" fmla="*/ 3296128 h 4469608"/>
                <a:gd name="connsiteX4" fmla="*/ 1481750 w 1504610"/>
                <a:gd name="connsiteY4" fmla="*/ 4301968 h 4469608"/>
                <a:gd name="connsiteX5" fmla="*/ 1352550 w 1504610"/>
                <a:gd name="connsiteY5" fmla="*/ 4391711 h 4469608"/>
                <a:gd name="connsiteX6" fmla="*/ 1219677 w 1504610"/>
                <a:gd name="connsiteY6" fmla="*/ 4419333 h 4469608"/>
                <a:gd name="connsiteX7" fmla="*/ 761049 w 1504610"/>
                <a:gd name="connsiteY7" fmla="*/ 4469608 h 4469608"/>
                <a:gd name="connsiteX8" fmla="*/ 380048 w 1504610"/>
                <a:gd name="connsiteY8" fmla="*/ 4439812 h 4469608"/>
                <a:gd name="connsiteX9" fmla="*/ 52389 w 1504610"/>
                <a:gd name="connsiteY9" fmla="*/ 4332448 h 4469608"/>
                <a:gd name="connsiteX10" fmla="*/ 0 w 1504610"/>
                <a:gd name="connsiteY10" fmla="*/ 4151204 h 4469608"/>
                <a:gd name="connsiteX11" fmla="*/ 6669 w 1504610"/>
                <a:gd name="connsiteY11" fmla="*/ 249662 h 4469608"/>
                <a:gd name="connsiteX12" fmla="*/ 256331 w 1504610"/>
                <a:gd name="connsiteY12" fmla="*/ 0 h 4469608"/>
                <a:gd name="connsiteX0" fmla="*/ 263524 w 1511803"/>
                <a:gd name="connsiteY0" fmla="*/ 0 h 4469608"/>
                <a:gd name="connsiteX1" fmla="*/ 1262141 w 1511803"/>
                <a:gd name="connsiteY1" fmla="*/ 0 h 4469608"/>
                <a:gd name="connsiteX2" fmla="*/ 1511803 w 1511803"/>
                <a:gd name="connsiteY2" fmla="*/ 249662 h 4469608"/>
                <a:gd name="connsiteX3" fmla="*/ 1511803 w 1511803"/>
                <a:gd name="connsiteY3" fmla="*/ 3296128 h 4469608"/>
                <a:gd name="connsiteX4" fmla="*/ 1488943 w 1511803"/>
                <a:gd name="connsiteY4" fmla="*/ 4301968 h 4469608"/>
                <a:gd name="connsiteX5" fmla="*/ 1359743 w 1511803"/>
                <a:gd name="connsiteY5" fmla="*/ 4391711 h 4469608"/>
                <a:gd name="connsiteX6" fmla="*/ 1226870 w 1511803"/>
                <a:gd name="connsiteY6" fmla="*/ 4419333 h 4469608"/>
                <a:gd name="connsiteX7" fmla="*/ 768242 w 1511803"/>
                <a:gd name="connsiteY7" fmla="*/ 4469608 h 4469608"/>
                <a:gd name="connsiteX8" fmla="*/ 387241 w 1511803"/>
                <a:gd name="connsiteY8" fmla="*/ 4439812 h 4469608"/>
                <a:gd name="connsiteX9" fmla="*/ 59582 w 1511803"/>
                <a:gd name="connsiteY9" fmla="*/ 4332448 h 4469608"/>
                <a:gd name="connsiteX10" fmla="*/ 7193 w 1511803"/>
                <a:gd name="connsiteY10" fmla="*/ 4151204 h 4469608"/>
                <a:gd name="connsiteX11" fmla="*/ 51 w 1511803"/>
                <a:gd name="connsiteY11" fmla="*/ 3782111 h 4469608"/>
                <a:gd name="connsiteX12" fmla="*/ 13862 w 1511803"/>
                <a:gd name="connsiteY12" fmla="*/ 249662 h 4469608"/>
                <a:gd name="connsiteX13" fmla="*/ 263524 w 1511803"/>
                <a:gd name="connsiteY13" fmla="*/ 0 h 4469608"/>
                <a:gd name="connsiteX0" fmla="*/ 320688 w 1568967"/>
                <a:gd name="connsiteY0" fmla="*/ 0 h 4469608"/>
                <a:gd name="connsiteX1" fmla="*/ 1319305 w 1568967"/>
                <a:gd name="connsiteY1" fmla="*/ 0 h 4469608"/>
                <a:gd name="connsiteX2" fmla="*/ 1568967 w 1568967"/>
                <a:gd name="connsiteY2" fmla="*/ 249662 h 4469608"/>
                <a:gd name="connsiteX3" fmla="*/ 1568967 w 1568967"/>
                <a:gd name="connsiteY3" fmla="*/ 3296128 h 4469608"/>
                <a:gd name="connsiteX4" fmla="*/ 1546107 w 1568967"/>
                <a:gd name="connsiteY4" fmla="*/ 4301968 h 4469608"/>
                <a:gd name="connsiteX5" fmla="*/ 1416907 w 1568967"/>
                <a:gd name="connsiteY5" fmla="*/ 4391711 h 4469608"/>
                <a:gd name="connsiteX6" fmla="*/ 1284034 w 1568967"/>
                <a:gd name="connsiteY6" fmla="*/ 4419333 h 4469608"/>
                <a:gd name="connsiteX7" fmla="*/ 825406 w 1568967"/>
                <a:gd name="connsiteY7" fmla="*/ 4469608 h 4469608"/>
                <a:gd name="connsiteX8" fmla="*/ 444405 w 1568967"/>
                <a:gd name="connsiteY8" fmla="*/ 4439812 h 4469608"/>
                <a:gd name="connsiteX9" fmla="*/ 116746 w 1568967"/>
                <a:gd name="connsiteY9" fmla="*/ 4332448 h 4469608"/>
                <a:gd name="connsiteX10" fmla="*/ 64357 w 1568967"/>
                <a:gd name="connsiteY10" fmla="*/ 4151204 h 4469608"/>
                <a:gd name="connsiteX11" fmla="*/ 57215 w 1568967"/>
                <a:gd name="connsiteY11" fmla="*/ 3782111 h 4469608"/>
                <a:gd name="connsiteX12" fmla="*/ 65 w 1568967"/>
                <a:gd name="connsiteY12" fmla="*/ 3334436 h 4469608"/>
                <a:gd name="connsiteX13" fmla="*/ 71026 w 1568967"/>
                <a:gd name="connsiteY13" fmla="*/ 249662 h 4469608"/>
                <a:gd name="connsiteX14" fmla="*/ 320688 w 1568967"/>
                <a:gd name="connsiteY14" fmla="*/ 0 h 4469608"/>
                <a:gd name="connsiteX0" fmla="*/ 320623 w 1568902"/>
                <a:gd name="connsiteY0" fmla="*/ 0 h 4469608"/>
                <a:gd name="connsiteX1" fmla="*/ 1319240 w 1568902"/>
                <a:gd name="connsiteY1" fmla="*/ 0 h 4469608"/>
                <a:gd name="connsiteX2" fmla="*/ 1568902 w 1568902"/>
                <a:gd name="connsiteY2" fmla="*/ 249662 h 4469608"/>
                <a:gd name="connsiteX3" fmla="*/ 1568902 w 1568902"/>
                <a:gd name="connsiteY3" fmla="*/ 3296128 h 4469608"/>
                <a:gd name="connsiteX4" fmla="*/ 1546042 w 1568902"/>
                <a:gd name="connsiteY4" fmla="*/ 4301968 h 4469608"/>
                <a:gd name="connsiteX5" fmla="*/ 1416842 w 1568902"/>
                <a:gd name="connsiteY5" fmla="*/ 4391711 h 4469608"/>
                <a:gd name="connsiteX6" fmla="*/ 1283969 w 1568902"/>
                <a:gd name="connsiteY6" fmla="*/ 4419333 h 4469608"/>
                <a:gd name="connsiteX7" fmla="*/ 825341 w 1568902"/>
                <a:gd name="connsiteY7" fmla="*/ 4469608 h 4469608"/>
                <a:gd name="connsiteX8" fmla="*/ 444340 w 1568902"/>
                <a:gd name="connsiteY8" fmla="*/ 4439812 h 4469608"/>
                <a:gd name="connsiteX9" fmla="*/ 116681 w 1568902"/>
                <a:gd name="connsiteY9" fmla="*/ 4332448 h 4469608"/>
                <a:gd name="connsiteX10" fmla="*/ 64292 w 1568902"/>
                <a:gd name="connsiteY10" fmla="*/ 4151204 h 4469608"/>
                <a:gd name="connsiteX11" fmla="*/ 57150 w 1568902"/>
                <a:gd name="connsiteY11" fmla="*/ 3782111 h 4469608"/>
                <a:gd name="connsiteX12" fmla="*/ 0 w 1568902"/>
                <a:gd name="connsiteY12" fmla="*/ 3334436 h 4469608"/>
                <a:gd name="connsiteX13" fmla="*/ 70961 w 1568902"/>
                <a:gd name="connsiteY13" fmla="*/ 249662 h 4469608"/>
                <a:gd name="connsiteX14" fmla="*/ 320623 w 1568902"/>
                <a:gd name="connsiteY14" fmla="*/ 0 h 4469608"/>
                <a:gd name="connsiteX0" fmla="*/ 322535 w 1570814"/>
                <a:gd name="connsiteY0" fmla="*/ 0 h 4469608"/>
                <a:gd name="connsiteX1" fmla="*/ 1321152 w 1570814"/>
                <a:gd name="connsiteY1" fmla="*/ 0 h 4469608"/>
                <a:gd name="connsiteX2" fmla="*/ 1570814 w 1570814"/>
                <a:gd name="connsiteY2" fmla="*/ 249662 h 4469608"/>
                <a:gd name="connsiteX3" fmla="*/ 1570814 w 1570814"/>
                <a:gd name="connsiteY3" fmla="*/ 3296128 h 4469608"/>
                <a:gd name="connsiteX4" fmla="*/ 1547954 w 1570814"/>
                <a:gd name="connsiteY4" fmla="*/ 4301968 h 4469608"/>
                <a:gd name="connsiteX5" fmla="*/ 1418754 w 1570814"/>
                <a:gd name="connsiteY5" fmla="*/ 4391711 h 4469608"/>
                <a:gd name="connsiteX6" fmla="*/ 1285881 w 1570814"/>
                <a:gd name="connsiteY6" fmla="*/ 4419333 h 4469608"/>
                <a:gd name="connsiteX7" fmla="*/ 827253 w 1570814"/>
                <a:gd name="connsiteY7" fmla="*/ 4469608 h 4469608"/>
                <a:gd name="connsiteX8" fmla="*/ 446252 w 1570814"/>
                <a:gd name="connsiteY8" fmla="*/ 4439812 h 4469608"/>
                <a:gd name="connsiteX9" fmla="*/ 118593 w 1570814"/>
                <a:gd name="connsiteY9" fmla="*/ 4332448 h 4469608"/>
                <a:gd name="connsiteX10" fmla="*/ 66204 w 1570814"/>
                <a:gd name="connsiteY10" fmla="*/ 4151204 h 4469608"/>
                <a:gd name="connsiteX11" fmla="*/ 59062 w 1570814"/>
                <a:gd name="connsiteY11" fmla="*/ 3782111 h 4469608"/>
                <a:gd name="connsiteX12" fmla="*/ 1912 w 1570814"/>
                <a:gd name="connsiteY12" fmla="*/ 3334436 h 4469608"/>
                <a:gd name="connsiteX13" fmla="*/ 30487 w 1570814"/>
                <a:gd name="connsiteY13" fmla="*/ 2793892 h 4469608"/>
                <a:gd name="connsiteX14" fmla="*/ 72873 w 1570814"/>
                <a:gd name="connsiteY14" fmla="*/ 249662 h 4469608"/>
                <a:gd name="connsiteX15" fmla="*/ 322535 w 1570814"/>
                <a:gd name="connsiteY15" fmla="*/ 0 h 4469608"/>
                <a:gd name="connsiteX0" fmla="*/ 321611 w 1569890"/>
                <a:gd name="connsiteY0" fmla="*/ 0 h 4469608"/>
                <a:gd name="connsiteX1" fmla="*/ 1320228 w 1569890"/>
                <a:gd name="connsiteY1" fmla="*/ 0 h 4469608"/>
                <a:gd name="connsiteX2" fmla="*/ 1569890 w 1569890"/>
                <a:gd name="connsiteY2" fmla="*/ 249662 h 4469608"/>
                <a:gd name="connsiteX3" fmla="*/ 1569890 w 1569890"/>
                <a:gd name="connsiteY3" fmla="*/ 3296128 h 4469608"/>
                <a:gd name="connsiteX4" fmla="*/ 1547030 w 1569890"/>
                <a:gd name="connsiteY4" fmla="*/ 4301968 h 4469608"/>
                <a:gd name="connsiteX5" fmla="*/ 1417830 w 1569890"/>
                <a:gd name="connsiteY5" fmla="*/ 4391711 h 4469608"/>
                <a:gd name="connsiteX6" fmla="*/ 1284957 w 1569890"/>
                <a:gd name="connsiteY6" fmla="*/ 4419333 h 4469608"/>
                <a:gd name="connsiteX7" fmla="*/ 826329 w 1569890"/>
                <a:gd name="connsiteY7" fmla="*/ 4469608 h 4469608"/>
                <a:gd name="connsiteX8" fmla="*/ 445328 w 1569890"/>
                <a:gd name="connsiteY8" fmla="*/ 4439812 h 4469608"/>
                <a:gd name="connsiteX9" fmla="*/ 117669 w 1569890"/>
                <a:gd name="connsiteY9" fmla="*/ 4332448 h 4469608"/>
                <a:gd name="connsiteX10" fmla="*/ 65280 w 1569890"/>
                <a:gd name="connsiteY10" fmla="*/ 4151204 h 4469608"/>
                <a:gd name="connsiteX11" fmla="*/ 58138 w 1569890"/>
                <a:gd name="connsiteY11" fmla="*/ 3782111 h 4469608"/>
                <a:gd name="connsiteX12" fmla="*/ 988 w 1569890"/>
                <a:gd name="connsiteY12" fmla="*/ 3334436 h 4469608"/>
                <a:gd name="connsiteX13" fmla="*/ 60519 w 1569890"/>
                <a:gd name="connsiteY13" fmla="*/ 2789130 h 4469608"/>
                <a:gd name="connsiteX14" fmla="*/ 71949 w 1569890"/>
                <a:gd name="connsiteY14" fmla="*/ 249662 h 4469608"/>
                <a:gd name="connsiteX15" fmla="*/ 321611 w 1569890"/>
                <a:gd name="connsiteY15" fmla="*/ 0 h 4469608"/>
                <a:gd name="connsiteX0" fmla="*/ 322109 w 1570388"/>
                <a:gd name="connsiteY0" fmla="*/ 0 h 4469608"/>
                <a:gd name="connsiteX1" fmla="*/ 1320726 w 1570388"/>
                <a:gd name="connsiteY1" fmla="*/ 0 h 4469608"/>
                <a:gd name="connsiteX2" fmla="*/ 1570388 w 1570388"/>
                <a:gd name="connsiteY2" fmla="*/ 249662 h 4469608"/>
                <a:gd name="connsiteX3" fmla="*/ 1570388 w 1570388"/>
                <a:gd name="connsiteY3" fmla="*/ 3296128 h 4469608"/>
                <a:gd name="connsiteX4" fmla="*/ 1547528 w 1570388"/>
                <a:gd name="connsiteY4" fmla="*/ 4301968 h 4469608"/>
                <a:gd name="connsiteX5" fmla="*/ 1418328 w 1570388"/>
                <a:gd name="connsiteY5" fmla="*/ 4391711 h 4469608"/>
                <a:gd name="connsiteX6" fmla="*/ 1285455 w 1570388"/>
                <a:gd name="connsiteY6" fmla="*/ 4419333 h 4469608"/>
                <a:gd name="connsiteX7" fmla="*/ 826827 w 1570388"/>
                <a:gd name="connsiteY7" fmla="*/ 4469608 h 4469608"/>
                <a:gd name="connsiteX8" fmla="*/ 445826 w 1570388"/>
                <a:gd name="connsiteY8" fmla="*/ 4439812 h 4469608"/>
                <a:gd name="connsiteX9" fmla="*/ 118167 w 1570388"/>
                <a:gd name="connsiteY9" fmla="*/ 4332448 h 4469608"/>
                <a:gd name="connsiteX10" fmla="*/ 65778 w 1570388"/>
                <a:gd name="connsiteY10" fmla="*/ 4151204 h 4469608"/>
                <a:gd name="connsiteX11" fmla="*/ 58636 w 1570388"/>
                <a:gd name="connsiteY11" fmla="*/ 3782111 h 4469608"/>
                <a:gd name="connsiteX12" fmla="*/ 1486 w 1570388"/>
                <a:gd name="connsiteY12" fmla="*/ 3334436 h 4469608"/>
                <a:gd name="connsiteX13" fmla="*/ 39586 w 1570388"/>
                <a:gd name="connsiteY13" fmla="*/ 2786748 h 4469608"/>
                <a:gd name="connsiteX14" fmla="*/ 72447 w 1570388"/>
                <a:gd name="connsiteY14" fmla="*/ 249662 h 4469608"/>
                <a:gd name="connsiteX15" fmla="*/ 322109 w 1570388"/>
                <a:gd name="connsiteY15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47528 w 1587807"/>
                <a:gd name="connsiteY5" fmla="*/ 4301968 h 4469608"/>
                <a:gd name="connsiteX6" fmla="*/ 1418328 w 1587807"/>
                <a:gd name="connsiteY6" fmla="*/ 4391711 h 4469608"/>
                <a:gd name="connsiteX7" fmla="*/ 1285455 w 1587807"/>
                <a:gd name="connsiteY7" fmla="*/ 4419333 h 4469608"/>
                <a:gd name="connsiteX8" fmla="*/ 826827 w 1587807"/>
                <a:gd name="connsiteY8" fmla="*/ 4469608 h 4469608"/>
                <a:gd name="connsiteX9" fmla="*/ 445826 w 1587807"/>
                <a:gd name="connsiteY9" fmla="*/ 4439812 h 4469608"/>
                <a:gd name="connsiteX10" fmla="*/ 118167 w 1587807"/>
                <a:gd name="connsiteY10" fmla="*/ 4332448 h 4469608"/>
                <a:gd name="connsiteX11" fmla="*/ 65778 w 1587807"/>
                <a:gd name="connsiteY11" fmla="*/ 4151204 h 4469608"/>
                <a:gd name="connsiteX12" fmla="*/ 58636 w 1587807"/>
                <a:gd name="connsiteY12" fmla="*/ 3782111 h 4469608"/>
                <a:gd name="connsiteX13" fmla="*/ 1486 w 1587807"/>
                <a:gd name="connsiteY13" fmla="*/ 3334436 h 4469608"/>
                <a:gd name="connsiteX14" fmla="*/ 39586 w 1587807"/>
                <a:gd name="connsiteY14" fmla="*/ 2786748 h 4469608"/>
                <a:gd name="connsiteX15" fmla="*/ 72447 w 1587807"/>
                <a:gd name="connsiteY15" fmla="*/ 249662 h 4469608"/>
                <a:gd name="connsiteX16" fmla="*/ 322109 w 1587807"/>
                <a:gd name="connsiteY16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77872 w 1587807"/>
                <a:gd name="connsiteY5" fmla="*/ 4170254 h 4469608"/>
                <a:gd name="connsiteX6" fmla="*/ 1547528 w 1587807"/>
                <a:gd name="connsiteY6" fmla="*/ 4301968 h 4469608"/>
                <a:gd name="connsiteX7" fmla="*/ 1418328 w 1587807"/>
                <a:gd name="connsiteY7" fmla="*/ 4391711 h 4469608"/>
                <a:gd name="connsiteX8" fmla="*/ 1285455 w 1587807"/>
                <a:gd name="connsiteY8" fmla="*/ 4419333 h 4469608"/>
                <a:gd name="connsiteX9" fmla="*/ 826827 w 1587807"/>
                <a:gd name="connsiteY9" fmla="*/ 4469608 h 4469608"/>
                <a:gd name="connsiteX10" fmla="*/ 445826 w 1587807"/>
                <a:gd name="connsiteY10" fmla="*/ 4439812 h 4469608"/>
                <a:gd name="connsiteX11" fmla="*/ 118167 w 1587807"/>
                <a:gd name="connsiteY11" fmla="*/ 4332448 h 4469608"/>
                <a:gd name="connsiteX12" fmla="*/ 65778 w 1587807"/>
                <a:gd name="connsiteY12" fmla="*/ 4151204 h 4469608"/>
                <a:gd name="connsiteX13" fmla="*/ 58636 w 1587807"/>
                <a:gd name="connsiteY13" fmla="*/ 3782111 h 4469608"/>
                <a:gd name="connsiteX14" fmla="*/ 1486 w 1587807"/>
                <a:gd name="connsiteY14" fmla="*/ 3334436 h 4469608"/>
                <a:gd name="connsiteX15" fmla="*/ 39586 w 1587807"/>
                <a:gd name="connsiteY15" fmla="*/ 2786748 h 4469608"/>
                <a:gd name="connsiteX16" fmla="*/ 72447 w 1587807"/>
                <a:gd name="connsiteY16" fmla="*/ 249662 h 4469608"/>
                <a:gd name="connsiteX17" fmla="*/ 322109 w 15878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44207 w 1644207"/>
                <a:gd name="connsiteY3" fmla="*/ 3298509 h 4469608"/>
                <a:gd name="connsiteX4" fmla="*/ 1587398 w 1644207"/>
                <a:gd name="connsiteY4" fmla="*/ 3822592 h 4469608"/>
                <a:gd name="connsiteX5" fmla="*/ 1577872 w 1644207"/>
                <a:gd name="connsiteY5" fmla="*/ 4170254 h 4469608"/>
                <a:gd name="connsiteX6" fmla="*/ 1547528 w 1644207"/>
                <a:gd name="connsiteY6" fmla="*/ 4301968 h 4469608"/>
                <a:gd name="connsiteX7" fmla="*/ 1418328 w 1644207"/>
                <a:gd name="connsiteY7" fmla="*/ 4391711 h 4469608"/>
                <a:gd name="connsiteX8" fmla="*/ 1285455 w 1644207"/>
                <a:gd name="connsiteY8" fmla="*/ 4419333 h 4469608"/>
                <a:gd name="connsiteX9" fmla="*/ 826827 w 1644207"/>
                <a:gd name="connsiteY9" fmla="*/ 4469608 h 4469608"/>
                <a:gd name="connsiteX10" fmla="*/ 445826 w 1644207"/>
                <a:gd name="connsiteY10" fmla="*/ 4439812 h 4469608"/>
                <a:gd name="connsiteX11" fmla="*/ 118167 w 1644207"/>
                <a:gd name="connsiteY11" fmla="*/ 4332448 h 4469608"/>
                <a:gd name="connsiteX12" fmla="*/ 65778 w 1644207"/>
                <a:gd name="connsiteY12" fmla="*/ 4151204 h 4469608"/>
                <a:gd name="connsiteX13" fmla="*/ 58636 w 1644207"/>
                <a:gd name="connsiteY13" fmla="*/ 3782111 h 4469608"/>
                <a:gd name="connsiteX14" fmla="*/ 1486 w 1644207"/>
                <a:gd name="connsiteY14" fmla="*/ 3334436 h 4469608"/>
                <a:gd name="connsiteX15" fmla="*/ 39586 w 1644207"/>
                <a:gd name="connsiteY15" fmla="*/ 2786748 h 4469608"/>
                <a:gd name="connsiteX16" fmla="*/ 72447 w 1644207"/>
                <a:gd name="connsiteY16" fmla="*/ 249662 h 4469608"/>
                <a:gd name="connsiteX17" fmla="*/ 322109 w 16442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4066 w 1644207"/>
                <a:gd name="connsiteY3" fmla="*/ 2836754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7872 w 1644207"/>
                <a:gd name="connsiteY3" fmla="*/ 2805798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1685 w 1644207"/>
                <a:gd name="connsiteY3" fmla="*/ 2801035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0260 w 1644207"/>
                <a:gd name="connsiteY3" fmla="*/ 1458011 h 4469608"/>
                <a:gd name="connsiteX4" fmla="*/ 1601685 w 1644207"/>
                <a:gd name="connsiteY4" fmla="*/ 2801035 h 4469608"/>
                <a:gd name="connsiteX5" fmla="*/ 1644207 w 1644207"/>
                <a:gd name="connsiteY5" fmla="*/ 3298509 h 4469608"/>
                <a:gd name="connsiteX6" fmla="*/ 1587398 w 1644207"/>
                <a:gd name="connsiteY6" fmla="*/ 3822592 h 4469608"/>
                <a:gd name="connsiteX7" fmla="*/ 1577872 w 1644207"/>
                <a:gd name="connsiteY7" fmla="*/ 4170254 h 4469608"/>
                <a:gd name="connsiteX8" fmla="*/ 1547528 w 1644207"/>
                <a:gd name="connsiteY8" fmla="*/ 4301968 h 4469608"/>
                <a:gd name="connsiteX9" fmla="*/ 1418328 w 1644207"/>
                <a:gd name="connsiteY9" fmla="*/ 4391711 h 4469608"/>
                <a:gd name="connsiteX10" fmla="*/ 1285455 w 1644207"/>
                <a:gd name="connsiteY10" fmla="*/ 4419333 h 4469608"/>
                <a:gd name="connsiteX11" fmla="*/ 826827 w 1644207"/>
                <a:gd name="connsiteY11" fmla="*/ 4469608 h 4469608"/>
                <a:gd name="connsiteX12" fmla="*/ 445826 w 1644207"/>
                <a:gd name="connsiteY12" fmla="*/ 4439812 h 4469608"/>
                <a:gd name="connsiteX13" fmla="*/ 118167 w 1644207"/>
                <a:gd name="connsiteY13" fmla="*/ 4332448 h 4469608"/>
                <a:gd name="connsiteX14" fmla="*/ 65778 w 1644207"/>
                <a:gd name="connsiteY14" fmla="*/ 4151204 h 4469608"/>
                <a:gd name="connsiteX15" fmla="*/ 58636 w 1644207"/>
                <a:gd name="connsiteY15" fmla="*/ 3782111 h 4469608"/>
                <a:gd name="connsiteX16" fmla="*/ 1486 w 1644207"/>
                <a:gd name="connsiteY16" fmla="*/ 3334436 h 4469608"/>
                <a:gd name="connsiteX17" fmla="*/ 39586 w 1644207"/>
                <a:gd name="connsiteY17" fmla="*/ 2786748 h 4469608"/>
                <a:gd name="connsiteX18" fmla="*/ 72447 w 1644207"/>
                <a:gd name="connsiteY18" fmla="*/ 249662 h 4469608"/>
                <a:gd name="connsiteX19" fmla="*/ 322109 w 1644207"/>
                <a:gd name="connsiteY19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0728 w 1644207"/>
                <a:gd name="connsiteY3" fmla="*/ 1103204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5022 w 1644207"/>
                <a:gd name="connsiteY3" fmla="*/ 1096061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35022 w 1644207"/>
                <a:gd name="connsiteY4" fmla="*/ 1096061 h 4469608"/>
                <a:gd name="connsiteX5" fmla="*/ 1630260 w 1644207"/>
                <a:gd name="connsiteY5" fmla="*/ 1458011 h 4469608"/>
                <a:gd name="connsiteX6" fmla="*/ 1601685 w 1644207"/>
                <a:gd name="connsiteY6" fmla="*/ 2801035 h 4469608"/>
                <a:gd name="connsiteX7" fmla="*/ 1644207 w 1644207"/>
                <a:gd name="connsiteY7" fmla="*/ 3298509 h 4469608"/>
                <a:gd name="connsiteX8" fmla="*/ 1587398 w 1644207"/>
                <a:gd name="connsiteY8" fmla="*/ 3822592 h 4469608"/>
                <a:gd name="connsiteX9" fmla="*/ 1577872 w 1644207"/>
                <a:gd name="connsiteY9" fmla="*/ 4170254 h 4469608"/>
                <a:gd name="connsiteX10" fmla="*/ 1547528 w 1644207"/>
                <a:gd name="connsiteY10" fmla="*/ 4301968 h 4469608"/>
                <a:gd name="connsiteX11" fmla="*/ 1418328 w 1644207"/>
                <a:gd name="connsiteY11" fmla="*/ 4391711 h 4469608"/>
                <a:gd name="connsiteX12" fmla="*/ 1285455 w 1644207"/>
                <a:gd name="connsiteY12" fmla="*/ 4419333 h 4469608"/>
                <a:gd name="connsiteX13" fmla="*/ 826827 w 1644207"/>
                <a:gd name="connsiteY13" fmla="*/ 4469608 h 4469608"/>
                <a:gd name="connsiteX14" fmla="*/ 445826 w 1644207"/>
                <a:gd name="connsiteY14" fmla="*/ 4439812 h 4469608"/>
                <a:gd name="connsiteX15" fmla="*/ 118167 w 1644207"/>
                <a:gd name="connsiteY15" fmla="*/ 4332448 h 4469608"/>
                <a:gd name="connsiteX16" fmla="*/ 65778 w 1644207"/>
                <a:gd name="connsiteY16" fmla="*/ 4151204 h 4469608"/>
                <a:gd name="connsiteX17" fmla="*/ 58636 w 1644207"/>
                <a:gd name="connsiteY17" fmla="*/ 3782111 h 4469608"/>
                <a:gd name="connsiteX18" fmla="*/ 1486 w 1644207"/>
                <a:gd name="connsiteY18" fmla="*/ 3334436 h 4469608"/>
                <a:gd name="connsiteX19" fmla="*/ 39586 w 1644207"/>
                <a:gd name="connsiteY19" fmla="*/ 2786748 h 4469608"/>
                <a:gd name="connsiteX20" fmla="*/ 72447 w 1644207"/>
                <a:gd name="connsiteY20" fmla="*/ 249662 h 4469608"/>
                <a:gd name="connsiteX21" fmla="*/ 322109 w 1644207"/>
                <a:gd name="connsiteY21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551678 w 1644207"/>
                <a:gd name="connsiteY4" fmla="*/ 867461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06094 w 1644207"/>
                <a:gd name="connsiteY2" fmla="*/ 263949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529 w 1657627"/>
                <a:gd name="connsiteY0" fmla="*/ 0 h 4469608"/>
                <a:gd name="connsiteX1" fmla="*/ 1334146 w 1657627"/>
                <a:gd name="connsiteY1" fmla="*/ 0 h 4469608"/>
                <a:gd name="connsiteX2" fmla="*/ 1579045 w 1657627"/>
                <a:gd name="connsiteY2" fmla="*/ 232993 h 4469608"/>
                <a:gd name="connsiteX3" fmla="*/ 1579386 w 1657627"/>
                <a:gd name="connsiteY3" fmla="*/ 603142 h 4469608"/>
                <a:gd name="connsiteX4" fmla="*/ 1617485 w 1657627"/>
                <a:gd name="connsiteY4" fmla="*/ 855554 h 4469608"/>
                <a:gd name="connsiteX5" fmla="*/ 1648442 w 1657627"/>
                <a:gd name="connsiteY5" fmla="*/ 1096061 h 4469608"/>
                <a:gd name="connsiteX6" fmla="*/ 1643680 w 1657627"/>
                <a:gd name="connsiteY6" fmla="*/ 1458011 h 4469608"/>
                <a:gd name="connsiteX7" fmla="*/ 1615105 w 1657627"/>
                <a:gd name="connsiteY7" fmla="*/ 2801035 h 4469608"/>
                <a:gd name="connsiteX8" fmla="*/ 1657627 w 1657627"/>
                <a:gd name="connsiteY8" fmla="*/ 3298509 h 4469608"/>
                <a:gd name="connsiteX9" fmla="*/ 1600818 w 1657627"/>
                <a:gd name="connsiteY9" fmla="*/ 3822592 h 4469608"/>
                <a:gd name="connsiteX10" fmla="*/ 1591292 w 1657627"/>
                <a:gd name="connsiteY10" fmla="*/ 4170254 h 4469608"/>
                <a:gd name="connsiteX11" fmla="*/ 1560948 w 1657627"/>
                <a:gd name="connsiteY11" fmla="*/ 4301968 h 4469608"/>
                <a:gd name="connsiteX12" fmla="*/ 1431748 w 1657627"/>
                <a:gd name="connsiteY12" fmla="*/ 4391711 h 4469608"/>
                <a:gd name="connsiteX13" fmla="*/ 1298875 w 1657627"/>
                <a:gd name="connsiteY13" fmla="*/ 4419333 h 4469608"/>
                <a:gd name="connsiteX14" fmla="*/ 840247 w 1657627"/>
                <a:gd name="connsiteY14" fmla="*/ 4469608 h 4469608"/>
                <a:gd name="connsiteX15" fmla="*/ 459246 w 1657627"/>
                <a:gd name="connsiteY15" fmla="*/ 4439812 h 4469608"/>
                <a:gd name="connsiteX16" fmla="*/ 131587 w 1657627"/>
                <a:gd name="connsiteY16" fmla="*/ 4332448 h 4469608"/>
                <a:gd name="connsiteX17" fmla="*/ 79198 w 1657627"/>
                <a:gd name="connsiteY17" fmla="*/ 4151204 h 4469608"/>
                <a:gd name="connsiteX18" fmla="*/ 72056 w 1657627"/>
                <a:gd name="connsiteY18" fmla="*/ 3782111 h 4469608"/>
                <a:gd name="connsiteX19" fmla="*/ 14906 w 1657627"/>
                <a:gd name="connsiteY19" fmla="*/ 3334436 h 4469608"/>
                <a:gd name="connsiteX20" fmla="*/ 53006 w 1657627"/>
                <a:gd name="connsiteY20" fmla="*/ 2786748 h 4469608"/>
                <a:gd name="connsiteX21" fmla="*/ 617 w 1657627"/>
                <a:gd name="connsiteY21" fmla="*/ 1000811 h 4469608"/>
                <a:gd name="connsiteX22" fmla="*/ 33956 w 1657627"/>
                <a:gd name="connsiteY22" fmla="*/ 838886 h 4469608"/>
                <a:gd name="connsiteX23" fmla="*/ 85867 w 1657627"/>
                <a:gd name="connsiteY23" fmla="*/ 249662 h 4469608"/>
                <a:gd name="connsiteX24" fmla="*/ 335529 w 165762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85577 w 1657337"/>
                <a:gd name="connsiteY23" fmla="*/ 249662 h 4469608"/>
                <a:gd name="connsiteX24" fmla="*/ 335239 w 165733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64622 w 1657337"/>
                <a:gd name="connsiteY23" fmla="*/ 603142 h 4469608"/>
                <a:gd name="connsiteX24" fmla="*/ 85577 w 1657337"/>
                <a:gd name="connsiteY24" fmla="*/ 249662 h 4469608"/>
                <a:gd name="connsiteX25" fmla="*/ 335239 w 1657337"/>
                <a:gd name="connsiteY25" fmla="*/ 0 h 4469608"/>
                <a:gd name="connsiteX0" fmla="*/ 335239 w 1657337"/>
                <a:gd name="connsiteY0" fmla="*/ 32653 h 4502261"/>
                <a:gd name="connsiteX1" fmla="*/ 905203 w 1657337"/>
                <a:gd name="connsiteY1" fmla="*/ 1 h 4502261"/>
                <a:gd name="connsiteX2" fmla="*/ 1333856 w 1657337"/>
                <a:gd name="connsiteY2" fmla="*/ 32653 h 4502261"/>
                <a:gd name="connsiteX3" fmla="*/ 1578755 w 1657337"/>
                <a:gd name="connsiteY3" fmla="*/ 265646 h 4502261"/>
                <a:gd name="connsiteX4" fmla="*/ 1579096 w 1657337"/>
                <a:gd name="connsiteY4" fmla="*/ 635795 h 4502261"/>
                <a:gd name="connsiteX5" fmla="*/ 1617195 w 1657337"/>
                <a:gd name="connsiteY5" fmla="*/ 888207 h 4502261"/>
                <a:gd name="connsiteX6" fmla="*/ 1648152 w 1657337"/>
                <a:gd name="connsiteY6" fmla="*/ 1128714 h 4502261"/>
                <a:gd name="connsiteX7" fmla="*/ 1643390 w 1657337"/>
                <a:gd name="connsiteY7" fmla="*/ 1490664 h 4502261"/>
                <a:gd name="connsiteX8" fmla="*/ 1614815 w 1657337"/>
                <a:gd name="connsiteY8" fmla="*/ 2833688 h 4502261"/>
                <a:gd name="connsiteX9" fmla="*/ 1657337 w 1657337"/>
                <a:gd name="connsiteY9" fmla="*/ 3331162 h 4502261"/>
                <a:gd name="connsiteX10" fmla="*/ 1600528 w 1657337"/>
                <a:gd name="connsiteY10" fmla="*/ 3855245 h 4502261"/>
                <a:gd name="connsiteX11" fmla="*/ 1591002 w 1657337"/>
                <a:gd name="connsiteY11" fmla="*/ 4202907 h 4502261"/>
                <a:gd name="connsiteX12" fmla="*/ 1560658 w 1657337"/>
                <a:gd name="connsiteY12" fmla="*/ 4334621 h 4502261"/>
                <a:gd name="connsiteX13" fmla="*/ 1431458 w 1657337"/>
                <a:gd name="connsiteY13" fmla="*/ 4424364 h 4502261"/>
                <a:gd name="connsiteX14" fmla="*/ 1298585 w 1657337"/>
                <a:gd name="connsiteY14" fmla="*/ 4451986 h 4502261"/>
                <a:gd name="connsiteX15" fmla="*/ 839957 w 1657337"/>
                <a:gd name="connsiteY15" fmla="*/ 4502261 h 4502261"/>
                <a:gd name="connsiteX16" fmla="*/ 458956 w 1657337"/>
                <a:gd name="connsiteY16" fmla="*/ 4472465 h 4502261"/>
                <a:gd name="connsiteX17" fmla="*/ 131297 w 1657337"/>
                <a:gd name="connsiteY17" fmla="*/ 4365101 h 4502261"/>
                <a:gd name="connsiteX18" fmla="*/ 78908 w 1657337"/>
                <a:gd name="connsiteY18" fmla="*/ 4183857 h 4502261"/>
                <a:gd name="connsiteX19" fmla="*/ 71766 w 1657337"/>
                <a:gd name="connsiteY19" fmla="*/ 3814764 h 4502261"/>
                <a:gd name="connsiteX20" fmla="*/ 14616 w 1657337"/>
                <a:gd name="connsiteY20" fmla="*/ 3367089 h 4502261"/>
                <a:gd name="connsiteX21" fmla="*/ 52716 w 1657337"/>
                <a:gd name="connsiteY21" fmla="*/ 2819401 h 4502261"/>
                <a:gd name="connsiteX22" fmla="*/ 327 w 1657337"/>
                <a:gd name="connsiteY22" fmla="*/ 1033464 h 4502261"/>
                <a:gd name="connsiteX23" fmla="*/ 33666 w 1657337"/>
                <a:gd name="connsiteY23" fmla="*/ 871539 h 4502261"/>
                <a:gd name="connsiteX24" fmla="*/ 64622 w 1657337"/>
                <a:gd name="connsiteY24" fmla="*/ 635795 h 4502261"/>
                <a:gd name="connsiteX25" fmla="*/ 85577 w 1657337"/>
                <a:gd name="connsiteY25" fmla="*/ 282315 h 4502261"/>
                <a:gd name="connsiteX26" fmla="*/ 335239 w 1657337"/>
                <a:gd name="connsiteY26" fmla="*/ 32653 h 4502261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57337" h="4509133">
                  <a:moveTo>
                    <a:pt x="335239" y="39525"/>
                  </a:moveTo>
                  <a:lnTo>
                    <a:pt x="736134" y="2111"/>
                  </a:lnTo>
                  <a:cubicBezTo>
                    <a:pt x="831128" y="-3331"/>
                    <a:pt x="805186" y="3019"/>
                    <a:pt x="905203" y="6873"/>
                  </a:cubicBezTo>
                  <a:lnTo>
                    <a:pt x="1333856" y="39525"/>
                  </a:lnTo>
                  <a:cubicBezTo>
                    <a:pt x="1471741" y="39525"/>
                    <a:pt x="1578755" y="134633"/>
                    <a:pt x="1578755" y="272518"/>
                  </a:cubicBezTo>
                  <a:cubicBezTo>
                    <a:pt x="1578869" y="395901"/>
                    <a:pt x="1578982" y="519284"/>
                    <a:pt x="1579096" y="642667"/>
                  </a:cubicBezTo>
                  <a:cubicBezTo>
                    <a:pt x="1586296" y="747618"/>
                    <a:pt x="1605686" y="812926"/>
                    <a:pt x="1617195" y="895079"/>
                  </a:cubicBezTo>
                  <a:cubicBezTo>
                    <a:pt x="1628704" y="977232"/>
                    <a:pt x="1645374" y="1039145"/>
                    <a:pt x="1648152" y="1135586"/>
                  </a:cubicBezTo>
                  <a:cubicBezTo>
                    <a:pt x="1650930" y="1232027"/>
                    <a:pt x="1647359" y="1214961"/>
                    <a:pt x="1643390" y="1497536"/>
                  </a:cubicBezTo>
                  <a:cubicBezTo>
                    <a:pt x="1639421" y="1780111"/>
                    <a:pt x="1605347" y="2535001"/>
                    <a:pt x="1614815" y="2840560"/>
                  </a:cubicBezTo>
                  <a:lnTo>
                    <a:pt x="1657337" y="3338034"/>
                  </a:lnTo>
                  <a:cubicBezTo>
                    <a:pt x="1653482" y="3516697"/>
                    <a:pt x="1604383" y="3683454"/>
                    <a:pt x="1600528" y="3862117"/>
                  </a:cubicBezTo>
                  <a:cubicBezTo>
                    <a:pt x="1591003" y="3979592"/>
                    <a:pt x="1600527" y="4092304"/>
                    <a:pt x="1591002" y="4209779"/>
                  </a:cubicBezTo>
                  <a:lnTo>
                    <a:pt x="1560658" y="4341493"/>
                  </a:lnTo>
                  <a:cubicBezTo>
                    <a:pt x="1511241" y="4363470"/>
                    <a:pt x="1480875" y="4409259"/>
                    <a:pt x="1431458" y="4431236"/>
                  </a:cubicBezTo>
                  <a:lnTo>
                    <a:pt x="1298585" y="4458858"/>
                  </a:lnTo>
                  <a:cubicBezTo>
                    <a:pt x="1129833" y="4497842"/>
                    <a:pt x="987277" y="4491581"/>
                    <a:pt x="839957" y="4509133"/>
                  </a:cubicBezTo>
                  <a:cubicBezTo>
                    <a:pt x="720577" y="4489041"/>
                    <a:pt x="578336" y="4499429"/>
                    <a:pt x="458956" y="4479337"/>
                  </a:cubicBezTo>
                  <a:lnTo>
                    <a:pt x="131297" y="4371973"/>
                  </a:lnTo>
                  <a:cubicBezTo>
                    <a:pt x="131297" y="4314733"/>
                    <a:pt x="78908" y="4247969"/>
                    <a:pt x="78908" y="4190729"/>
                  </a:cubicBezTo>
                  <a:cubicBezTo>
                    <a:pt x="79702" y="4067698"/>
                    <a:pt x="70972" y="3944667"/>
                    <a:pt x="71766" y="3821636"/>
                  </a:cubicBezTo>
                  <a:lnTo>
                    <a:pt x="14616" y="3373961"/>
                  </a:lnTo>
                  <a:cubicBezTo>
                    <a:pt x="5488" y="3209258"/>
                    <a:pt x="40889" y="3340402"/>
                    <a:pt x="52716" y="2826273"/>
                  </a:cubicBezTo>
                  <a:cubicBezTo>
                    <a:pt x="60256" y="2436145"/>
                    <a:pt x="-5150" y="1463184"/>
                    <a:pt x="327" y="1040336"/>
                  </a:cubicBezTo>
                  <a:lnTo>
                    <a:pt x="33666" y="878411"/>
                  </a:lnTo>
                  <a:cubicBezTo>
                    <a:pt x="41207" y="814514"/>
                    <a:pt x="55970" y="740871"/>
                    <a:pt x="64622" y="642667"/>
                  </a:cubicBezTo>
                  <a:cubicBezTo>
                    <a:pt x="73274" y="544463"/>
                    <a:pt x="37299" y="392092"/>
                    <a:pt x="85577" y="289187"/>
                  </a:cubicBezTo>
                  <a:cubicBezTo>
                    <a:pt x="85577" y="151302"/>
                    <a:pt x="197354" y="39525"/>
                    <a:pt x="335239" y="39525"/>
                  </a:cubicBezTo>
                  <a:close/>
                </a:path>
              </a:pathLst>
            </a:cu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 rot="10800000">
              <a:off x="1140226" y="4844248"/>
              <a:ext cx="100668" cy="178922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44498 w 439341"/>
                <a:gd name="connsiteY12" fmla="*/ 68938 h 1804988"/>
                <a:gd name="connsiteX13" fmla="*/ 111443 w 439341"/>
                <a:gd name="connsiteY13" fmla="*/ 0 h 1804988"/>
                <a:gd name="connsiteX0" fmla="*/ 139789 w 467687"/>
                <a:gd name="connsiteY0" fmla="*/ 0 h 1804988"/>
                <a:gd name="connsiteX1" fmla="*/ 462687 w 467687"/>
                <a:gd name="connsiteY1" fmla="*/ 219075 h 1804988"/>
                <a:gd name="connsiteX2" fmla="*/ 440541 w 467687"/>
                <a:gd name="connsiteY2" fmla="*/ 595313 h 1804988"/>
                <a:gd name="connsiteX3" fmla="*/ 434111 w 467687"/>
                <a:gd name="connsiteY3" fmla="*/ 923925 h 1804988"/>
                <a:gd name="connsiteX4" fmla="*/ 442685 w 467687"/>
                <a:gd name="connsiteY4" fmla="*/ 1233488 h 1804988"/>
                <a:gd name="connsiteX5" fmla="*/ 467687 w 467687"/>
                <a:gd name="connsiteY5" fmla="*/ 1562100 h 1804988"/>
                <a:gd name="connsiteX6" fmla="*/ 145981 w 467687"/>
                <a:gd name="connsiteY6" fmla="*/ 1804988 h 1804988"/>
                <a:gd name="connsiteX7" fmla="*/ 64779 w 467687"/>
                <a:gd name="connsiteY7" fmla="*/ 1581148 h 1804988"/>
                <a:gd name="connsiteX8" fmla="*/ 33109 w 467687"/>
                <a:gd name="connsiteY8" fmla="*/ 1343026 h 1804988"/>
                <a:gd name="connsiteX9" fmla="*/ 28346 w 467687"/>
                <a:gd name="connsiteY9" fmla="*/ 1062036 h 1804988"/>
                <a:gd name="connsiteX10" fmla="*/ 0 w 467687"/>
                <a:gd name="connsiteY10" fmla="*/ 634918 h 1804988"/>
                <a:gd name="connsiteX11" fmla="*/ 33795 w 467687"/>
                <a:gd name="connsiteY11" fmla="*/ 191244 h 1804988"/>
                <a:gd name="connsiteX12" fmla="*/ 72844 w 467687"/>
                <a:gd name="connsiteY12" fmla="*/ 68938 h 1804988"/>
                <a:gd name="connsiteX13" fmla="*/ 139789 w 46768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34429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45335 w 469007"/>
                <a:gd name="connsiteY7" fmla="*/ 1606216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742315"/>
                <a:gd name="connsiteX1" fmla="*/ 464007 w 469007"/>
                <a:gd name="connsiteY1" fmla="*/ 219075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16542 w 469007"/>
                <a:gd name="connsiteY1" fmla="*/ 194006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61041 w 469007"/>
                <a:gd name="connsiteY1" fmla="*/ 200274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1049"/>
                <a:gd name="connsiteY0" fmla="*/ 0 h 1742315"/>
                <a:gd name="connsiteX1" fmla="*/ 461041 w 461049"/>
                <a:gd name="connsiteY1" fmla="*/ 200274 h 1742315"/>
                <a:gd name="connsiteX2" fmla="*/ 441861 w 461049"/>
                <a:gd name="connsiteY2" fmla="*/ 595313 h 1742315"/>
                <a:gd name="connsiteX3" fmla="*/ 435431 w 461049"/>
                <a:gd name="connsiteY3" fmla="*/ 923925 h 1742315"/>
                <a:gd name="connsiteX4" fmla="*/ 444005 w 461049"/>
                <a:gd name="connsiteY4" fmla="*/ 1233488 h 1742315"/>
                <a:gd name="connsiteX5" fmla="*/ 427475 w 461049"/>
                <a:gd name="connsiteY5" fmla="*/ 1524497 h 1742315"/>
                <a:gd name="connsiteX6" fmla="*/ 120604 w 461049"/>
                <a:gd name="connsiteY6" fmla="*/ 1742315 h 1742315"/>
                <a:gd name="connsiteX7" fmla="*/ 45335 w 461049"/>
                <a:gd name="connsiteY7" fmla="*/ 1606216 h 1742315"/>
                <a:gd name="connsiteX8" fmla="*/ 16631 w 461049"/>
                <a:gd name="connsiteY8" fmla="*/ 1343026 h 1742315"/>
                <a:gd name="connsiteX9" fmla="*/ 0 w 461049"/>
                <a:gd name="connsiteY9" fmla="*/ 1055770 h 1742315"/>
                <a:gd name="connsiteX10" fmla="*/ 1320 w 461049"/>
                <a:gd name="connsiteY10" fmla="*/ 634918 h 1742315"/>
                <a:gd name="connsiteX11" fmla="*/ 35115 w 461049"/>
                <a:gd name="connsiteY11" fmla="*/ 191244 h 1742315"/>
                <a:gd name="connsiteX12" fmla="*/ 74164 w 461049"/>
                <a:gd name="connsiteY12" fmla="*/ 68938 h 1742315"/>
                <a:gd name="connsiteX13" fmla="*/ 141109 w 461049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45335 w 463074"/>
                <a:gd name="connsiteY7" fmla="*/ 1606216 h 1742315"/>
                <a:gd name="connsiteX8" fmla="*/ 16631 w 463074"/>
                <a:gd name="connsiteY8" fmla="*/ 1343026 h 1742315"/>
                <a:gd name="connsiteX9" fmla="*/ 0 w 463074"/>
                <a:gd name="connsiteY9" fmla="*/ 1055770 h 1742315"/>
                <a:gd name="connsiteX10" fmla="*/ 1320 w 463074"/>
                <a:gd name="connsiteY10" fmla="*/ 634918 h 1742315"/>
                <a:gd name="connsiteX11" fmla="*/ 35115 w 463074"/>
                <a:gd name="connsiteY11" fmla="*/ 191244 h 1742315"/>
                <a:gd name="connsiteX12" fmla="*/ 74164 w 463074"/>
                <a:gd name="connsiteY12" fmla="*/ 68938 h 1742315"/>
                <a:gd name="connsiteX13" fmla="*/ 141109 w 463074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35115 w 463074"/>
                <a:gd name="connsiteY12" fmla="*/ 191244 h 1742315"/>
                <a:gd name="connsiteX13" fmla="*/ 74164 w 463074"/>
                <a:gd name="connsiteY13" fmla="*/ 68938 h 1742315"/>
                <a:gd name="connsiteX14" fmla="*/ 141109 w 463074"/>
                <a:gd name="connsiteY14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17801 w 463074"/>
                <a:gd name="connsiteY12" fmla="*/ 357234 h 1742315"/>
                <a:gd name="connsiteX13" fmla="*/ 35115 w 463074"/>
                <a:gd name="connsiteY13" fmla="*/ 191244 h 1742315"/>
                <a:gd name="connsiteX14" fmla="*/ 74164 w 463074"/>
                <a:gd name="connsiteY14" fmla="*/ 68938 h 1742315"/>
                <a:gd name="connsiteX15" fmla="*/ 141109 w 463074"/>
                <a:gd name="connsiteY15" fmla="*/ 0 h 174231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206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56805"/>
                <a:gd name="connsiteX1" fmla="*/ 461041 w 463074"/>
                <a:gd name="connsiteY1" fmla="*/ 200275 h 1756805"/>
                <a:gd name="connsiteX2" fmla="*/ 441861 w 463074"/>
                <a:gd name="connsiteY2" fmla="*/ 595314 h 1756805"/>
                <a:gd name="connsiteX3" fmla="*/ 435431 w 463074"/>
                <a:gd name="connsiteY3" fmla="*/ 923926 h 1756805"/>
                <a:gd name="connsiteX4" fmla="*/ 444005 w 463074"/>
                <a:gd name="connsiteY4" fmla="*/ 1233489 h 1756805"/>
                <a:gd name="connsiteX5" fmla="*/ 463074 w 463074"/>
                <a:gd name="connsiteY5" fmla="*/ 1555835 h 1756805"/>
                <a:gd name="connsiteX6" fmla="*/ 138404 w 463074"/>
                <a:gd name="connsiteY6" fmla="*/ 1742316 h 1756805"/>
                <a:gd name="connsiteX7" fmla="*/ 106796 w 463074"/>
                <a:gd name="connsiteY7" fmla="*/ 1742305 h 1756805"/>
                <a:gd name="connsiteX8" fmla="*/ 74166 w 463074"/>
                <a:gd name="connsiteY8" fmla="*/ 1692167 h 1756805"/>
                <a:gd name="connsiteX9" fmla="*/ 45335 w 463074"/>
                <a:gd name="connsiteY9" fmla="*/ 1606217 h 1756805"/>
                <a:gd name="connsiteX10" fmla="*/ 16631 w 463074"/>
                <a:gd name="connsiteY10" fmla="*/ 1343027 h 1756805"/>
                <a:gd name="connsiteX11" fmla="*/ 0 w 463074"/>
                <a:gd name="connsiteY11" fmla="*/ 1055771 h 1756805"/>
                <a:gd name="connsiteX12" fmla="*/ 1320 w 463074"/>
                <a:gd name="connsiteY12" fmla="*/ 634919 h 1756805"/>
                <a:gd name="connsiteX13" fmla="*/ 17801 w 463074"/>
                <a:gd name="connsiteY13" fmla="*/ 357235 h 1756805"/>
                <a:gd name="connsiteX14" fmla="*/ 35115 w 463074"/>
                <a:gd name="connsiteY14" fmla="*/ 191245 h 1756805"/>
                <a:gd name="connsiteX15" fmla="*/ 74164 w 463074"/>
                <a:gd name="connsiteY15" fmla="*/ 68939 h 1756805"/>
                <a:gd name="connsiteX16" fmla="*/ 120345 w 463074"/>
                <a:gd name="connsiteY16" fmla="*/ 0 h 175680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3948 w 463074"/>
                <a:gd name="connsiteY3" fmla="*/ 895723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4015"/>
                <a:gd name="connsiteY0" fmla="*/ 0 h 1742316"/>
                <a:gd name="connsiteX1" fmla="*/ 464008 w 464015"/>
                <a:gd name="connsiteY1" fmla="*/ 209677 h 1742316"/>
                <a:gd name="connsiteX2" fmla="*/ 441861 w 464015"/>
                <a:gd name="connsiteY2" fmla="*/ 570244 h 1742316"/>
                <a:gd name="connsiteX3" fmla="*/ 433948 w 464015"/>
                <a:gd name="connsiteY3" fmla="*/ 895723 h 1742316"/>
                <a:gd name="connsiteX4" fmla="*/ 444005 w 464015"/>
                <a:gd name="connsiteY4" fmla="*/ 1233489 h 1742316"/>
                <a:gd name="connsiteX5" fmla="*/ 463074 w 464015"/>
                <a:gd name="connsiteY5" fmla="*/ 1555835 h 1742316"/>
                <a:gd name="connsiteX6" fmla="*/ 138404 w 464015"/>
                <a:gd name="connsiteY6" fmla="*/ 1742316 h 1742316"/>
                <a:gd name="connsiteX7" fmla="*/ 106796 w 464015"/>
                <a:gd name="connsiteY7" fmla="*/ 1742305 h 1742316"/>
                <a:gd name="connsiteX8" fmla="*/ 74166 w 464015"/>
                <a:gd name="connsiteY8" fmla="*/ 1692167 h 1742316"/>
                <a:gd name="connsiteX9" fmla="*/ 45335 w 464015"/>
                <a:gd name="connsiteY9" fmla="*/ 1606217 h 1742316"/>
                <a:gd name="connsiteX10" fmla="*/ 16631 w 464015"/>
                <a:gd name="connsiteY10" fmla="*/ 1343027 h 1742316"/>
                <a:gd name="connsiteX11" fmla="*/ 0 w 464015"/>
                <a:gd name="connsiteY11" fmla="*/ 1055771 h 1742316"/>
                <a:gd name="connsiteX12" fmla="*/ 1320 w 464015"/>
                <a:gd name="connsiteY12" fmla="*/ 634919 h 1742316"/>
                <a:gd name="connsiteX13" fmla="*/ 17801 w 464015"/>
                <a:gd name="connsiteY13" fmla="*/ 357235 h 1742316"/>
                <a:gd name="connsiteX14" fmla="*/ 35115 w 464015"/>
                <a:gd name="connsiteY14" fmla="*/ 191245 h 1742316"/>
                <a:gd name="connsiteX15" fmla="*/ 74164 w 464015"/>
                <a:gd name="connsiteY15" fmla="*/ 68939 h 1742316"/>
                <a:gd name="connsiteX16" fmla="*/ 120345 w 464015"/>
                <a:gd name="connsiteY16" fmla="*/ 0 h 17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4015" h="1742316">
                  <a:moveTo>
                    <a:pt x="120345" y="0"/>
                  </a:moveTo>
                  <a:lnTo>
                    <a:pt x="464008" y="209677"/>
                  </a:lnTo>
                  <a:cubicBezTo>
                    <a:pt x="464484" y="298577"/>
                    <a:pt x="441385" y="481344"/>
                    <a:pt x="441861" y="570244"/>
                  </a:cubicBezTo>
                  <a:cubicBezTo>
                    <a:pt x="441861" y="678194"/>
                    <a:pt x="433591" y="785182"/>
                    <a:pt x="433948" y="895723"/>
                  </a:cubicBezTo>
                  <a:cubicBezTo>
                    <a:pt x="434305" y="1006264"/>
                    <a:pt x="435432" y="1130302"/>
                    <a:pt x="444005" y="1233489"/>
                  </a:cubicBezTo>
                  <a:lnTo>
                    <a:pt x="463074" y="1555835"/>
                  </a:lnTo>
                  <a:lnTo>
                    <a:pt x="138404" y="1742316"/>
                  </a:lnTo>
                  <a:lnTo>
                    <a:pt x="106796" y="1742305"/>
                  </a:lnTo>
                  <a:cubicBezTo>
                    <a:pt x="96090" y="1733947"/>
                    <a:pt x="83915" y="1711715"/>
                    <a:pt x="74166" y="1692167"/>
                  </a:cubicBezTo>
                  <a:lnTo>
                    <a:pt x="45335" y="1606217"/>
                  </a:lnTo>
                  <a:lnTo>
                    <a:pt x="16631" y="1343027"/>
                  </a:lnTo>
                  <a:cubicBezTo>
                    <a:pt x="15043" y="1249364"/>
                    <a:pt x="1588" y="1149434"/>
                    <a:pt x="0" y="1055771"/>
                  </a:cubicBezTo>
                  <a:lnTo>
                    <a:pt x="1320" y="634919"/>
                  </a:lnTo>
                  <a:cubicBezTo>
                    <a:pt x="5275" y="518496"/>
                    <a:pt x="12169" y="431181"/>
                    <a:pt x="17801" y="357235"/>
                  </a:cubicBezTo>
                  <a:cubicBezTo>
                    <a:pt x="23433" y="283289"/>
                    <a:pt x="26710" y="239294"/>
                    <a:pt x="35115" y="191245"/>
                  </a:cubicBezTo>
                  <a:cubicBezTo>
                    <a:pt x="52087" y="160922"/>
                    <a:pt x="57192" y="99262"/>
                    <a:pt x="74164" y="68939"/>
                  </a:cubicBezTo>
                  <a:lnTo>
                    <a:pt x="1203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 flipH="1" flipV="1">
              <a:off x="1060482" y="5007542"/>
              <a:ext cx="118834" cy="20243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 rot="10800000" flipV="1">
              <a:off x="1060481" y="4838872"/>
              <a:ext cx="118834" cy="20243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ound Same Side Corner Rectangle 223"/>
            <p:cNvSpPr/>
            <p:nvPr/>
          </p:nvSpPr>
          <p:spPr>
            <a:xfrm rot="16200000">
              <a:off x="836671" y="4803172"/>
              <a:ext cx="173415" cy="262431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hord 224"/>
            <p:cNvSpPr/>
            <p:nvPr/>
          </p:nvSpPr>
          <p:spPr>
            <a:xfrm rot="2112121" flipH="1" flipV="1">
              <a:off x="1163611" y="5030335"/>
              <a:ext cx="18056" cy="3681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hord 225"/>
            <p:cNvSpPr/>
            <p:nvPr/>
          </p:nvSpPr>
          <p:spPr>
            <a:xfrm rot="8687879" flipV="1">
              <a:off x="1159241" y="4803685"/>
              <a:ext cx="18056" cy="3681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 rot="5400000">
              <a:off x="1331770" y="4988673"/>
              <a:ext cx="29863" cy="35011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 rot="5400000" flipH="1">
              <a:off x="1333830" y="4841977"/>
              <a:ext cx="29863" cy="35011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rapezoid 30"/>
            <p:cNvSpPr/>
            <p:nvPr/>
          </p:nvSpPr>
          <p:spPr>
            <a:xfrm rot="5400000">
              <a:off x="1233064" y="4873105"/>
              <a:ext cx="141805" cy="122284"/>
            </a:xfrm>
            <a:custGeom>
              <a:avLst/>
              <a:gdLst>
                <a:gd name="connsiteX0" fmla="*/ 0 w 1085524"/>
                <a:gd name="connsiteY0" fmla="*/ 812007 h 812007"/>
                <a:gd name="connsiteX1" fmla="*/ 186331 w 1085524"/>
                <a:gd name="connsiteY1" fmla="*/ 0 h 812007"/>
                <a:gd name="connsiteX2" fmla="*/ 899193 w 1085524"/>
                <a:gd name="connsiteY2" fmla="*/ 0 h 812007"/>
                <a:gd name="connsiteX3" fmla="*/ 1085524 w 1085524"/>
                <a:gd name="connsiteY3" fmla="*/ 812007 h 812007"/>
                <a:gd name="connsiteX4" fmla="*/ 0 w 1085524"/>
                <a:gd name="connsiteY4" fmla="*/ 812007 h 8120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89807 h 889807"/>
                <a:gd name="connsiteX1" fmla="*/ 186331 w 1085524"/>
                <a:gd name="connsiteY1" fmla="*/ 77800 h 889807"/>
                <a:gd name="connsiteX2" fmla="*/ 549268 w 1085524"/>
                <a:gd name="connsiteY2" fmla="*/ 32557 h 889807"/>
                <a:gd name="connsiteX3" fmla="*/ 899193 w 1085524"/>
                <a:gd name="connsiteY3" fmla="*/ 77800 h 889807"/>
                <a:gd name="connsiteX4" fmla="*/ 1085524 w 1085524"/>
                <a:gd name="connsiteY4" fmla="*/ 889807 h 889807"/>
                <a:gd name="connsiteX5" fmla="*/ 0 w 1085524"/>
                <a:gd name="connsiteY5" fmla="*/ 889807 h 8898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899193 w 1085524"/>
                <a:gd name="connsiteY4" fmla="*/ 45243 h 857250"/>
                <a:gd name="connsiteX5" fmla="*/ 1085524 w 1085524"/>
                <a:gd name="connsiteY5" fmla="*/ 857250 h 857250"/>
                <a:gd name="connsiteX6" fmla="*/ 0 w 1085524"/>
                <a:gd name="connsiteY6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737387 w 1085524"/>
                <a:gd name="connsiteY4" fmla="*/ 14287 h 857250"/>
                <a:gd name="connsiteX5" fmla="*/ 899193 w 1085524"/>
                <a:gd name="connsiteY5" fmla="*/ 45243 h 857250"/>
                <a:gd name="connsiteX6" fmla="*/ 1085524 w 1085524"/>
                <a:gd name="connsiteY6" fmla="*/ 857250 h 857250"/>
                <a:gd name="connsiteX7" fmla="*/ 0 w 1085524"/>
                <a:gd name="connsiteY7" fmla="*/ 857250 h 857250"/>
                <a:gd name="connsiteX0" fmla="*/ 0 w 1002180"/>
                <a:gd name="connsiteY0" fmla="*/ 857250 h 904875"/>
                <a:gd name="connsiteX1" fmla="*/ 186331 w 1002180"/>
                <a:gd name="connsiteY1" fmla="*/ 45243 h 904875"/>
                <a:gd name="connsiteX2" fmla="*/ 356387 w 1002180"/>
                <a:gd name="connsiteY2" fmla="*/ 7143 h 904875"/>
                <a:gd name="connsiteX3" fmla="*/ 549268 w 1002180"/>
                <a:gd name="connsiteY3" fmla="*/ 0 h 904875"/>
                <a:gd name="connsiteX4" fmla="*/ 737387 w 1002180"/>
                <a:gd name="connsiteY4" fmla="*/ 14287 h 904875"/>
                <a:gd name="connsiteX5" fmla="*/ 899193 w 1002180"/>
                <a:gd name="connsiteY5" fmla="*/ 45243 h 904875"/>
                <a:gd name="connsiteX6" fmla="*/ 1002180 w 1002180"/>
                <a:gd name="connsiteY6" fmla="*/ 904875 h 904875"/>
                <a:gd name="connsiteX7" fmla="*/ 0 w 1002180"/>
                <a:gd name="connsiteY7" fmla="*/ 857250 h 904875"/>
                <a:gd name="connsiteX0" fmla="*/ 0 w 1056474"/>
                <a:gd name="connsiteY0" fmla="*/ 857250 h 904875"/>
                <a:gd name="connsiteX1" fmla="*/ 186331 w 1056474"/>
                <a:gd name="connsiteY1" fmla="*/ 45243 h 904875"/>
                <a:gd name="connsiteX2" fmla="*/ 356387 w 1056474"/>
                <a:gd name="connsiteY2" fmla="*/ 7143 h 904875"/>
                <a:gd name="connsiteX3" fmla="*/ 549268 w 1056474"/>
                <a:gd name="connsiteY3" fmla="*/ 0 h 904875"/>
                <a:gd name="connsiteX4" fmla="*/ 737387 w 1056474"/>
                <a:gd name="connsiteY4" fmla="*/ 14287 h 904875"/>
                <a:gd name="connsiteX5" fmla="*/ 899193 w 1056474"/>
                <a:gd name="connsiteY5" fmla="*/ 45243 h 904875"/>
                <a:gd name="connsiteX6" fmla="*/ 1056474 w 1056474"/>
                <a:gd name="connsiteY6" fmla="*/ 764381 h 904875"/>
                <a:gd name="connsiteX7" fmla="*/ 1002180 w 1056474"/>
                <a:gd name="connsiteY7" fmla="*/ 904875 h 904875"/>
                <a:gd name="connsiteX8" fmla="*/ 0 w 1056474"/>
                <a:gd name="connsiteY8" fmla="*/ 857250 h 904875"/>
                <a:gd name="connsiteX0" fmla="*/ 0 w 1066175"/>
                <a:gd name="connsiteY0" fmla="*/ 857250 h 904875"/>
                <a:gd name="connsiteX1" fmla="*/ 186331 w 1066175"/>
                <a:gd name="connsiteY1" fmla="*/ 45243 h 904875"/>
                <a:gd name="connsiteX2" fmla="*/ 356387 w 1066175"/>
                <a:gd name="connsiteY2" fmla="*/ 7143 h 904875"/>
                <a:gd name="connsiteX3" fmla="*/ 549268 w 1066175"/>
                <a:gd name="connsiteY3" fmla="*/ 0 h 904875"/>
                <a:gd name="connsiteX4" fmla="*/ 737387 w 1066175"/>
                <a:gd name="connsiteY4" fmla="*/ 14287 h 904875"/>
                <a:gd name="connsiteX5" fmla="*/ 899193 w 1066175"/>
                <a:gd name="connsiteY5" fmla="*/ 45243 h 904875"/>
                <a:gd name="connsiteX6" fmla="*/ 1056474 w 1066175"/>
                <a:gd name="connsiteY6" fmla="*/ 764381 h 904875"/>
                <a:gd name="connsiteX7" fmla="*/ 1063618 w 1066175"/>
                <a:gd name="connsiteY7" fmla="*/ 847725 h 904875"/>
                <a:gd name="connsiteX8" fmla="*/ 1002180 w 1066175"/>
                <a:gd name="connsiteY8" fmla="*/ 904875 h 904875"/>
                <a:gd name="connsiteX9" fmla="*/ 0 w 1066175"/>
                <a:gd name="connsiteY9" fmla="*/ 857250 h 904875"/>
                <a:gd name="connsiteX0" fmla="*/ 0 w 1063618"/>
                <a:gd name="connsiteY0" fmla="*/ 857250 h 904875"/>
                <a:gd name="connsiteX1" fmla="*/ 186331 w 1063618"/>
                <a:gd name="connsiteY1" fmla="*/ 45243 h 904875"/>
                <a:gd name="connsiteX2" fmla="*/ 356387 w 1063618"/>
                <a:gd name="connsiteY2" fmla="*/ 7143 h 904875"/>
                <a:gd name="connsiteX3" fmla="*/ 549268 w 1063618"/>
                <a:gd name="connsiteY3" fmla="*/ 0 h 904875"/>
                <a:gd name="connsiteX4" fmla="*/ 737387 w 1063618"/>
                <a:gd name="connsiteY4" fmla="*/ 14287 h 904875"/>
                <a:gd name="connsiteX5" fmla="*/ 899193 w 1063618"/>
                <a:gd name="connsiteY5" fmla="*/ 45243 h 904875"/>
                <a:gd name="connsiteX6" fmla="*/ 1056474 w 1063618"/>
                <a:gd name="connsiteY6" fmla="*/ 764381 h 904875"/>
                <a:gd name="connsiteX7" fmla="*/ 1063618 w 1063618"/>
                <a:gd name="connsiteY7" fmla="*/ 847725 h 904875"/>
                <a:gd name="connsiteX8" fmla="*/ 1002180 w 1063618"/>
                <a:gd name="connsiteY8" fmla="*/ 904875 h 904875"/>
                <a:gd name="connsiteX9" fmla="*/ 0 w 1063618"/>
                <a:gd name="connsiteY9" fmla="*/ 857250 h 904875"/>
                <a:gd name="connsiteX0" fmla="*/ 0 w 1063618"/>
                <a:gd name="connsiteY0" fmla="*/ 857250 h 910896"/>
                <a:gd name="connsiteX1" fmla="*/ 186331 w 1063618"/>
                <a:gd name="connsiteY1" fmla="*/ 45243 h 910896"/>
                <a:gd name="connsiteX2" fmla="*/ 356387 w 1063618"/>
                <a:gd name="connsiteY2" fmla="*/ 7143 h 910896"/>
                <a:gd name="connsiteX3" fmla="*/ 549268 w 1063618"/>
                <a:gd name="connsiteY3" fmla="*/ 0 h 910896"/>
                <a:gd name="connsiteX4" fmla="*/ 737387 w 1063618"/>
                <a:gd name="connsiteY4" fmla="*/ 14287 h 910896"/>
                <a:gd name="connsiteX5" fmla="*/ 899193 w 1063618"/>
                <a:gd name="connsiteY5" fmla="*/ 45243 h 910896"/>
                <a:gd name="connsiteX6" fmla="*/ 1056474 w 1063618"/>
                <a:gd name="connsiteY6" fmla="*/ 764381 h 910896"/>
                <a:gd name="connsiteX7" fmla="*/ 1063618 w 1063618"/>
                <a:gd name="connsiteY7" fmla="*/ 847725 h 910896"/>
                <a:gd name="connsiteX8" fmla="*/ 1002180 w 1063618"/>
                <a:gd name="connsiteY8" fmla="*/ 904875 h 910896"/>
                <a:gd name="connsiteX9" fmla="*/ 125406 w 1063618"/>
                <a:gd name="connsiteY9" fmla="*/ 907256 h 910896"/>
                <a:gd name="connsiteX10" fmla="*/ 0 w 1063618"/>
                <a:gd name="connsiteY10" fmla="*/ 857250 h 910896"/>
                <a:gd name="connsiteX0" fmla="*/ 0 w 1063618"/>
                <a:gd name="connsiteY0" fmla="*/ 857250 h 908551"/>
                <a:gd name="connsiteX1" fmla="*/ 186331 w 1063618"/>
                <a:gd name="connsiteY1" fmla="*/ 45243 h 908551"/>
                <a:gd name="connsiteX2" fmla="*/ 356387 w 1063618"/>
                <a:gd name="connsiteY2" fmla="*/ 7143 h 908551"/>
                <a:gd name="connsiteX3" fmla="*/ 549268 w 1063618"/>
                <a:gd name="connsiteY3" fmla="*/ 0 h 908551"/>
                <a:gd name="connsiteX4" fmla="*/ 737387 w 1063618"/>
                <a:gd name="connsiteY4" fmla="*/ 14287 h 908551"/>
                <a:gd name="connsiteX5" fmla="*/ 899193 w 1063618"/>
                <a:gd name="connsiteY5" fmla="*/ 45243 h 908551"/>
                <a:gd name="connsiteX6" fmla="*/ 1056474 w 1063618"/>
                <a:gd name="connsiteY6" fmla="*/ 764381 h 908551"/>
                <a:gd name="connsiteX7" fmla="*/ 1063618 w 1063618"/>
                <a:gd name="connsiteY7" fmla="*/ 847725 h 908551"/>
                <a:gd name="connsiteX8" fmla="*/ 1002180 w 1063618"/>
                <a:gd name="connsiteY8" fmla="*/ 904875 h 908551"/>
                <a:gd name="connsiteX9" fmla="*/ 387343 w 1063618"/>
                <a:gd name="connsiteY9" fmla="*/ 873917 h 908551"/>
                <a:gd name="connsiteX10" fmla="*/ 125406 w 1063618"/>
                <a:gd name="connsiteY10" fmla="*/ 907256 h 908551"/>
                <a:gd name="connsiteX11" fmla="*/ 0 w 1063618"/>
                <a:gd name="connsiteY11" fmla="*/ 857250 h 908551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7256"/>
                <a:gd name="connsiteX1" fmla="*/ 186331 w 1063618"/>
                <a:gd name="connsiteY1" fmla="*/ 45243 h 907256"/>
                <a:gd name="connsiteX2" fmla="*/ 356387 w 1063618"/>
                <a:gd name="connsiteY2" fmla="*/ 7143 h 907256"/>
                <a:gd name="connsiteX3" fmla="*/ 549268 w 1063618"/>
                <a:gd name="connsiteY3" fmla="*/ 0 h 907256"/>
                <a:gd name="connsiteX4" fmla="*/ 737387 w 1063618"/>
                <a:gd name="connsiteY4" fmla="*/ 14287 h 907256"/>
                <a:gd name="connsiteX5" fmla="*/ 899193 w 1063618"/>
                <a:gd name="connsiteY5" fmla="*/ 45243 h 907256"/>
                <a:gd name="connsiteX6" fmla="*/ 1056474 w 1063618"/>
                <a:gd name="connsiteY6" fmla="*/ 764381 h 907256"/>
                <a:gd name="connsiteX7" fmla="*/ 1063618 w 1063618"/>
                <a:gd name="connsiteY7" fmla="*/ 847725 h 907256"/>
                <a:gd name="connsiteX8" fmla="*/ 1002180 w 1063618"/>
                <a:gd name="connsiteY8" fmla="*/ 904875 h 907256"/>
                <a:gd name="connsiteX9" fmla="*/ 780249 w 1063618"/>
                <a:gd name="connsiteY9" fmla="*/ 869156 h 907256"/>
                <a:gd name="connsiteX10" fmla="*/ 387343 w 1063618"/>
                <a:gd name="connsiteY10" fmla="*/ 873917 h 907256"/>
                <a:gd name="connsiteX11" fmla="*/ 125406 w 1063618"/>
                <a:gd name="connsiteY11" fmla="*/ 907256 h 907256"/>
                <a:gd name="connsiteX12" fmla="*/ 0 w 1063618"/>
                <a:gd name="connsiteY12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4875"/>
                <a:gd name="connsiteX1" fmla="*/ 13487 w 1063618"/>
                <a:gd name="connsiteY1" fmla="*/ 764380 h 904875"/>
                <a:gd name="connsiteX2" fmla="*/ 186331 w 1063618"/>
                <a:gd name="connsiteY2" fmla="*/ 45243 h 904875"/>
                <a:gd name="connsiteX3" fmla="*/ 356387 w 1063618"/>
                <a:gd name="connsiteY3" fmla="*/ 7143 h 904875"/>
                <a:gd name="connsiteX4" fmla="*/ 549268 w 1063618"/>
                <a:gd name="connsiteY4" fmla="*/ 0 h 904875"/>
                <a:gd name="connsiteX5" fmla="*/ 737387 w 1063618"/>
                <a:gd name="connsiteY5" fmla="*/ 14287 h 904875"/>
                <a:gd name="connsiteX6" fmla="*/ 899193 w 1063618"/>
                <a:gd name="connsiteY6" fmla="*/ 45243 h 904875"/>
                <a:gd name="connsiteX7" fmla="*/ 1056474 w 1063618"/>
                <a:gd name="connsiteY7" fmla="*/ 764381 h 904875"/>
                <a:gd name="connsiteX8" fmla="*/ 1063618 w 1063618"/>
                <a:gd name="connsiteY8" fmla="*/ 847725 h 904875"/>
                <a:gd name="connsiteX9" fmla="*/ 1002180 w 1063618"/>
                <a:gd name="connsiteY9" fmla="*/ 904875 h 904875"/>
                <a:gd name="connsiteX10" fmla="*/ 780249 w 1063618"/>
                <a:gd name="connsiteY10" fmla="*/ 869156 h 904875"/>
                <a:gd name="connsiteX11" fmla="*/ 387343 w 1063618"/>
                <a:gd name="connsiteY11" fmla="*/ 873917 h 904875"/>
                <a:gd name="connsiteX12" fmla="*/ 103974 w 1063618"/>
                <a:gd name="connsiteY12" fmla="*/ 904875 h 904875"/>
                <a:gd name="connsiteX13" fmla="*/ 0 w 1063618"/>
                <a:gd name="connsiteY13" fmla="*/ 857250 h 904875"/>
                <a:gd name="connsiteX0" fmla="*/ 801 w 1050131"/>
                <a:gd name="connsiteY0" fmla="*/ 857250 h 904875"/>
                <a:gd name="connsiteX1" fmla="*/ 0 w 1050131"/>
                <a:gd name="connsiteY1" fmla="*/ 764380 h 904875"/>
                <a:gd name="connsiteX2" fmla="*/ 172844 w 1050131"/>
                <a:gd name="connsiteY2" fmla="*/ 45243 h 904875"/>
                <a:gd name="connsiteX3" fmla="*/ 342900 w 1050131"/>
                <a:gd name="connsiteY3" fmla="*/ 7143 h 904875"/>
                <a:gd name="connsiteX4" fmla="*/ 535781 w 1050131"/>
                <a:gd name="connsiteY4" fmla="*/ 0 h 904875"/>
                <a:gd name="connsiteX5" fmla="*/ 723900 w 1050131"/>
                <a:gd name="connsiteY5" fmla="*/ 14287 h 904875"/>
                <a:gd name="connsiteX6" fmla="*/ 885706 w 1050131"/>
                <a:gd name="connsiteY6" fmla="*/ 45243 h 904875"/>
                <a:gd name="connsiteX7" fmla="*/ 1042987 w 1050131"/>
                <a:gd name="connsiteY7" fmla="*/ 764381 h 904875"/>
                <a:gd name="connsiteX8" fmla="*/ 1050131 w 1050131"/>
                <a:gd name="connsiteY8" fmla="*/ 847725 h 904875"/>
                <a:gd name="connsiteX9" fmla="*/ 988693 w 1050131"/>
                <a:gd name="connsiteY9" fmla="*/ 904875 h 904875"/>
                <a:gd name="connsiteX10" fmla="*/ 766762 w 1050131"/>
                <a:gd name="connsiteY10" fmla="*/ 869156 h 904875"/>
                <a:gd name="connsiteX11" fmla="*/ 373856 w 1050131"/>
                <a:gd name="connsiteY11" fmla="*/ 873917 h 904875"/>
                <a:gd name="connsiteX12" fmla="*/ 90487 w 1050131"/>
                <a:gd name="connsiteY12" fmla="*/ 904875 h 904875"/>
                <a:gd name="connsiteX13" fmla="*/ 801 w 1050131"/>
                <a:gd name="connsiteY13" fmla="*/ 857250 h 904875"/>
                <a:gd name="connsiteX0" fmla="*/ 0 w 1049330"/>
                <a:gd name="connsiteY0" fmla="*/ 857250 h 904875"/>
                <a:gd name="connsiteX1" fmla="*/ 8724 w 1049330"/>
                <a:gd name="connsiteY1" fmla="*/ 766761 h 904875"/>
                <a:gd name="connsiteX2" fmla="*/ 172043 w 1049330"/>
                <a:gd name="connsiteY2" fmla="*/ 45243 h 904875"/>
                <a:gd name="connsiteX3" fmla="*/ 342099 w 1049330"/>
                <a:gd name="connsiteY3" fmla="*/ 7143 h 904875"/>
                <a:gd name="connsiteX4" fmla="*/ 534980 w 1049330"/>
                <a:gd name="connsiteY4" fmla="*/ 0 h 904875"/>
                <a:gd name="connsiteX5" fmla="*/ 723099 w 1049330"/>
                <a:gd name="connsiteY5" fmla="*/ 14287 h 904875"/>
                <a:gd name="connsiteX6" fmla="*/ 884905 w 1049330"/>
                <a:gd name="connsiteY6" fmla="*/ 45243 h 904875"/>
                <a:gd name="connsiteX7" fmla="*/ 1042186 w 1049330"/>
                <a:gd name="connsiteY7" fmla="*/ 764381 h 904875"/>
                <a:gd name="connsiteX8" fmla="*/ 1049330 w 1049330"/>
                <a:gd name="connsiteY8" fmla="*/ 847725 h 904875"/>
                <a:gd name="connsiteX9" fmla="*/ 987892 w 1049330"/>
                <a:gd name="connsiteY9" fmla="*/ 904875 h 904875"/>
                <a:gd name="connsiteX10" fmla="*/ 765961 w 1049330"/>
                <a:gd name="connsiteY10" fmla="*/ 869156 h 904875"/>
                <a:gd name="connsiteX11" fmla="*/ 373055 w 1049330"/>
                <a:gd name="connsiteY11" fmla="*/ 873917 h 904875"/>
                <a:gd name="connsiteX12" fmla="*/ 89686 w 1049330"/>
                <a:gd name="connsiteY12" fmla="*/ 904875 h 904875"/>
                <a:gd name="connsiteX13" fmla="*/ 0 w 1049330"/>
                <a:gd name="connsiteY13" fmla="*/ 85725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9330" h="904875">
                  <a:moveTo>
                    <a:pt x="0" y="857250"/>
                  </a:moveTo>
                  <a:lnTo>
                    <a:pt x="8724" y="766761"/>
                  </a:lnTo>
                  <a:lnTo>
                    <a:pt x="172043" y="45243"/>
                  </a:lnTo>
                  <a:cubicBezTo>
                    <a:pt x="231903" y="37306"/>
                    <a:pt x="282239" y="15080"/>
                    <a:pt x="342099" y="7143"/>
                  </a:cubicBezTo>
                  <a:lnTo>
                    <a:pt x="534980" y="0"/>
                  </a:lnTo>
                  <a:cubicBezTo>
                    <a:pt x="596099" y="8731"/>
                    <a:pt x="661980" y="5556"/>
                    <a:pt x="723099" y="14287"/>
                  </a:cubicBezTo>
                  <a:lnTo>
                    <a:pt x="884905" y="45243"/>
                  </a:lnTo>
                  <a:lnTo>
                    <a:pt x="1042186" y="764381"/>
                  </a:lnTo>
                  <a:lnTo>
                    <a:pt x="1049330" y="847725"/>
                  </a:lnTo>
                  <a:lnTo>
                    <a:pt x="987892" y="904875"/>
                  </a:lnTo>
                  <a:lnTo>
                    <a:pt x="765961" y="869156"/>
                  </a:lnTo>
                  <a:lnTo>
                    <a:pt x="373055" y="873917"/>
                  </a:lnTo>
                  <a:lnTo>
                    <a:pt x="89686" y="904875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 Same Side Corner Rectangle 229"/>
            <p:cNvSpPr/>
            <p:nvPr/>
          </p:nvSpPr>
          <p:spPr>
            <a:xfrm rot="16200000">
              <a:off x="717011" y="4927062"/>
              <a:ext cx="160221" cy="12251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hord 230"/>
            <p:cNvSpPr/>
            <p:nvPr/>
          </p:nvSpPr>
          <p:spPr>
            <a:xfrm rot="11604382" flipH="1">
              <a:off x="785509" y="4840024"/>
              <a:ext cx="13309" cy="28678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hord 231"/>
            <p:cNvSpPr/>
            <p:nvPr/>
          </p:nvSpPr>
          <p:spPr>
            <a:xfrm rot="9995618" flipH="1" flipV="1">
              <a:off x="785509" y="4997953"/>
              <a:ext cx="13309" cy="28678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Oval 234"/>
          <p:cNvSpPr/>
          <p:nvPr/>
        </p:nvSpPr>
        <p:spPr>
          <a:xfrm>
            <a:off x="4237037" y="3243265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30700" y="344170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462337" y="3148015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606800" y="334645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5703887" y="3357565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5695950" y="3524250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2420938" y="3067053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7209291" y="4892449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7942263" y="5103813"/>
            <a:ext cx="76200" cy="76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9" name="Group 268"/>
          <p:cNvGrpSpPr/>
          <p:nvPr/>
        </p:nvGrpSpPr>
        <p:grpSpPr>
          <a:xfrm rot="20770656">
            <a:off x="7735891" y="5981921"/>
            <a:ext cx="685065" cy="285210"/>
            <a:chOff x="1671641" y="5331047"/>
            <a:chExt cx="685065" cy="285210"/>
          </a:xfrm>
        </p:grpSpPr>
        <p:sp>
          <p:nvSpPr>
            <p:cNvPr id="247" name="Moon 246"/>
            <p:cNvSpPr/>
            <p:nvPr/>
          </p:nvSpPr>
          <p:spPr>
            <a:xfrm>
              <a:off x="1734823" y="5363267"/>
              <a:ext cx="33835" cy="213261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Moon 247"/>
            <p:cNvSpPr/>
            <p:nvPr/>
          </p:nvSpPr>
          <p:spPr>
            <a:xfrm rot="10800000">
              <a:off x="2322871" y="5363943"/>
              <a:ext cx="33835" cy="213261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 Same Side Corner Rectangle 35"/>
            <p:cNvSpPr/>
            <p:nvPr/>
          </p:nvSpPr>
          <p:spPr>
            <a:xfrm rot="16200000">
              <a:off x="1925623" y="5166896"/>
              <a:ext cx="241656" cy="609809"/>
            </a:xfrm>
            <a:custGeom>
              <a:avLst/>
              <a:gdLst>
                <a:gd name="connsiteX0" fmla="*/ 249662 w 1497941"/>
                <a:gd name="connsiteY0" fmla="*/ 0 h 3296128"/>
                <a:gd name="connsiteX1" fmla="*/ 1248279 w 1497941"/>
                <a:gd name="connsiteY1" fmla="*/ 0 h 3296128"/>
                <a:gd name="connsiteX2" fmla="*/ 1497941 w 1497941"/>
                <a:gd name="connsiteY2" fmla="*/ 249662 h 3296128"/>
                <a:gd name="connsiteX3" fmla="*/ 1497941 w 1497941"/>
                <a:gd name="connsiteY3" fmla="*/ 3296128 h 3296128"/>
                <a:gd name="connsiteX4" fmla="*/ 1497941 w 1497941"/>
                <a:gd name="connsiteY4" fmla="*/ 3296128 h 3296128"/>
                <a:gd name="connsiteX5" fmla="*/ 0 w 1497941"/>
                <a:gd name="connsiteY5" fmla="*/ 3296128 h 3296128"/>
                <a:gd name="connsiteX6" fmla="*/ 0 w 1497941"/>
                <a:gd name="connsiteY6" fmla="*/ 3296128 h 3296128"/>
                <a:gd name="connsiteX7" fmla="*/ 0 w 1497941"/>
                <a:gd name="connsiteY7" fmla="*/ 249662 h 3296128"/>
                <a:gd name="connsiteX8" fmla="*/ 249662 w 1497941"/>
                <a:gd name="connsiteY8" fmla="*/ 0 h 3296128"/>
                <a:gd name="connsiteX0" fmla="*/ 249662 w 1497941"/>
                <a:gd name="connsiteY0" fmla="*/ 0 h 4301968"/>
                <a:gd name="connsiteX1" fmla="*/ 1248279 w 1497941"/>
                <a:gd name="connsiteY1" fmla="*/ 0 h 4301968"/>
                <a:gd name="connsiteX2" fmla="*/ 1497941 w 1497941"/>
                <a:gd name="connsiteY2" fmla="*/ 249662 h 4301968"/>
                <a:gd name="connsiteX3" fmla="*/ 1497941 w 1497941"/>
                <a:gd name="connsiteY3" fmla="*/ 3296128 h 4301968"/>
                <a:gd name="connsiteX4" fmla="*/ 1475081 w 1497941"/>
                <a:gd name="connsiteY4" fmla="*/ 4301968 h 4301968"/>
                <a:gd name="connsiteX5" fmla="*/ 0 w 1497941"/>
                <a:gd name="connsiteY5" fmla="*/ 3296128 h 4301968"/>
                <a:gd name="connsiteX6" fmla="*/ 0 w 1497941"/>
                <a:gd name="connsiteY6" fmla="*/ 3296128 h 4301968"/>
                <a:gd name="connsiteX7" fmla="*/ 0 w 1497941"/>
                <a:gd name="connsiteY7" fmla="*/ 249662 h 4301968"/>
                <a:gd name="connsiteX8" fmla="*/ 249662 w 1497941"/>
                <a:gd name="connsiteY8" fmla="*/ 0 h 4301968"/>
                <a:gd name="connsiteX0" fmla="*/ 249662 w 1497941"/>
                <a:gd name="connsiteY0" fmla="*/ 0 h 4332448"/>
                <a:gd name="connsiteX1" fmla="*/ 1248279 w 1497941"/>
                <a:gd name="connsiteY1" fmla="*/ 0 h 4332448"/>
                <a:gd name="connsiteX2" fmla="*/ 1497941 w 1497941"/>
                <a:gd name="connsiteY2" fmla="*/ 249662 h 4332448"/>
                <a:gd name="connsiteX3" fmla="*/ 1497941 w 1497941"/>
                <a:gd name="connsiteY3" fmla="*/ 3296128 h 4332448"/>
                <a:gd name="connsiteX4" fmla="*/ 1475081 w 1497941"/>
                <a:gd name="connsiteY4" fmla="*/ 4301968 h 4332448"/>
                <a:gd name="connsiteX5" fmla="*/ 0 w 1497941"/>
                <a:gd name="connsiteY5" fmla="*/ 3296128 h 4332448"/>
                <a:gd name="connsiteX6" fmla="*/ 45720 w 1497941"/>
                <a:gd name="connsiteY6" fmla="*/ 4332448 h 4332448"/>
                <a:gd name="connsiteX7" fmla="*/ 0 w 1497941"/>
                <a:gd name="connsiteY7" fmla="*/ 249662 h 4332448"/>
                <a:gd name="connsiteX8" fmla="*/ 249662 w 1497941"/>
                <a:gd name="connsiteY8" fmla="*/ 0 h 433244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45720 w 1497941"/>
                <a:gd name="connsiteY6" fmla="*/ 4332448 h 4469608"/>
                <a:gd name="connsiteX7" fmla="*/ 0 w 1497941"/>
                <a:gd name="connsiteY7" fmla="*/ 249662 h 4469608"/>
                <a:gd name="connsiteX8" fmla="*/ 249662 w 1497941"/>
                <a:gd name="connsiteY8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373379 w 1497941"/>
                <a:gd name="connsiteY6" fmla="*/ 4439812 h 4469608"/>
                <a:gd name="connsiteX7" fmla="*/ 45720 w 1497941"/>
                <a:gd name="connsiteY7" fmla="*/ 4332448 h 4469608"/>
                <a:gd name="connsiteX8" fmla="*/ 0 w 1497941"/>
                <a:gd name="connsiteY8" fmla="*/ 249662 h 4469608"/>
                <a:gd name="connsiteX9" fmla="*/ 249662 w 1497941"/>
                <a:gd name="connsiteY9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196339 w 1497941"/>
                <a:gd name="connsiteY6" fmla="*/ 4416952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213008 w 1497941"/>
                <a:gd name="connsiteY6" fmla="*/ 4419333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56331 w 1504610"/>
                <a:gd name="connsiteY0" fmla="*/ 0 h 4469608"/>
                <a:gd name="connsiteX1" fmla="*/ 1254948 w 1504610"/>
                <a:gd name="connsiteY1" fmla="*/ 0 h 4469608"/>
                <a:gd name="connsiteX2" fmla="*/ 1504610 w 1504610"/>
                <a:gd name="connsiteY2" fmla="*/ 249662 h 4469608"/>
                <a:gd name="connsiteX3" fmla="*/ 1504610 w 1504610"/>
                <a:gd name="connsiteY3" fmla="*/ 3296128 h 4469608"/>
                <a:gd name="connsiteX4" fmla="*/ 1481750 w 1504610"/>
                <a:gd name="connsiteY4" fmla="*/ 4301968 h 4469608"/>
                <a:gd name="connsiteX5" fmla="*/ 1352550 w 1504610"/>
                <a:gd name="connsiteY5" fmla="*/ 4391711 h 4469608"/>
                <a:gd name="connsiteX6" fmla="*/ 1219677 w 1504610"/>
                <a:gd name="connsiteY6" fmla="*/ 4419333 h 4469608"/>
                <a:gd name="connsiteX7" fmla="*/ 761049 w 1504610"/>
                <a:gd name="connsiteY7" fmla="*/ 4469608 h 4469608"/>
                <a:gd name="connsiteX8" fmla="*/ 380048 w 1504610"/>
                <a:gd name="connsiteY8" fmla="*/ 4439812 h 4469608"/>
                <a:gd name="connsiteX9" fmla="*/ 52389 w 1504610"/>
                <a:gd name="connsiteY9" fmla="*/ 4332448 h 4469608"/>
                <a:gd name="connsiteX10" fmla="*/ 0 w 1504610"/>
                <a:gd name="connsiteY10" fmla="*/ 4151204 h 4469608"/>
                <a:gd name="connsiteX11" fmla="*/ 6669 w 1504610"/>
                <a:gd name="connsiteY11" fmla="*/ 249662 h 4469608"/>
                <a:gd name="connsiteX12" fmla="*/ 256331 w 1504610"/>
                <a:gd name="connsiteY12" fmla="*/ 0 h 4469608"/>
                <a:gd name="connsiteX0" fmla="*/ 263524 w 1511803"/>
                <a:gd name="connsiteY0" fmla="*/ 0 h 4469608"/>
                <a:gd name="connsiteX1" fmla="*/ 1262141 w 1511803"/>
                <a:gd name="connsiteY1" fmla="*/ 0 h 4469608"/>
                <a:gd name="connsiteX2" fmla="*/ 1511803 w 1511803"/>
                <a:gd name="connsiteY2" fmla="*/ 249662 h 4469608"/>
                <a:gd name="connsiteX3" fmla="*/ 1511803 w 1511803"/>
                <a:gd name="connsiteY3" fmla="*/ 3296128 h 4469608"/>
                <a:gd name="connsiteX4" fmla="*/ 1488943 w 1511803"/>
                <a:gd name="connsiteY4" fmla="*/ 4301968 h 4469608"/>
                <a:gd name="connsiteX5" fmla="*/ 1359743 w 1511803"/>
                <a:gd name="connsiteY5" fmla="*/ 4391711 h 4469608"/>
                <a:gd name="connsiteX6" fmla="*/ 1226870 w 1511803"/>
                <a:gd name="connsiteY6" fmla="*/ 4419333 h 4469608"/>
                <a:gd name="connsiteX7" fmla="*/ 768242 w 1511803"/>
                <a:gd name="connsiteY7" fmla="*/ 4469608 h 4469608"/>
                <a:gd name="connsiteX8" fmla="*/ 387241 w 1511803"/>
                <a:gd name="connsiteY8" fmla="*/ 4439812 h 4469608"/>
                <a:gd name="connsiteX9" fmla="*/ 59582 w 1511803"/>
                <a:gd name="connsiteY9" fmla="*/ 4332448 h 4469608"/>
                <a:gd name="connsiteX10" fmla="*/ 7193 w 1511803"/>
                <a:gd name="connsiteY10" fmla="*/ 4151204 h 4469608"/>
                <a:gd name="connsiteX11" fmla="*/ 51 w 1511803"/>
                <a:gd name="connsiteY11" fmla="*/ 3782111 h 4469608"/>
                <a:gd name="connsiteX12" fmla="*/ 13862 w 1511803"/>
                <a:gd name="connsiteY12" fmla="*/ 249662 h 4469608"/>
                <a:gd name="connsiteX13" fmla="*/ 263524 w 1511803"/>
                <a:gd name="connsiteY13" fmla="*/ 0 h 4469608"/>
                <a:gd name="connsiteX0" fmla="*/ 320688 w 1568967"/>
                <a:gd name="connsiteY0" fmla="*/ 0 h 4469608"/>
                <a:gd name="connsiteX1" fmla="*/ 1319305 w 1568967"/>
                <a:gd name="connsiteY1" fmla="*/ 0 h 4469608"/>
                <a:gd name="connsiteX2" fmla="*/ 1568967 w 1568967"/>
                <a:gd name="connsiteY2" fmla="*/ 249662 h 4469608"/>
                <a:gd name="connsiteX3" fmla="*/ 1568967 w 1568967"/>
                <a:gd name="connsiteY3" fmla="*/ 3296128 h 4469608"/>
                <a:gd name="connsiteX4" fmla="*/ 1546107 w 1568967"/>
                <a:gd name="connsiteY4" fmla="*/ 4301968 h 4469608"/>
                <a:gd name="connsiteX5" fmla="*/ 1416907 w 1568967"/>
                <a:gd name="connsiteY5" fmla="*/ 4391711 h 4469608"/>
                <a:gd name="connsiteX6" fmla="*/ 1284034 w 1568967"/>
                <a:gd name="connsiteY6" fmla="*/ 4419333 h 4469608"/>
                <a:gd name="connsiteX7" fmla="*/ 825406 w 1568967"/>
                <a:gd name="connsiteY7" fmla="*/ 4469608 h 4469608"/>
                <a:gd name="connsiteX8" fmla="*/ 444405 w 1568967"/>
                <a:gd name="connsiteY8" fmla="*/ 4439812 h 4469608"/>
                <a:gd name="connsiteX9" fmla="*/ 116746 w 1568967"/>
                <a:gd name="connsiteY9" fmla="*/ 4332448 h 4469608"/>
                <a:gd name="connsiteX10" fmla="*/ 64357 w 1568967"/>
                <a:gd name="connsiteY10" fmla="*/ 4151204 h 4469608"/>
                <a:gd name="connsiteX11" fmla="*/ 57215 w 1568967"/>
                <a:gd name="connsiteY11" fmla="*/ 3782111 h 4469608"/>
                <a:gd name="connsiteX12" fmla="*/ 65 w 1568967"/>
                <a:gd name="connsiteY12" fmla="*/ 3334436 h 4469608"/>
                <a:gd name="connsiteX13" fmla="*/ 71026 w 1568967"/>
                <a:gd name="connsiteY13" fmla="*/ 249662 h 4469608"/>
                <a:gd name="connsiteX14" fmla="*/ 320688 w 1568967"/>
                <a:gd name="connsiteY14" fmla="*/ 0 h 4469608"/>
                <a:gd name="connsiteX0" fmla="*/ 320623 w 1568902"/>
                <a:gd name="connsiteY0" fmla="*/ 0 h 4469608"/>
                <a:gd name="connsiteX1" fmla="*/ 1319240 w 1568902"/>
                <a:gd name="connsiteY1" fmla="*/ 0 h 4469608"/>
                <a:gd name="connsiteX2" fmla="*/ 1568902 w 1568902"/>
                <a:gd name="connsiteY2" fmla="*/ 249662 h 4469608"/>
                <a:gd name="connsiteX3" fmla="*/ 1568902 w 1568902"/>
                <a:gd name="connsiteY3" fmla="*/ 3296128 h 4469608"/>
                <a:gd name="connsiteX4" fmla="*/ 1546042 w 1568902"/>
                <a:gd name="connsiteY4" fmla="*/ 4301968 h 4469608"/>
                <a:gd name="connsiteX5" fmla="*/ 1416842 w 1568902"/>
                <a:gd name="connsiteY5" fmla="*/ 4391711 h 4469608"/>
                <a:gd name="connsiteX6" fmla="*/ 1283969 w 1568902"/>
                <a:gd name="connsiteY6" fmla="*/ 4419333 h 4469608"/>
                <a:gd name="connsiteX7" fmla="*/ 825341 w 1568902"/>
                <a:gd name="connsiteY7" fmla="*/ 4469608 h 4469608"/>
                <a:gd name="connsiteX8" fmla="*/ 444340 w 1568902"/>
                <a:gd name="connsiteY8" fmla="*/ 4439812 h 4469608"/>
                <a:gd name="connsiteX9" fmla="*/ 116681 w 1568902"/>
                <a:gd name="connsiteY9" fmla="*/ 4332448 h 4469608"/>
                <a:gd name="connsiteX10" fmla="*/ 64292 w 1568902"/>
                <a:gd name="connsiteY10" fmla="*/ 4151204 h 4469608"/>
                <a:gd name="connsiteX11" fmla="*/ 57150 w 1568902"/>
                <a:gd name="connsiteY11" fmla="*/ 3782111 h 4469608"/>
                <a:gd name="connsiteX12" fmla="*/ 0 w 1568902"/>
                <a:gd name="connsiteY12" fmla="*/ 3334436 h 4469608"/>
                <a:gd name="connsiteX13" fmla="*/ 70961 w 1568902"/>
                <a:gd name="connsiteY13" fmla="*/ 249662 h 4469608"/>
                <a:gd name="connsiteX14" fmla="*/ 320623 w 1568902"/>
                <a:gd name="connsiteY14" fmla="*/ 0 h 4469608"/>
                <a:gd name="connsiteX0" fmla="*/ 322535 w 1570814"/>
                <a:gd name="connsiteY0" fmla="*/ 0 h 4469608"/>
                <a:gd name="connsiteX1" fmla="*/ 1321152 w 1570814"/>
                <a:gd name="connsiteY1" fmla="*/ 0 h 4469608"/>
                <a:gd name="connsiteX2" fmla="*/ 1570814 w 1570814"/>
                <a:gd name="connsiteY2" fmla="*/ 249662 h 4469608"/>
                <a:gd name="connsiteX3" fmla="*/ 1570814 w 1570814"/>
                <a:gd name="connsiteY3" fmla="*/ 3296128 h 4469608"/>
                <a:gd name="connsiteX4" fmla="*/ 1547954 w 1570814"/>
                <a:gd name="connsiteY4" fmla="*/ 4301968 h 4469608"/>
                <a:gd name="connsiteX5" fmla="*/ 1418754 w 1570814"/>
                <a:gd name="connsiteY5" fmla="*/ 4391711 h 4469608"/>
                <a:gd name="connsiteX6" fmla="*/ 1285881 w 1570814"/>
                <a:gd name="connsiteY6" fmla="*/ 4419333 h 4469608"/>
                <a:gd name="connsiteX7" fmla="*/ 827253 w 1570814"/>
                <a:gd name="connsiteY7" fmla="*/ 4469608 h 4469608"/>
                <a:gd name="connsiteX8" fmla="*/ 446252 w 1570814"/>
                <a:gd name="connsiteY8" fmla="*/ 4439812 h 4469608"/>
                <a:gd name="connsiteX9" fmla="*/ 118593 w 1570814"/>
                <a:gd name="connsiteY9" fmla="*/ 4332448 h 4469608"/>
                <a:gd name="connsiteX10" fmla="*/ 66204 w 1570814"/>
                <a:gd name="connsiteY10" fmla="*/ 4151204 h 4469608"/>
                <a:gd name="connsiteX11" fmla="*/ 59062 w 1570814"/>
                <a:gd name="connsiteY11" fmla="*/ 3782111 h 4469608"/>
                <a:gd name="connsiteX12" fmla="*/ 1912 w 1570814"/>
                <a:gd name="connsiteY12" fmla="*/ 3334436 h 4469608"/>
                <a:gd name="connsiteX13" fmla="*/ 30487 w 1570814"/>
                <a:gd name="connsiteY13" fmla="*/ 2793892 h 4469608"/>
                <a:gd name="connsiteX14" fmla="*/ 72873 w 1570814"/>
                <a:gd name="connsiteY14" fmla="*/ 249662 h 4469608"/>
                <a:gd name="connsiteX15" fmla="*/ 322535 w 1570814"/>
                <a:gd name="connsiteY15" fmla="*/ 0 h 4469608"/>
                <a:gd name="connsiteX0" fmla="*/ 321611 w 1569890"/>
                <a:gd name="connsiteY0" fmla="*/ 0 h 4469608"/>
                <a:gd name="connsiteX1" fmla="*/ 1320228 w 1569890"/>
                <a:gd name="connsiteY1" fmla="*/ 0 h 4469608"/>
                <a:gd name="connsiteX2" fmla="*/ 1569890 w 1569890"/>
                <a:gd name="connsiteY2" fmla="*/ 249662 h 4469608"/>
                <a:gd name="connsiteX3" fmla="*/ 1569890 w 1569890"/>
                <a:gd name="connsiteY3" fmla="*/ 3296128 h 4469608"/>
                <a:gd name="connsiteX4" fmla="*/ 1547030 w 1569890"/>
                <a:gd name="connsiteY4" fmla="*/ 4301968 h 4469608"/>
                <a:gd name="connsiteX5" fmla="*/ 1417830 w 1569890"/>
                <a:gd name="connsiteY5" fmla="*/ 4391711 h 4469608"/>
                <a:gd name="connsiteX6" fmla="*/ 1284957 w 1569890"/>
                <a:gd name="connsiteY6" fmla="*/ 4419333 h 4469608"/>
                <a:gd name="connsiteX7" fmla="*/ 826329 w 1569890"/>
                <a:gd name="connsiteY7" fmla="*/ 4469608 h 4469608"/>
                <a:gd name="connsiteX8" fmla="*/ 445328 w 1569890"/>
                <a:gd name="connsiteY8" fmla="*/ 4439812 h 4469608"/>
                <a:gd name="connsiteX9" fmla="*/ 117669 w 1569890"/>
                <a:gd name="connsiteY9" fmla="*/ 4332448 h 4469608"/>
                <a:gd name="connsiteX10" fmla="*/ 65280 w 1569890"/>
                <a:gd name="connsiteY10" fmla="*/ 4151204 h 4469608"/>
                <a:gd name="connsiteX11" fmla="*/ 58138 w 1569890"/>
                <a:gd name="connsiteY11" fmla="*/ 3782111 h 4469608"/>
                <a:gd name="connsiteX12" fmla="*/ 988 w 1569890"/>
                <a:gd name="connsiteY12" fmla="*/ 3334436 h 4469608"/>
                <a:gd name="connsiteX13" fmla="*/ 60519 w 1569890"/>
                <a:gd name="connsiteY13" fmla="*/ 2789130 h 4469608"/>
                <a:gd name="connsiteX14" fmla="*/ 71949 w 1569890"/>
                <a:gd name="connsiteY14" fmla="*/ 249662 h 4469608"/>
                <a:gd name="connsiteX15" fmla="*/ 321611 w 1569890"/>
                <a:gd name="connsiteY15" fmla="*/ 0 h 4469608"/>
                <a:gd name="connsiteX0" fmla="*/ 322109 w 1570388"/>
                <a:gd name="connsiteY0" fmla="*/ 0 h 4469608"/>
                <a:gd name="connsiteX1" fmla="*/ 1320726 w 1570388"/>
                <a:gd name="connsiteY1" fmla="*/ 0 h 4469608"/>
                <a:gd name="connsiteX2" fmla="*/ 1570388 w 1570388"/>
                <a:gd name="connsiteY2" fmla="*/ 249662 h 4469608"/>
                <a:gd name="connsiteX3" fmla="*/ 1570388 w 1570388"/>
                <a:gd name="connsiteY3" fmla="*/ 3296128 h 4469608"/>
                <a:gd name="connsiteX4" fmla="*/ 1547528 w 1570388"/>
                <a:gd name="connsiteY4" fmla="*/ 4301968 h 4469608"/>
                <a:gd name="connsiteX5" fmla="*/ 1418328 w 1570388"/>
                <a:gd name="connsiteY5" fmla="*/ 4391711 h 4469608"/>
                <a:gd name="connsiteX6" fmla="*/ 1285455 w 1570388"/>
                <a:gd name="connsiteY6" fmla="*/ 4419333 h 4469608"/>
                <a:gd name="connsiteX7" fmla="*/ 826827 w 1570388"/>
                <a:gd name="connsiteY7" fmla="*/ 4469608 h 4469608"/>
                <a:gd name="connsiteX8" fmla="*/ 445826 w 1570388"/>
                <a:gd name="connsiteY8" fmla="*/ 4439812 h 4469608"/>
                <a:gd name="connsiteX9" fmla="*/ 118167 w 1570388"/>
                <a:gd name="connsiteY9" fmla="*/ 4332448 h 4469608"/>
                <a:gd name="connsiteX10" fmla="*/ 65778 w 1570388"/>
                <a:gd name="connsiteY10" fmla="*/ 4151204 h 4469608"/>
                <a:gd name="connsiteX11" fmla="*/ 58636 w 1570388"/>
                <a:gd name="connsiteY11" fmla="*/ 3782111 h 4469608"/>
                <a:gd name="connsiteX12" fmla="*/ 1486 w 1570388"/>
                <a:gd name="connsiteY12" fmla="*/ 3334436 h 4469608"/>
                <a:gd name="connsiteX13" fmla="*/ 39586 w 1570388"/>
                <a:gd name="connsiteY13" fmla="*/ 2786748 h 4469608"/>
                <a:gd name="connsiteX14" fmla="*/ 72447 w 1570388"/>
                <a:gd name="connsiteY14" fmla="*/ 249662 h 4469608"/>
                <a:gd name="connsiteX15" fmla="*/ 322109 w 1570388"/>
                <a:gd name="connsiteY15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47528 w 1587807"/>
                <a:gd name="connsiteY5" fmla="*/ 4301968 h 4469608"/>
                <a:gd name="connsiteX6" fmla="*/ 1418328 w 1587807"/>
                <a:gd name="connsiteY6" fmla="*/ 4391711 h 4469608"/>
                <a:gd name="connsiteX7" fmla="*/ 1285455 w 1587807"/>
                <a:gd name="connsiteY7" fmla="*/ 4419333 h 4469608"/>
                <a:gd name="connsiteX8" fmla="*/ 826827 w 1587807"/>
                <a:gd name="connsiteY8" fmla="*/ 4469608 h 4469608"/>
                <a:gd name="connsiteX9" fmla="*/ 445826 w 1587807"/>
                <a:gd name="connsiteY9" fmla="*/ 4439812 h 4469608"/>
                <a:gd name="connsiteX10" fmla="*/ 118167 w 1587807"/>
                <a:gd name="connsiteY10" fmla="*/ 4332448 h 4469608"/>
                <a:gd name="connsiteX11" fmla="*/ 65778 w 1587807"/>
                <a:gd name="connsiteY11" fmla="*/ 4151204 h 4469608"/>
                <a:gd name="connsiteX12" fmla="*/ 58636 w 1587807"/>
                <a:gd name="connsiteY12" fmla="*/ 3782111 h 4469608"/>
                <a:gd name="connsiteX13" fmla="*/ 1486 w 1587807"/>
                <a:gd name="connsiteY13" fmla="*/ 3334436 h 4469608"/>
                <a:gd name="connsiteX14" fmla="*/ 39586 w 1587807"/>
                <a:gd name="connsiteY14" fmla="*/ 2786748 h 4469608"/>
                <a:gd name="connsiteX15" fmla="*/ 72447 w 1587807"/>
                <a:gd name="connsiteY15" fmla="*/ 249662 h 4469608"/>
                <a:gd name="connsiteX16" fmla="*/ 322109 w 1587807"/>
                <a:gd name="connsiteY16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77872 w 1587807"/>
                <a:gd name="connsiteY5" fmla="*/ 4170254 h 4469608"/>
                <a:gd name="connsiteX6" fmla="*/ 1547528 w 1587807"/>
                <a:gd name="connsiteY6" fmla="*/ 4301968 h 4469608"/>
                <a:gd name="connsiteX7" fmla="*/ 1418328 w 1587807"/>
                <a:gd name="connsiteY7" fmla="*/ 4391711 h 4469608"/>
                <a:gd name="connsiteX8" fmla="*/ 1285455 w 1587807"/>
                <a:gd name="connsiteY8" fmla="*/ 4419333 h 4469608"/>
                <a:gd name="connsiteX9" fmla="*/ 826827 w 1587807"/>
                <a:gd name="connsiteY9" fmla="*/ 4469608 h 4469608"/>
                <a:gd name="connsiteX10" fmla="*/ 445826 w 1587807"/>
                <a:gd name="connsiteY10" fmla="*/ 4439812 h 4469608"/>
                <a:gd name="connsiteX11" fmla="*/ 118167 w 1587807"/>
                <a:gd name="connsiteY11" fmla="*/ 4332448 h 4469608"/>
                <a:gd name="connsiteX12" fmla="*/ 65778 w 1587807"/>
                <a:gd name="connsiteY12" fmla="*/ 4151204 h 4469608"/>
                <a:gd name="connsiteX13" fmla="*/ 58636 w 1587807"/>
                <a:gd name="connsiteY13" fmla="*/ 3782111 h 4469608"/>
                <a:gd name="connsiteX14" fmla="*/ 1486 w 1587807"/>
                <a:gd name="connsiteY14" fmla="*/ 3334436 h 4469608"/>
                <a:gd name="connsiteX15" fmla="*/ 39586 w 1587807"/>
                <a:gd name="connsiteY15" fmla="*/ 2786748 h 4469608"/>
                <a:gd name="connsiteX16" fmla="*/ 72447 w 1587807"/>
                <a:gd name="connsiteY16" fmla="*/ 249662 h 4469608"/>
                <a:gd name="connsiteX17" fmla="*/ 322109 w 15878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44207 w 1644207"/>
                <a:gd name="connsiteY3" fmla="*/ 3298509 h 4469608"/>
                <a:gd name="connsiteX4" fmla="*/ 1587398 w 1644207"/>
                <a:gd name="connsiteY4" fmla="*/ 3822592 h 4469608"/>
                <a:gd name="connsiteX5" fmla="*/ 1577872 w 1644207"/>
                <a:gd name="connsiteY5" fmla="*/ 4170254 h 4469608"/>
                <a:gd name="connsiteX6" fmla="*/ 1547528 w 1644207"/>
                <a:gd name="connsiteY6" fmla="*/ 4301968 h 4469608"/>
                <a:gd name="connsiteX7" fmla="*/ 1418328 w 1644207"/>
                <a:gd name="connsiteY7" fmla="*/ 4391711 h 4469608"/>
                <a:gd name="connsiteX8" fmla="*/ 1285455 w 1644207"/>
                <a:gd name="connsiteY8" fmla="*/ 4419333 h 4469608"/>
                <a:gd name="connsiteX9" fmla="*/ 826827 w 1644207"/>
                <a:gd name="connsiteY9" fmla="*/ 4469608 h 4469608"/>
                <a:gd name="connsiteX10" fmla="*/ 445826 w 1644207"/>
                <a:gd name="connsiteY10" fmla="*/ 4439812 h 4469608"/>
                <a:gd name="connsiteX11" fmla="*/ 118167 w 1644207"/>
                <a:gd name="connsiteY11" fmla="*/ 4332448 h 4469608"/>
                <a:gd name="connsiteX12" fmla="*/ 65778 w 1644207"/>
                <a:gd name="connsiteY12" fmla="*/ 4151204 h 4469608"/>
                <a:gd name="connsiteX13" fmla="*/ 58636 w 1644207"/>
                <a:gd name="connsiteY13" fmla="*/ 3782111 h 4469608"/>
                <a:gd name="connsiteX14" fmla="*/ 1486 w 1644207"/>
                <a:gd name="connsiteY14" fmla="*/ 3334436 h 4469608"/>
                <a:gd name="connsiteX15" fmla="*/ 39586 w 1644207"/>
                <a:gd name="connsiteY15" fmla="*/ 2786748 h 4469608"/>
                <a:gd name="connsiteX16" fmla="*/ 72447 w 1644207"/>
                <a:gd name="connsiteY16" fmla="*/ 249662 h 4469608"/>
                <a:gd name="connsiteX17" fmla="*/ 322109 w 16442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4066 w 1644207"/>
                <a:gd name="connsiteY3" fmla="*/ 2836754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7872 w 1644207"/>
                <a:gd name="connsiteY3" fmla="*/ 2805798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1685 w 1644207"/>
                <a:gd name="connsiteY3" fmla="*/ 2801035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0260 w 1644207"/>
                <a:gd name="connsiteY3" fmla="*/ 1458011 h 4469608"/>
                <a:gd name="connsiteX4" fmla="*/ 1601685 w 1644207"/>
                <a:gd name="connsiteY4" fmla="*/ 2801035 h 4469608"/>
                <a:gd name="connsiteX5" fmla="*/ 1644207 w 1644207"/>
                <a:gd name="connsiteY5" fmla="*/ 3298509 h 4469608"/>
                <a:gd name="connsiteX6" fmla="*/ 1587398 w 1644207"/>
                <a:gd name="connsiteY6" fmla="*/ 3822592 h 4469608"/>
                <a:gd name="connsiteX7" fmla="*/ 1577872 w 1644207"/>
                <a:gd name="connsiteY7" fmla="*/ 4170254 h 4469608"/>
                <a:gd name="connsiteX8" fmla="*/ 1547528 w 1644207"/>
                <a:gd name="connsiteY8" fmla="*/ 4301968 h 4469608"/>
                <a:gd name="connsiteX9" fmla="*/ 1418328 w 1644207"/>
                <a:gd name="connsiteY9" fmla="*/ 4391711 h 4469608"/>
                <a:gd name="connsiteX10" fmla="*/ 1285455 w 1644207"/>
                <a:gd name="connsiteY10" fmla="*/ 4419333 h 4469608"/>
                <a:gd name="connsiteX11" fmla="*/ 826827 w 1644207"/>
                <a:gd name="connsiteY11" fmla="*/ 4469608 h 4469608"/>
                <a:gd name="connsiteX12" fmla="*/ 445826 w 1644207"/>
                <a:gd name="connsiteY12" fmla="*/ 4439812 h 4469608"/>
                <a:gd name="connsiteX13" fmla="*/ 118167 w 1644207"/>
                <a:gd name="connsiteY13" fmla="*/ 4332448 h 4469608"/>
                <a:gd name="connsiteX14" fmla="*/ 65778 w 1644207"/>
                <a:gd name="connsiteY14" fmla="*/ 4151204 h 4469608"/>
                <a:gd name="connsiteX15" fmla="*/ 58636 w 1644207"/>
                <a:gd name="connsiteY15" fmla="*/ 3782111 h 4469608"/>
                <a:gd name="connsiteX16" fmla="*/ 1486 w 1644207"/>
                <a:gd name="connsiteY16" fmla="*/ 3334436 h 4469608"/>
                <a:gd name="connsiteX17" fmla="*/ 39586 w 1644207"/>
                <a:gd name="connsiteY17" fmla="*/ 2786748 h 4469608"/>
                <a:gd name="connsiteX18" fmla="*/ 72447 w 1644207"/>
                <a:gd name="connsiteY18" fmla="*/ 249662 h 4469608"/>
                <a:gd name="connsiteX19" fmla="*/ 322109 w 1644207"/>
                <a:gd name="connsiteY19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0728 w 1644207"/>
                <a:gd name="connsiteY3" fmla="*/ 1103204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5022 w 1644207"/>
                <a:gd name="connsiteY3" fmla="*/ 1096061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35022 w 1644207"/>
                <a:gd name="connsiteY4" fmla="*/ 1096061 h 4469608"/>
                <a:gd name="connsiteX5" fmla="*/ 1630260 w 1644207"/>
                <a:gd name="connsiteY5" fmla="*/ 1458011 h 4469608"/>
                <a:gd name="connsiteX6" fmla="*/ 1601685 w 1644207"/>
                <a:gd name="connsiteY6" fmla="*/ 2801035 h 4469608"/>
                <a:gd name="connsiteX7" fmla="*/ 1644207 w 1644207"/>
                <a:gd name="connsiteY7" fmla="*/ 3298509 h 4469608"/>
                <a:gd name="connsiteX8" fmla="*/ 1587398 w 1644207"/>
                <a:gd name="connsiteY8" fmla="*/ 3822592 h 4469608"/>
                <a:gd name="connsiteX9" fmla="*/ 1577872 w 1644207"/>
                <a:gd name="connsiteY9" fmla="*/ 4170254 h 4469608"/>
                <a:gd name="connsiteX10" fmla="*/ 1547528 w 1644207"/>
                <a:gd name="connsiteY10" fmla="*/ 4301968 h 4469608"/>
                <a:gd name="connsiteX11" fmla="*/ 1418328 w 1644207"/>
                <a:gd name="connsiteY11" fmla="*/ 4391711 h 4469608"/>
                <a:gd name="connsiteX12" fmla="*/ 1285455 w 1644207"/>
                <a:gd name="connsiteY12" fmla="*/ 4419333 h 4469608"/>
                <a:gd name="connsiteX13" fmla="*/ 826827 w 1644207"/>
                <a:gd name="connsiteY13" fmla="*/ 4469608 h 4469608"/>
                <a:gd name="connsiteX14" fmla="*/ 445826 w 1644207"/>
                <a:gd name="connsiteY14" fmla="*/ 4439812 h 4469608"/>
                <a:gd name="connsiteX15" fmla="*/ 118167 w 1644207"/>
                <a:gd name="connsiteY15" fmla="*/ 4332448 h 4469608"/>
                <a:gd name="connsiteX16" fmla="*/ 65778 w 1644207"/>
                <a:gd name="connsiteY16" fmla="*/ 4151204 h 4469608"/>
                <a:gd name="connsiteX17" fmla="*/ 58636 w 1644207"/>
                <a:gd name="connsiteY17" fmla="*/ 3782111 h 4469608"/>
                <a:gd name="connsiteX18" fmla="*/ 1486 w 1644207"/>
                <a:gd name="connsiteY18" fmla="*/ 3334436 h 4469608"/>
                <a:gd name="connsiteX19" fmla="*/ 39586 w 1644207"/>
                <a:gd name="connsiteY19" fmla="*/ 2786748 h 4469608"/>
                <a:gd name="connsiteX20" fmla="*/ 72447 w 1644207"/>
                <a:gd name="connsiteY20" fmla="*/ 249662 h 4469608"/>
                <a:gd name="connsiteX21" fmla="*/ 322109 w 1644207"/>
                <a:gd name="connsiteY21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551678 w 1644207"/>
                <a:gd name="connsiteY4" fmla="*/ 867461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06094 w 1644207"/>
                <a:gd name="connsiteY2" fmla="*/ 263949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529 w 1657627"/>
                <a:gd name="connsiteY0" fmla="*/ 0 h 4469608"/>
                <a:gd name="connsiteX1" fmla="*/ 1334146 w 1657627"/>
                <a:gd name="connsiteY1" fmla="*/ 0 h 4469608"/>
                <a:gd name="connsiteX2" fmla="*/ 1579045 w 1657627"/>
                <a:gd name="connsiteY2" fmla="*/ 232993 h 4469608"/>
                <a:gd name="connsiteX3" fmla="*/ 1579386 w 1657627"/>
                <a:gd name="connsiteY3" fmla="*/ 603142 h 4469608"/>
                <a:gd name="connsiteX4" fmla="*/ 1617485 w 1657627"/>
                <a:gd name="connsiteY4" fmla="*/ 855554 h 4469608"/>
                <a:gd name="connsiteX5" fmla="*/ 1648442 w 1657627"/>
                <a:gd name="connsiteY5" fmla="*/ 1096061 h 4469608"/>
                <a:gd name="connsiteX6" fmla="*/ 1643680 w 1657627"/>
                <a:gd name="connsiteY6" fmla="*/ 1458011 h 4469608"/>
                <a:gd name="connsiteX7" fmla="*/ 1615105 w 1657627"/>
                <a:gd name="connsiteY7" fmla="*/ 2801035 h 4469608"/>
                <a:gd name="connsiteX8" fmla="*/ 1657627 w 1657627"/>
                <a:gd name="connsiteY8" fmla="*/ 3298509 h 4469608"/>
                <a:gd name="connsiteX9" fmla="*/ 1600818 w 1657627"/>
                <a:gd name="connsiteY9" fmla="*/ 3822592 h 4469608"/>
                <a:gd name="connsiteX10" fmla="*/ 1591292 w 1657627"/>
                <a:gd name="connsiteY10" fmla="*/ 4170254 h 4469608"/>
                <a:gd name="connsiteX11" fmla="*/ 1560948 w 1657627"/>
                <a:gd name="connsiteY11" fmla="*/ 4301968 h 4469608"/>
                <a:gd name="connsiteX12" fmla="*/ 1431748 w 1657627"/>
                <a:gd name="connsiteY12" fmla="*/ 4391711 h 4469608"/>
                <a:gd name="connsiteX13" fmla="*/ 1298875 w 1657627"/>
                <a:gd name="connsiteY13" fmla="*/ 4419333 h 4469608"/>
                <a:gd name="connsiteX14" fmla="*/ 840247 w 1657627"/>
                <a:gd name="connsiteY14" fmla="*/ 4469608 h 4469608"/>
                <a:gd name="connsiteX15" fmla="*/ 459246 w 1657627"/>
                <a:gd name="connsiteY15" fmla="*/ 4439812 h 4469608"/>
                <a:gd name="connsiteX16" fmla="*/ 131587 w 1657627"/>
                <a:gd name="connsiteY16" fmla="*/ 4332448 h 4469608"/>
                <a:gd name="connsiteX17" fmla="*/ 79198 w 1657627"/>
                <a:gd name="connsiteY17" fmla="*/ 4151204 h 4469608"/>
                <a:gd name="connsiteX18" fmla="*/ 72056 w 1657627"/>
                <a:gd name="connsiteY18" fmla="*/ 3782111 h 4469608"/>
                <a:gd name="connsiteX19" fmla="*/ 14906 w 1657627"/>
                <a:gd name="connsiteY19" fmla="*/ 3334436 h 4469608"/>
                <a:gd name="connsiteX20" fmla="*/ 53006 w 1657627"/>
                <a:gd name="connsiteY20" fmla="*/ 2786748 h 4469608"/>
                <a:gd name="connsiteX21" fmla="*/ 617 w 1657627"/>
                <a:gd name="connsiteY21" fmla="*/ 1000811 h 4469608"/>
                <a:gd name="connsiteX22" fmla="*/ 33956 w 1657627"/>
                <a:gd name="connsiteY22" fmla="*/ 838886 h 4469608"/>
                <a:gd name="connsiteX23" fmla="*/ 85867 w 1657627"/>
                <a:gd name="connsiteY23" fmla="*/ 249662 h 4469608"/>
                <a:gd name="connsiteX24" fmla="*/ 335529 w 165762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85577 w 1657337"/>
                <a:gd name="connsiteY23" fmla="*/ 249662 h 4469608"/>
                <a:gd name="connsiteX24" fmla="*/ 335239 w 165733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64622 w 1657337"/>
                <a:gd name="connsiteY23" fmla="*/ 603142 h 4469608"/>
                <a:gd name="connsiteX24" fmla="*/ 85577 w 1657337"/>
                <a:gd name="connsiteY24" fmla="*/ 249662 h 4469608"/>
                <a:gd name="connsiteX25" fmla="*/ 335239 w 1657337"/>
                <a:gd name="connsiteY25" fmla="*/ 0 h 4469608"/>
                <a:gd name="connsiteX0" fmla="*/ 335239 w 1657337"/>
                <a:gd name="connsiteY0" fmla="*/ 32653 h 4502261"/>
                <a:gd name="connsiteX1" fmla="*/ 905203 w 1657337"/>
                <a:gd name="connsiteY1" fmla="*/ 1 h 4502261"/>
                <a:gd name="connsiteX2" fmla="*/ 1333856 w 1657337"/>
                <a:gd name="connsiteY2" fmla="*/ 32653 h 4502261"/>
                <a:gd name="connsiteX3" fmla="*/ 1578755 w 1657337"/>
                <a:gd name="connsiteY3" fmla="*/ 265646 h 4502261"/>
                <a:gd name="connsiteX4" fmla="*/ 1579096 w 1657337"/>
                <a:gd name="connsiteY4" fmla="*/ 635795 h 4502261"/>
                <a:gd name="connsiteX5" fmla="*/ 1617195 w 1657337"/>
                <a:gd name="connsiteY5" fmla="*/ 888207 h 4502261"/>
                <a:gd name="connsiteX6" fmla="*/ 1648152 w 1657337"/>
                <a:gd name="connsiteY6" fmla="*/ 1128714 h 4502261"/>
                <a:gd name="connsiteX7" fmla="*/ 1643390 w 1657337"/>
                <a:gd name="connsiteY7" fmla="*/ 1490664 h 4502261"/>
                <a:gd name="connsiteX8" fmla="*/ 1614815 w 1657337"/>
                <a:gd name="connsiteY8" fmla="*/ 2833688 h 4502261"/>
                <a:gd name="connsiteX9" fmla="*/ 1657337 w 1657337"/>
                <a:gd name="connsiteY9" fmla="*/ 3331162 h 4502261"/>
                <a:gd name="connsiteX10" fmla="*/ 1600528 w 1657337"/>
                <a:gd name="connsiteY10" fmla="*/ 3855245 h 4502261"/>
                <a:gd name="connsiteX11" fmla="*/ 1591002 w 1657337"/>
                <a:gd name="connsiteY11" fmla="*/ 4202907 h 4502261"/>
                <a:gd name="connsiteX12" fmla="*/ 1560658 w 1657337"/>
                <a:gd name="connsiteY12" fmla="*/ 4334621 h 4502261"/>
                <a:gd name="connsiteX13" fmla="*/ 1431458 w 1657337"/>
                <a:gd name="connsiteY13" fmla="*/ 4424364 h 4502261"/>
                <a:gd name="connsiteX14" fmla="*/ 1298585 w 1657337"/>
                <a:gd name="connsiteY14" fmla="*/ 4451986 h 4502261"/>
                <a:gd name="connsiteX15" fmla="*/ 839957 w 1657337"/>
                <a:gd name="connsiteY15" fmla="*/ 4502261 h 4502261"/>
                <a:gd name="connsiteX16" fmla="*/ 458956 w 1657337"/>
                <a:gd name="connsiteY16" fmla="*/ 4472465 h 4502261"/>
                <a:gd name="connsiteX17" fmla="*/ 131297 w 1657337"/>
                <a:gd name="connsiteY17" fmla="*/ 4365101 h 4502261"/>
                <a:gd name="connsiteX18" fmla="*/ 78908 w 1657337"/>
                <a:gd name="connsiteY18" fmla="*/ 4183857 h 4502261"/>
                <a:gd name="connsiteX19" fmla="*/ 71766 w 1657337"/>
                <a:gd name="connsiteY19" fmla="*/ 3814764 h 4502261"/>
                <a:gd name="connsiteX20" fmla="*/ 14616 w 1657337"/>
                <a:gd name="connsiteY20" fmla="*/ 3367089 h 4502261"/>
                <a:gd name="connsiteX21" fmla="*/ 52716 w 1657337"/>
                <a:gd name="connsiteY21" fmla="*/ 2819401 h 4502261"/>
                <a:gd name="connsiteX22" fmla="*/ 327 w 1657337"/>
                <a:gd name="connsiteY22" fmla="*/ 1033464 h 4502261"/>
                <a:gd name="connsiteX23" fmla="*/ 33666 w 1657337"/>
                <a:gd name="connsiteY23" fmla="*/ 871539 h 4502261"/>
                <a:gd name="connsiteX24" fmla="*/ 64622 w 1657337"/>
                <a:gd name="connsiteY24" fmla="*/ 635795 h 4502261"/>
                <a:gd name="connsiteX25" fmla="*/ 85577 w 1657337"/>
                <a:gd name="connsiteY25" fmla="*/ 282315 h 4502261"/>
                <a:gd name="connsiteX26" fmla="*/ 335239 w 1657337"/>
                <a:gd name="connsiteY26" fmla="*/ 32653 h 4502261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  <a:gd name="connsiteX0" fmla="*/ 340386 w 1662484"/>
                <a:gd name="connsiteY0" fmla="*/ 42855 h 4512463"/>
                <a:gd name="connsiteX1" fmla="*/ 741281 w 1662484"/>
                <a:gd name="connsiteY1" fmla="*/ 5441 h 4512463"/>
                <a:gd name="connsiteX2" fmla="*/ 910350 w 1662484"/>
                <a:gd name="connsiteY2" fmla="*/ 10203 h 4512463"/>
                <a:gd name="connsiteX3" fmla="*/ 1339003 w 1662484"/>
                <a:gd name="connsiteY3" fmla="*/ 42855 h 4512463"/>
                <a:gd name="connsiteX4" fmla="*/ 1583902 w 1662484"/>
                <a:gd name="connsiteY4" fmla="*/ 275848 h 4512463"/>
                <a:gd name="connsiteX5" fmla="*/ 1584243 w 1662484"/>
                <a:gd name="connsiteY5" fmla="*/ 645997 h 4512463"/>
                <a:gd name="connsiteX6" fmla="*/ 1622342 w 1662484"/>
                <a:gd name="connsiteY6" fmla="*/ 898409 h 4512463"/>
                <a:gd name="connsiteX7" fmla="*/ 1653299 w 1662484"/>
                <a:gd name="connsiteY7" fmla="*/ 1138916 h 4512463"/>
                <a:gd name="connsiteX8" fmla="*/ 1648537 w 1662484"/>
                <a:gd name="connsiteY8" fmla="*/ 1500866 h 4512463"/>
                <a:gd name="connsiteX9" fmla="*/ 1619962 w 1662484"/>
                <a:gd name="connsiteY9" fmla="*/ 2843890 h 4512463"/>
                <a:gd name="connsiteX10" fmla="*/ 1662484 w 1662484"/>
                <a:gd name="connsiteY10" fmla="*/ 3341364 h 4512463"/>
                <a:gd name="connsiteX11" fmla="*/ 1605675 w 1662484"/>
                <a:gd name="connsiteY11" fmla="*/ 3865447 h 4512463"/>
                <a:gd name="connsiteX12" fmla="*/ 1465935 w 1662484"/>
                <a:gd name="connsiteY12" fmla="*/ 4177866 h 4512463"/>
                <a:gd name="connsiteX13" fmla="*/ 1565805 w 1662484"/>
                <a:gd name="connsiteY13" fmla="*/ 4344823 h 4512463"/>
                <a:gd name="connsiteX14" fmla="*/ 1436605 w 1662484"/>
                <a:gd name="connsiteY14" fmla="*/ 4434566 h 4512463"/>
                <a:gd name="connsiteX15" fmla="*/ 1303732 w 1662484"/>
                <a:gd name="connsiteY15" fmla="*/ 4462188 h 4512463"/>
                <a:gd name="connsiteX16" fmla="*/ 845104 w 1662484"/>
                <a:gd name="connsiteY16" fmla="*/ 4512463 h 4512463"/>
                <a:gd name="connsiteX17" fmla="*/ 464103 w 1662484"/>
                <a:gd name="connsiteY17" fmla="*/ 4482667 h 4512463"/>
                <a:gd name="connsiteX18" fmla="*/ 136444 w 1662484"/>
                <a:gd name="connsiteY18" fmla="*/ 4375303 h 4512463"/>
                <a:gd name="connsiteX19" fmla="*/ 84055 w 1662484"/>
                <a:gd name="connsiteY19" fmla="*/ 4194059 h 4512463"/>
                <a:gd name="connsiteX20" fmla="*/ 76913 w 1662484"/>
                <a:gd name="connsiteY20" fmla="*/ 3824966 h 4512463"/>
                <a:gd name="connsiteX21" fmla="*/ 19763 w 1662484"/>
                <a:gd name="connsiteY21" fmla="*/ 3377291 h 4512463"/>
                <a:gd name="connsiteX22" fmla="*/ 57863 w 1662484"/>
                <a:gd name="connsiteY22" fmla="*/ 2829603 h 4512463"/>
                <a:gd name="connsiteX23" fmla="*/ 5474 w 1662484"/>
                <a:gd name="connsiteY23" fmla="*/ 1043666 h 4512463"/>
                <a:gd name="connsiteX24" fmla="*/ 38813 w 1662484"/>
                <a:gd name="connsiteY24" fmla="*/ 881741 h 4512463"/>
                <a:gd name="connsiteX25" fmla="*/ 69769 w 1662484"/>
                <a:gd name="connsiteY25" fmla="*/ 645997 h 4512463"/>
                <a:gd name="connsiteX26" fmla="*/ 90724 w 1662484"/>
                <a:gd name="connsiteY26" fmla="*/ 292517 h 4512463"/>
                <a:gd name="connsiteX27" fmla="*/ 340386 w 1662484"/>
                <a:gd name="connsiteY27" fmla="*/ 42855 h 4512463"/>
                <a:gd name="connsiteX0" fmla="*/ 340386 w 1662484"/>
                <a:gd name="connsiteY0" fmla="*/ 42855 h 4512463"/>
                <a:gd name="connsiteX1" fmla="*/ 741281 w 1662484"/>
                <a:gd name="connsiteY1" fmla="*/ 5441 h 4512463"/>
                <a:gd name="connsiteX2" fmla="*/ 910350 w 1662484"/>
                <a:gd name="connsiteY2" fmla="*/ 10203 h 4512463"/>
                <a:gd name="connsiteX3" fmla="*/ 1339003 w 1662484"/>
                <a:gd name="connsiteY3" fmla="*/ 42855 h 4512463"/>
                <a:gd name="connsiteX4" fmla="*/ 1583902 w 1662484"/>
                <a:gd name="connsiteY4" fmla="*/ 275848 h 4512463"/>
                <a:gd name="connsiteX5" fmla="*/ 1584243 w 1662484"/>
                <a:gd name="connsiteY5" fmla="*/ 645997 h 4512463"/>
                <a:gd name="connsiteX6" fmla="*/ 1622342 w 1662484"/>
                <a:gd name="connsiteY6" fmla="*/ 898409 h 4512463"/>
                <a:gd name="connsiteX7" fmla="*/ 1653299 w 1662484"/>
                <a:gd name="connsiteY7" fmla="*/ 1138916 h 4512463"/>
                <a:gd name="connsiteX8" fmla="*/ 1648537 w 1662484"/>
                <a:gd name="connsiteY8" fmla="*/ 1500866 h 4512463"/>
                <a:gd name="connsiteX9" fmla="*/ 1619962 w 1662484"/>
                <a:gd name="connsiteY9" fmla="*/ 2843890 h 4512463"/>
                <a:gd name="connsiteX10" fmla="*/ 1662484 w 1662484"/>
                <a:gd name="connsiteY10" fmla="*/ 3341364 h 4512463"/>
                <a:gd name="connsiteX11" fmla="*/ 1605675 w 1662484"/>
                <a:gd name="connsiteY11" fmla="*/ 3865447 h 4512463"/>
                <a:gd name="connsiteX12" fmla="*/ 1465935 w 1662484"/>
                <a:gd name="connsiteY12" fmla="*/ 4177866 h 4512463"/>
                <a:gd name="connsiteX13" fmla="*/ 1500697 w 1662484"/>
                <a:gd name="connsiteY13" fmla="*/ 4256730 h 4512463"/>
                <a:gd name="connsiteX14" fmla="*/ 1436605 w 1662484"/>
                <a:gd name="connsiteY14" fmla="*/ 4434566 h 4512463"/>
                <a:gd name="connsiteX15" fmla="*/ 1303732 w 1662484"/>
                <a:gd name="connsiteY15" fmla="*/ 4462188 h 4512463"/>
                <a:gd name="connsiteX16" fmla="*/ 845104 w 1662484"/>
                <a:gd name="connsiteY16" fmla="*/ 4512463 h 4512463"/>
                <a:gd name="connsiteX17" fmla="*/ 464103 w 1662484"/>
                <a:gd name="connsiteY17" fmla="*/ 4482667 h 4512463"/>
                <a:gd name="connsiteX18" fmla="*/ 136444 w 1662484"/>
                <a:gd name="connsiteY18" fmla="*/ 4375303 h 4512463"/>
                <a:gd name="connsiteX19" fmla="*/ 84055 w 1662484"/>
                <a:gd name="connsiteY19" fmla="*/ 4194059 h 4512463"/>
                <a:gd name="connsiteX20" fmla="*/ 76913 w 1662484"/>
                <a:gd name="connsiteY20" fmla="*/ 3824966 h 4512463"/>
                <a:gd name="connsiteX21" fmla="*/ 19763 w 1662484"/>
                <a:gd name="connsiteY21" fmla="*/ 3377291 h 4512463"/>
                <a:gd name="connsiteX22" fmla="*/ 57863 w 1662484"/>
                <a:gd name="connsiteY22" fmla="*/ 2829603 h 4512463"/>
                <a:gd name="connsiteX23" fmla="*/ 5474 w 1662484"/>
                <a:gd name="connsiteY23" fmla="*/ 1043666 h 4512463"/>
                <a:gd name="connsiteX24" fmla="*/ 38813 w 1662484"/>
                <a:gd name="connsiteY24" fmla="*/ 881741 h 4512463"/>
                <a:gd name="connsiteX25" fmla="*/ 69769 w 1662484"/>
                <a:gd name="connsiteY25" fmla="*/ 645997 h 4512463"/>
                <a:gd name="connsiteX26" fmla="*/ 90724 w 1662484"/>
                <a:gd name="connsiteY26" fmla="*/ 292517 h 4512463"/>
                <a:gd name="connsiteX27" fmla="*/ 340386 w 1662484"/>
                <a:gd name="connsiteY27" fmla="*/ 42855 h 4512463"/>
                <a:gd name="connsiteX0" fmla="*/ 340386 w 1662484"/>
                <a:gd name="connsiteY0" fmla="*/ 42855 h 4512463"/>
                <a:gd name="connsiteX1" fmla="*/ 741281 w 1662484"/>
                <a:gd name="connsiteY1" fmla="*/ 5441 h 4512463"/>
                <a:gd name="connsiteX2" fmla="*/ 910350 w 1662484"/>
                <a:gd name="connsiteY2" fmla="*/ 10203 h 4512463"/>
                <a:gd name="connsiteX3" fmla="*/ 1339003 w 1662484"/>
                <a:gd name="connsiteY3" fmla="*/ 42855 h 4512463"/>
                <a:gd name="connsiteX4" fmla="*/ 1583902 w 1662484"/>
                <a:gd name="connsiteY4" fmla="*/ 275848 h 4512463"/>
                <a:gd name="connsiteX5" fmla="*/ 1584243 w 1662484"/>
                <a:gd name="connsiteY5" fmla="*/ 645997 h 4512463"/>
                <a:gd name="connsiteX6" fmla="*/ 1622342 w 1662484"/>
                <a:gd name="connsiteY6" fmla="*/ 898409 h 4512463"/>
                <a:gd name="connsiteX7" fmla="*/ 1653299 w 1662484"/>
                <a:gd name="connsiteY7" fmla="*/ 1138916 h 4512463"/>
                <a:gd name="connsiteX8" fmla="*/ 1648537 w 1662484"/>
                <a:gd name="connsiteY8" fmla="*/ 1500866 h 4512463"/>
                <a:gd name="connsiteX9" fmla="*/ 1619962 w 1662484"/>
                <a:gd name="connsiteY9" fmla="*/ 2843890 h 4512463"/>
                <a:gd name="connsiteX10" fmla="*/ 1662484 w 1662484"/>
                <a:gd name="connsiteY10" fmla="*/ 3341364 h 4512463"/>
                <a:gd name="connsiteX11" fmla="*/ 1573120 w 1662484"/>
                <a:gd name="connsiteY11" fmla="*/ 3812609 h 4512463"/>
                <a:gd name="connsiteX12" fmla="*/ 1465935 w 1662484"/>
                <a:gd name="connsiteY12" fmla="*/ 4177866 h 4512463"/>
                <a:gd name="connsiteX13" fmla="*/ 1500697 w 1662484"/>
                <a:gd name="connsiteY13" fmla="*/ 4256730 h 4512463"/>
                <a:gd name="connsiteX14" fmla="*/ 1436605 w 1662484"/>
                <a:gd name="connsiteY14" fmla="*/ 4434566 h 4512463"/>
                <a:gd name="connsiteX15" fmla="*/ 1303732 w 1662484"/>
                <a:gd name="connsiteY15" fmla="*/ 4462188 h 4512463"/>
                <a:gd name="connsiteX16" fmla="*/ 845104 w 1662484"/>
                <a:gd name="connsiteY16" fmla="*/ 4512463 h 4512463"/>
                <a:gd name="connsiteX17" fmla="*/ 464103 w 1662484"/>
                <a:gd name="connsiteY17" fmla="*/ 4482667 h 4512463"/>
                <a:gd name="connsiteX18" fmla="*/ 136444 w 1662484"/>
                <a:gd name="connsiteY18" fmla="*/ 4375303 h 4512463"/>
                <a:gd name="connsiteX19" fmla="*/ 84055 w 1662484"/>
                <a:gd name="connsiteY19" fmla="*/ 4194059 h 4512463"/>
                <a:gd name="connsiteX20" fmla="*/ 76913 w 1662484"/>
                <a:gd name="connsiteY20" fmla="*/ 3824966 h 4512463"/>
                <a:gd name="connsiteX21" fmla="*/ 19763 w 1662484"/>
                <a:gd name="connsiteY21" fmla="*/ 3377291 h 4512463"/>
                <a:gd name="connsiteX22" fmla="*/ 57863 w 1662484"/>
                <a:gd name="connsiteY22" fmla="*/ 2829603 h 4512463"/>
                <a:gd name="connsiteX23" fmla="*/ 5474 w 1662484"/>
                <a:gd name="connsiteY23" fmla="*/ 1043666 h 4512463"/>
                <a:gd name="connsiteX24" fmla="*/ 38813 w 1662484"/>
                <a:gd name="connsiteY24" fmla="*/ 881741 h 4512463"/>
                <a:gd name="connsiteX25" fmla="*/ 69769 w 1662484"/>
                <a:gd name="connsiteY25" fmla="*/ 645997 h 4512463"/>
                <a:gd name="connsiteX26" fmla="*/ 90724 w 1662484"/>
                <a:gd name="connsiteY26" fmla="*/ 292517 h 4512463"/>
                <a:gd name="connsiteX27" fmla="*/ 340386 w 1662484"/>
                <a:gd name="connsiteY27" fmla="*/ 42855 h 4512463"/>
                <a:gd name="connsiteX0" fmla="*/ 340386 w 1662484"/>
                <a:gd name="connsiteY0" fmla="*/ 42855 h 4512463"/>
                <a:gd name="connsiteX1" fmla="*/ 741281 w 1662484"/>
                <a:gd name="connsiteY1" fmla="*/ 5441 h 4512463"/>
                <a:gd name="connsiteX2" fmla="*/ 910350 w 1662484"/>
                <a:gd name="connsiteY2" fmla="*/ 10203 h 4512463"/>
                <a:gd name="connsiteX3" fmla="*/ 1339003 w 1662484"/>
                <a:gd name="connsiteY3" fmla="*/ 42855 h 4512463"/>
                <a:gd name="connsiteX4" fmla="*/ 1583902 w 1662484"/>
                <a:gd name="connsiteY4" fmla="*/ 275848 h 4512463"/>
                <a:gd name="connsiteX5" fmla="*/ 1584243 w 1662484"/>
                <a:gd name="connsiteY5" fmla="*/ 645997 h 4512463"/>
                <a:gd name="connsiteX6" fmla="*/ 1622342 w 1662484"/>
                <a:gd name="connsiteY6" fmla="*/ 898409 h 4512463"/>
                <a:gd name="connsiteX7" fmla="*/ 1653299 w 1662484"/>
                <a:gd name="connsiteY7" fmla="*/ 1138916 h 4512463"/>
                <a:gd name="connsiteX8" fmla="*/ 1648537 w 1662484"/>
                <a:gd name="connsiteY8" fmla="*/ 1500866 h 4512463"/>
                <a:gd name="connsiteX9" fmla="*/ 1619962 w 1662484"/>
                <a:gd name="connsiteY9" fmla="*/ 2843890 h 4512463"/>
                <a:gd name="connsiteX10" fmla="*/ 1662484 w 1662484"/>
                <a:gd name="connsiteY10" fmla="*/ 3341364 h 4512463"/>
                <a:gd name="connsiteX11" fmla="*/ 1573120 w 1662484"/>
                <a:gd name="connsiteY11" fmla="*/ 3812609 h 4512463"/>
                <a:gd name="connsiteX12" fmla="*/ 1465935 w 1662484"/>
                <a:gd name="connsiteY12" fmla="*/ 4177866 h 4512463"/>
                <a:gd name="connsiteX13" fmla="*/ 1582081 w 1662484"/>
                <a:gd name="connsiteY13" fmla="*/ 4256752 h 4512463"/>
                <a:gd name="connsiteX14" fmla="*/ 1436605 w 1662484"/>
                <a:gd name="connsiteY14" fmla="*/ 4434566 h 4512463"/>
                <a:gd name="connsiteX15" fmla="*/ 1303732 w 1662484"/>
                <a:gd name="connsiteY15" fmla="*/ 4462188 h 4512463"/>
                <a:gd name="connsiteX16" fmla="*/ 845104 w 1662484"/>
                <a:gd name="connsiteY16" fmla="*/ 4512463 h 4512463"/>
                <a:gd name="connsiteX17" fmla="*/ 464103 w 1662484"/>
                <a:gd name="connsiteY17" fmla="*/ 4482667 h 4512463"/>
                <a:gd name="connsiteX18" fmla="*/ 136444 w 1662484"/>
                <a:gd name="connsiteY18" fmla="*/ 4375303 h 4512463"/>
                <a:gd name="connsiteX19" fmla="*/ 84055 w 1662484"/>
                <a:gd name="connsiteY19" fmla="*/ 4194059 h 4512463"/>
                <a:gd name="connsiteX20" fmla="*/ 76913 w 1662484"/>
                <a:gd name="connsiteY20" fmla="*/ 3824966 h 4512463"/>
                <a:gd name="connsiteX21" fmla="*/ 19763 w 1662484"/>
                <a:gd name="connsiteY21" fmla="*/ 3377291 h 4512463"/>
                <a:gd name="connsiteX22" fmla="*/ 57863 w 1662484"/>
                <a:gd name="connsiteY22" fmla="*/ 2829603 h 4512463"/>
                <a:gd name="connsiteX23" fmla="*/ 5474 w 1662484"/>
                <a:gd name="connsiteY23" fmla="*/ 1043666 h 4512463"/>
                <a:gd name="connsiteX24" fmla="*/ 38813 w 1662484"/>
                <a:gd name="connsiteY24" fmla="*/ 881741 h 4512463"/>
                <a:gd name="connsiteX25" fmla="*/ 69769 w 1662484"/>
                <a:gd name="connsiteY25" fmla="*/ 645997 h 4512463"/>
                <a:gd name="connsiteX26" fmla="*/ 90724 w 1662484"/>
                <a:gd name="connsiteY26" fmla="*/ 292517 h 4512463"/>
                <a:gd name="connsiteX27" fmla="*/ 340386 w 1662484"/>
                <a:gd name="connsiteY27" fmla="*/ 42855 h 4512463"/>
                <a:gd name="connsiteX0" fmla="*/ 329750 w 1651848"/>
                <a:gd name="connsiteY0" fmla="*/ 42855 h 4512463"/>
                <a:gd name="connsiteX1" fmla="*/ 730645 w 1651848"/>
                <a:gd name="connsiteY1" fmla="*/ 5441 h 4512463"/>
                <a:gd name="connsiteX2" fmla="*/ 899714 w 1651848"/>
                <a:gd name="connsiteY2" fmla="*/ 10203 h 4512463"/>
                <a:gd name="connsiteX3" fmla="*/ 1328367 w 1651848"/>
                <a:gd name="connsiteY3" fmla="*/ 42855 h 4512463"/>
                <a:gd name="connsiteX4" fmla="*/ 1573266 w 1651848"/>
                <a:gd name="connsiteY4" fmla="*/ 275848 h 4512463"/>
                <a:gd name="connsiteX5" fmla="*/ 1573607 w 1651848"/>
                <a:gd name="connsiteY5" fmla="*/ 645997 h 4512463"/>
                <a:gd name="connsiteX6" fmla="*/ 1611706 w 1651848"/>
                <a:gd name="connsiteY6" fmla="*/ 898409 h 4512463"/>
                <a:gd name="connsiteX7" fmla="*/ 1642663 w 1651848"/>
                <a:gd name="connsiteY7" fmla="*/ 1138916 h 4512463"/>
                <a:gd name="connsiteX8" fmla="*/ 1637901 w 1651848"/>
                <a:gd name="connsiteY8" fmla="*/ 1500866 h 4512463"/>
                <a:gd name="connsiteX9" fmla="*/ 1609326 w 1651848"/>
                <a:gd name="connsiteY9" fmla="*/ 2843890 h 4512463"/>
                <a:gd name="connsiteX10" fmla="*/ 1651848 w 1651848"/>
                <a:gd name="connsiteY10" fmla="*/ 3341364 h 4512463"/>
                <a:gd name="connsiteX11" fmla="*/ 1562484 w 1651848"/>
                <a:gd name="connsiteY11" fmla="*/ 3812609 h 4512463"/>
                <a:gd name="connsiteX12" fmla="*/ 1455299 w 1651848"/>
                <a:gd name="connsiteY12" fmla="*/ 4177866 h 4512463"/>
                <a:gd name="connsiteX13" fmla="*/ 1571445 w 1651848"/>
                <a:gd name="connsiteY13" fmla="*/ 4256752 h 4512463"/>
                <a:gd name="connsiteX14" fmla="*/ 1425969 w 1651848"/>
                <a:gd name="connsiteY14" fmla="*/ 4434566 h 4512463"/>
                <a:gd name="connsiteX15" fmla="*/ 1293096 w 1651848"/>
                <a:gd name="connsiteY15" fmla="*/ 4462188 h 4512463"/>
                <a:gd name="connsiteX16" fmla="*/ 834468 w 1651848"/>
                <a:gd name="connsiteY16" fmla="*/ 4512463 h 4512463"/>
                <a:gd name="connsiteX17" fmla="*/ 453467 w 1651848"/>
                <a:gd name="connsiteY17" fmla="*/ 4482667 h 4512463"/>
                <a:gd name="connsiteX18" fmla="*/ 125808 w 1651848"/>
                <a:gd name="connsiteY18" fmla="*/ 4375303 h 4512463"/>
                <a:gd name="connsiteX19" fmla="*/ 73419 w 1651848"/>
                <a:gd name="connsiteY19" fmla="*/ 4194059 h 4512463"/>
                <a:gd name="connsiteX20" fmla="*/ 66277 w 1651848"/>
                <a:gd name="connsiteY20" fmla="*/ 3824966 h 4512463"/>
                <a:gd name="connsiteX21" fmla="*/ 9127 w 1651848"/>
                <a:gd name="connsiteY21" fmla="*/ 3377291 h 4512463"/>
                <a:gd name="connsiteX22" fmla="*/ 47227 w 1651848"/>
                <a:gd name="connsiteY22" fmla="*/ 2829603 h 4512463"/>
                <a:gd name="connsiteX23" fmla="*/ 76220 w 1651848"/>
                <a:gd name="connsiteY23" fmla="*/ 1114169 h 4512463"/>
                <a:gd name="connsiteX24" fmla="*/ 28177 w 1651848"/>
                <a:gd name="connsiteY24" fmla="*/ 881741 h 4512463"/>
                <a:gd name="connsiteX25" fmla="*/ 59133 w 1651848"/>
                <a:gd name="connsiteY25" fmla="*/ 645997 h 4512463"/>
                <a:gd name="connsiteX26" fmla="*/ 80088 w 1651848"/>
                <a:gd name="connsiteY26" fmla="*/ 292517 h 4512463"/>
                <a:gd name="connsiteX27" fmla="*/ 329750 w 1651848"/>
                <a:gd name="connsiteY27" fmla="*/ 42855 h 4512463"/>
                <a:gd name="connsiteX0" fmla="*/ 329750 w 1657877"/>
                <a:gd name="connsiteY0" fmla="*/ 42855 h 4512463"/>
                <a:gd name="connsiteX1" fmla="*/ 730645 w 1657877"/>
                <a:gd name="connsiteY1" fmla="*/ 5441 h 4512463"/>
                <a:gd name="connsiteX2" fmla="*/ 899714 w 1657877"/>
                <a:gd name="connsiteY2" fmla="*/ 10203 h 4512463"/>
                <a:gd name="connsiteX3" fmla="*/ 1328367 w 1657877"/>
                <a:gd name="connsiteY3" fmla="*/ 42855 h 4512463"/>
                <a:gd name="connsiteX4" fmla="*/ 1573266 w 1657877"/>
                <a:gd name="connsiteY4" fmla="*/ 275848 h 4512463"/>
                <a:gd name="connsiteX5" fmla="*/ 1573607 w 1657877"/>
                <a:gd name="connsiteY5" fmla="*/ 645997 h 4512463"/>
                <a:gd name="connsiteX6" fmla="*/ 1546598 w 1657877"/>
                <a:gd name="connsiteY6" fmla="*/ 951285 h 4512463"/>
                <a:gd name="connsiteX7" fmla="*/ 1642663 w 1657877"/>
                <a:gd name="connsiteY7" fmla="*/ 1138916 h 4512463"/>
                <a:gd name="connsiteX8" fmla="*/ 1637901 w 1657877"/>
                <a:gd name="connsiteY8" fmla="*/ 1500866 h 4512463"/>
                <a:gd name="connsiteX9" fmla="*/ 1609326 w 1657877"/>
                <a:gd name="connsiteY9" fmla="*/ 2843890 h 4512463"/>
                <a:gd name="connsiteX10" fmla="*/ 1651848 w 1657877"/>
                <a:gd name="connsiteY10" fmla="*/ 3341364 h 4512463"/>
                <a:gd name="connsiteX11" fmla="*/ 1562484 w 1657877"/>
                <a:gd name="connsiteY11" fmla="*/ 3812609 h 4512463"/>
                <a:gd name="connsiteX12" fmla="*/ 1455299 w 1657877"/>
                <a:gd name="connsiteY12" fmla="*/ 4177866 h 4512463"/>
                <a:gd name="connsiteX13" fmla="*/ 1571445 w 1657877"/>
                <a:gd name="connsiteY13" fmla="*/ 4256752 h 4512463"/>
                <a:gd name="connsiteX14" fmla="*/ 1425969 w 1657877"/>
                <a:gd name="connsiteY14" fmla="*/ 4434566 h 4512463"/>
                <a:gd name="connsiteX15" fmla="*/ 1293096 w 1657877"/>
                <a:gd name="connsiteY15" fmla="*/ 4462188 h 4512463"/>
                <a:gd name="connsiteX16" fmla="*/ 834468 w 1657877"/>
                <a:gd name="connsiteY16" fmla="*/ 4512463 h 4512463"/>
                <a:gd name="connsiteX17" fmla="*/ 453467 w 1657877"/>
                <a:gd name="connsiteY17" fmla="*/ 4482667 h 4512463"/>
                <a:gd name="connsiteX18" fmla="*/ 125808 w 1657877"/>
                <a:gd name="connsiteY18" fmla="*/ 4375303 h 4512463"/>
                <a:gd name="connsiteX19" fmla="*/ 73419 w 1657877"/>
                <a:gd name="connsiteY19" fmla="*/ 4194059 h 4512463"/>
                <a:gd name="connsiteX20" fmla="*/ 66277 w 1657877"/>
                <a:gd name="connsiteY20" fmla="*/ 3824966 h 4512463"/>
                <a:gd name="connsiteX21" fmla="*/ 9127 w 1657877"/>
                <a:gd name="connsiteY21" fmla="*/ 3377291 h 4512463"/>
                <a:gd name="connsiteX22" fmla="*/ 47227 w 1657877"/>
                <a:gd name="connsiteY22" fmla="*/ 2829603 h 4512463"/>
                <a:gd name="connsiteX23" fmla="*/ 76220 w 1657877"/>
                <a:gd name="connsiteY23" fmla="*/ 1114169 h 4512463"/>
                <a:gd name="connsiteX24" fmla="*/ 28177 w 1657877"/>
                <a:gd name="connsiteY24" fmla="*/ 881741 h 4512463"/>
                <a:gd name="connsiteX25" fmla="*/ 59133 w 1657877"/>
                <a:gd name="connsiteY25" fmla="*/ 645997 h 4512463"/>
                <a:gd name="connsiteX26" fmla="*/ 80088 w 1657877"/>
                <a:gd name="connsiteY26" fmla="*/ 292517 h 4512463"/>
                <a:gd name="connsiteX27" fmla="*/ 329750 w 1657877"/>
                <a:gd name="connsiteY27" fmla="*/ 42855 h 4512463"/>
                <a:gd name="connsiteX0" fmla="*/ 329750 w 1651848"/>
                <a:gd name="connsiteY0" fmla="*/ 42855 h 4512463"/>
                <a:gd name="connsiteX1" fmla="*/ 730645 w 1651848"/>
                <a:gd name="connsiteY1" fmla="*/ 5441 h 4512463"/>
                <a:gd name="connsiteX2" fmla="*/ 899714 w 1651848"/>
                <a:gd name="connsiteY2" fmla="*/ 10203 h 4512463"/>
                <a:gd name="connsiteX3" fmla="*/ 1328367 w 1651848"/>
                <a:gd name="connsiteY3" fmla="*/ 42855 h 4512463"/>
                <a:gd name="connsiteX4" fmla="*/ 1573266 w 1651848"/>
                <a:gd name="connsiteY4" fmla="*/ 275848 h 4512463"/>
                <a:gd name="connsiteX5" fmla="*/ 1573607 w 1651848"/>
                <a:gd name="connsiteY5" fmla="*/ 645997 h 4512463"/>
                <a:gd name="connsiteX6" fmla="*/ 1546598 w 1651848"/>
                <a:gd name="connsiteY6" fmla="*/ 951285 h 4512463"/>
                <a:gd name="connsiteX7" fmla="*/ 1544998 w 1651848"/>
                <a:gd name="connsiteY7" fmla="*/ 1209419 h 4512463"/>
                <a:gd name="connsiteX8" fmla="*/ 1637901 w 1651848"/>
                <a:gd name="connsiteY8" fmla="*/ 1500866 h 4512463"/>
                <a:gd name="connsiteX9" fmla="*/ 1609326 w 1651848"/>
                <a:gd name="connsiteY9" fmla="*/ 2843890 h 4512463"/>
                <a:gd name="connsiteX10" fmla="*/ 1651848 w 1651848"/>
                <a:gd name="connsiteY10" fmla="*/ 3341364 h 4512463"/>
                <a:gd name="connsiteX11" fmla="*/ 1562484 w 1651848"/>
                <a:gd name="connsiteY11" fmla="*/ 3812609 h 4512463"/>
                <a:gd name="connsiteX12" fmla="*/ 1455299 w 1651848"/>
                <a:gd name="connsiteY12" fmla="*/ 4177866 h 4512463"/>
                <a:gd name="connsiteX13" fmla="*/ 1571445 w 1651848"/>
                <a:gd name="connsiteY13" fmla="*/ 4256752 h 4512463"/>
                <a:gd name="connsiteX14" fmla="*/ 1425969 w 1651848"/>
                <a:gd name="connsiteY14" fmla="*/ 4434566 h 4512463"/>
                <a:gd name="connsiteX15" fmla="*/ 1293096 w 1651848"/>
                <a:gd name="connsiteY15" fmla="*/ 4462188 h 4512463"/>
                <a:gd name="connsiteX16" fmla="*/ 834468 w 1651848"/>
                <a:gd name="connsiteY16" fmla="*/ 4512463 h 4512463"/>
                <a:gd name="connsiteX17" fmla="*/ 453467 w 1651848"/>
                <a:gd name="connsiteY17" fmla="*/ 4482667 h 4512463"/>
                <a:gd name="connsiteX18" fmla="*/ 125808 w 1651848"/>
                <a:gd name="connsiteY18" fmla="*/ 4375303 h 4512463"/>
                <a:gd name="connsiteX19" fmla="*/ 73419 w 1651848"/>
                <a:gd name="connsiteY19" fmla="*/ 4194059 h 4512463"/>
                <a:gd name="connsiteX20" fmla="*/ 66277 w 1651848"/>
                <a:gd name="connsiteY20" fmla="*/ 3824966 h 4512463"/>
                <a:gd name="connsiteX21" fmla="*/ 9127 w 1651848"/>
                <a:gd name="connsiteY21" fmla="*/ 3377291 h 4512463"/>
                <a:gd name="connsiteX22" fmla="*/ 47227 w 1651848"/>
                <a:gd name="connsiteY22" fmla="*/ 2829603 h 4512463"/>
                <a:gd name="connsiteX23" fmla="*/ 76220 w 1651848"/>
                <a:gd name="connsiteY23" fmla="*/ 1114169 h 4512463"/>
                <a:gd name="connsiteX24" fmla="*/ 28177 w 1651848"/>
                <a:gd name="connsiteY24" fmla="*/ 881741 h 4512463"/>
                <a:gd name="connsiteX25" fmla="*/ 59133 w 1651848"/>
                <a:gd name="connsiteY25" fmla="*/ 645997 h 4512463"/>
                <a:gd name="connsiteX26" fmla="*/ 80088 w 1651848"/>
                <a:gd name="connsiteY26" fmla="*/ 292517 h 4512463"/>
                <a:gd name="connsiteX27" fmla="*/ 329750 w 1651848"/>
                <a:gd name="connsiteY27" fmla="*/ 42855 h 4512463"/>
                <a:gd name="connsiteX0" fmla="*/ 329750 w 1651848"/>
                <a:gd name="connsiteY0" fmla="*/ 42855 h 4512463"/>
                <a:gd name="connsiteX1" fmla="*/ 730645 w 1651848"/>
                <a:gd name="connsiteY1" fmla="*/ 5441 h 4512463"/>
                <a:gd name="connsiteX2" fmla="*/ 899714 w 1651848"/>
                <a:gd name="connsiteY2" fmla="*/ 10203 h 4512463"/>
                <a:gd name="connsiteX3" fmla="*/ 1328367 w 1651848"/>
                <a:gd name="connsiteY3" fmla="*/ 42855 h 4512463"/>
                <a:gd name="connsiteX4" fmla="*/ 1573266 w 1651848"/>
                <a:gd name="connsiteY4" fmla="*/ 275848 h 4512463"/>
                <a:gd name="connsiteX5" fmla="*/ 1573607 w 1651848"/>
                <a:gd name="connsiteY5" fmla="*/ 645997 h 4512463"/>
                <a:gd name="connsiteX6" fmla="*/ 1546598 w 1651848"/>
                <a:gd name="connsiteY6" fmla="*/ 951285 h 4512463"/>
                <a:gd name="connsiteX7" fmla="*/ 1544998 w 1651848"/>
                <a:gd name="connsiteY7" fmla="*/ 1209419 h 4512463"/>
                <a:gd name="connsiteX8" fmla="*/ 1637901 w 1651848"/>
                <a:gd name="connsiteY8" fmla="*/ 1500866 h 4512463"/>
                <a:gd name="connsiteX9" fmla="*/ 1609326 w 1651848"/>
                <a:gd name="connsiteY9" fmla="*/ 2843890 h 4512463"/>
                <a:gd name="connsiteX10" fmla="*/ 1651848 w 1651848"/>
                <a:gd name="connsiteY10" fmla="*/ 3341364 h 4512463"/>
                <a:gd name="connsiteX11" fmla="*/ 1562484 w 1651848"/>
                <a:gd name="connsiteY11" fmla="*/ 3812609 h 4512463"/>
                <a:gd name="connsiteX12" fmla="*/ 1455299 w 1651848"/>
                <a:gd name="connsiteY12" fmla="*/ 4177866 h 4512463"/>
                <a:gd name="connsiteX13" fmla="*/ 1571445 w 1651848"/>
                <a:gd name="connsiteY13" fmla="*/ 4256752 h 4512463"/>
                <a:gd name="connsiteX14" fmla="*/ 1425969 w 1651848"/>
                <a:gd name="connsiteY14" fmla="*/ 4434566 h 4512463"/>
                <a:gd name="connsiteX15" fmla="*/ 1293096 w 1651848"/>
                <a:gd name="connsiteY15" fmla="*/ 4462188 h 4512463"/>
                <a:gd name="connsiteX16" fmla="*/ 834468 w 1651848"/>
                <a:gd name="connsiteY16" fmla="*/ 4512463 h 4512463"/>
                <a:gd name="connsiteX17" fmla="*/ 453467 w 1651848"/>
                <a:gd name="connsiteY17" fmla="*/ 4482667 h 4512463"/>
                <a:gd name="connsiteX18" fmla="*/ 174638 w 1651848"/>
                <a:gd name="connsiteY18" fmla="*/ 4340081 h 4512463"/>
                <a:gd name="connsiteX19" fmla="*/ 73419 w 1651848"/>
                <a:gd name="connsiteY19" fmla="*/ 4194059 h 4512463"/>
                <a:gd name="connsiteX20" fmla="*/ 66277 w 1651848"/>
                <a:gd name="connsiteY20" fmla="*/ 3824966 h 4512463"/>
                <a:gd name="connsiteX21" fmla="*/ 9127 w 1651848"/>
                <a:gd name="connsiteY21" fmla="*/ 3377291 h 4512463"/>
                <a:gd name="connsiteX22" fmla="*/ 47227 w 1651848"/>
                <a:gd name="connsiteY22" fmla="*/ 2829603 h 4512463"/>
                <a:gd name="connsiteX23" fmla="*/ 76220 w 1651848"/>
                <a:gd name="connsiteY23" fmla="*/ 1114169 h 4512463"/>
                <a:gd name="connsiteX24" fmla="*/ 28177 w 1651848"/>
                <a:gd name="connsiteY24" fmla="*/ 881741 h 4512463"/>
                <a:gd name="connsiteX25" fmla="*/ 59133 w 1651848"/>
                <a:gd name="connsiteY25" fmla="*/ 645997 h 4512463"/>
                <a:gd name="connsiteX26" fmla="*/ 80088 w 1651848"/>
                <a:gd name="connsiteY26" fmla="*/ 292517 h 4512463"/>
                <a:gd name="connsiteX27" fmla="*/ 329750 w 1651848"/>
                <a:gd name="connsiteY27" fmla="*/ 42855 h 451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51848" h="4512463">
                  <a:moveTo>
                    <a:pt x="329750" y="42855"/>
                  </a:moveTo>
                  <a:lnTo>
                    <a:pt x="730645" y="5441"/>
                  </a:lnTo>
                  <a:cubicBezTo>
                    <a:pt x="825639" y="-1"/>
                    <a:pt x="799697" y="6349"/>
                    <a:pt x="899714" y="10203"/>
                  </a:cubicBezTo>
                  <a:lnTo>
                    <a:pt x="1328367" y="42855"/>
                  </a:lnTo>
                  <a:cubicBezTo>
                    <a:pt x="1466252" y="42855"/>
                    <a:pt x="1573266" y="137963"/>
                    <a:pt x="1573266" y="275848"/>
                  </a:cubicBezTo>
                  <a:cubicBezTo>
                    <a:pt x="1573380" y="399231"/>
                    <a:pt x="1573493" y="522614"/>
                    <a:pt x="1573607" y="645997"/>
                  </a:cubicBezTo>
                  <a:cubicBezTo>
                    <a:pt x="1580807" y="750948"/>
                    <a:pt x="1551366" y="857381"/>
                    <a:pt x="1546598" y="951285"/>
                  </a:cubicBezTo>
                  <a:cubicBezTo>
                    <a:pt x="1541830" y="1045189"/>
                    <a:pt x="1529781" y="1117822"/>
                    <a:pt x="1544998" y="1209419"/>
                  </a:cubicBezTo>
                  <a:cubicBezTo>
                    <a:pt x="1560215" y="1301016"/>
                    <a:pt x="1627180" y="1228454"/>
                    <a:pt x="1637901" y="1500866"/>
                  </a:cubicBezTo>
                  <a:cubicBezTo>
                    <a:pt x="1648622" y="1773278"/>
                    <a:pt x="1599858" y="2538331"/>
                    <a:pt x="1609326" y="2843890"/>
                  </a:cubicBezTo>
                  <a:lnTo>
                    <a:pt x="1651848" y="3341364"/>
                  </a:lnTo>
                  <a:cubicBezTo>
                    <a:pt x="1647993" y="3520027"/>
                    <a:pt x="1566339" y="3633946"/>
                    <a:pt x="1562484" y="3812609"/>
                  </a:cubicBezTo>
                  <a:cubicBezTo>
                    <a:pt x="1552959" y="3930084"/>
                    <a:pt x="1464824" y="4060391"/>
                    <a:pt x="1455299" y="4177866"/>
                  </a:cubicBezTo>
                  <a:lnTo>
                    <a:pt x="1571445" y="4256752"/>
                  </a:lnTo>
                  <a:cubicBezTo>
                    <a:pt x="1522028" y="4278729"/>
                    <a:pt x="1475386" y="4412589"/>
                    <a:pt x="1425969" y="4434566"/>
                  </a:cubicBezTo>
                  <a:lnTo>
                    <a:pt x="1293096" y="4462188"/>
                  </a:lnTo>
                  <a:cubicBezTo>
                    <a:pt x="1124344" y="4501172"/>
                    <a:pt x="981788" y="4494911"/>
                    <a:pt x="834468" y="4512463"/>
                  </a:cubicBezTo>
                  <a:cubicBezTo>
                    <a:pt x="715088" y="4492371"/>
                    <a:pt x="572847" y="4502759"/>
                    <a:pt x="453467" y="4482667"/>
                  </a:cubicBezTo>
                  <a:lnTo>
                    <a:pt x="174638" y="4340081"/>
                  </a:lnTo>
                  <a:cubicBezTo>
                    <a:pt x="174638" y="4282841"/>
                    <a:pt x="73419" y="4251299"/>
                    <a:pt x="73419" y="4194059"/>
                  </a:cubicBezTo>
                  <a:cubicBezTo>
                    <a:pt x="74213" y="4071028"/>
                    <a:pt x="65483" y="3947997"/>
                    <a:pt x="66277" y="3824966"/>
                  </a:cubicBezTo>
                  <a:lnTo>
                    <a:pt x="9127" y="3377291"/>
                  </a:lnTo>
                  <a:cubicBezTo>
                    <a:pt x="-1" y="3212588"/>
                    <a:pt x="35400" y="3343732"/>
                    <a:pt x="47227" y="2829603"/>
                  </a:cubicBezTo>
                  <a:cubicBezTo>
                    <a:pt x="54767" y="2439475"/>
                    <a:pt x="70743" y="1537017"/>
                    <a:pt x="76220" y="1114169"/>
                  </a:cubicBezTo>
                  <a:lnTo>
                    <a:pt x="28177" y="881741"/>
                  </a:lnTo>
                  <a:cubicBezTo>
                    <a:pt x="35718" y="817844"/>
                    <a:pt x="50481" y="744201"/>
                    <a:pt x="59133" y="645997"/>
                  </a:cubicBezTo>
                  <a:cubicBezTo>
                    <a:pt x="67785" y="547793"/>
                    <a:pt x="31810" y="395422"/>
                    <a:pt x="80088" y="292517"/>
                  </a:cubicBezTo>
                  <a:cubicBezTo>
                    <a:pt x="80088" y="154632"/>
                    <a:pt x="191865" y="42855"/>
                    <a:pt x="329750" y="4285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 rot="10800000">
              <a:off x="2113049" y="5374958"/>
              <a:ext cx="100668" cy="193691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44498 w 439341"/>
                <a:gd name="connsiteY12" fmla="*/ 68938 h 1804988"/>
                <a:gd name="connsiteX13" fmla="*/ 111443 w 439341"/>
                <a:gd name="connsiteY13" fmla="*/ 0 h 1804988"/>
                <a:gd name="connsiteX0" fmla="*/ 139789 w 467687"/>
                <a:gd name="connsiteY0" fmla="*/ 0 h 1804988"/>
                <a:gd name="connsiteX1" fmla="*/ 462687 w 467687"/>
                <a:gd name="connsiteY1" fmla="*/ 219075 h 1804988"/>
                <a:gd name="connsiteX2" fmla="*/ 440541 w 467687"/>
                <a:gd name="connsiteY2" fmla="*/ 595313 h 1804988"/>
                <a:gd name="connsiteX3" fmla="*/ 434111 w 467687"/>
                <a:gd name="connsiteY3" fmla="*/ 923925 h 1804988"/>
                <a:gd name="connsiteX4" fmla="*/ 442685 w 467687"/>
                <a:gd name="connsiteY4" fmla="*/ 1233488 h 1804988"/>
                <a:gd name="connsiteX5" fmla="*/ 467687 w 467687"/>
                <a:gd name="connsiteY5" fmla="*/ 1562100 h 1804988"/>
                <a:gd name="connsiteX6" fmla="*/ 145981 w 467687"/>
                <a:gd name="connsiteY6" fmla="*/ 1804988 h 1804988"/>
                <a:gd name="connsiteX7" fmla="*/ 64779 w 467687"/>
                <a:gd name="connsiteY7" fmla="*/ 1581148 h 1804988"/>
                <a:gd name="connsiteX8" fmla="*/ 33109 w 467687"/>
                <a:gd name="connsiteY8" fmla="*/ 1343026 h 1804988"/>
                <a:gd name="connsiteX9" fmla="*/ 28346 w 467687"/>
                <a:gd name="connsiteY9" fmla="*/ 1062036 h 1804988"/>
                <a:gd name="connsiteX10" fmla="*/ 0 w 467687"/>
                <a:gd name="connsiteY10" fmla="*/ 634918 h 1804988"/>
                <a:gd name="connsiteX11" fmla="*/ 33795 w 467687"/>
                <a:gd name="connsiteY11" fmla="*/ 191244 h 1804988"/>
                <a:gd name="connsiteX12" fmla="*/ 72844 w 467687"/>
                <a:gd name="connsiteY12" fmla="*/ 68938 h 1804988"/>
                <a:gd name="connsiteX13" fmla="*/ 139789 w 46768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34429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45335 w 469007"/>
                <a:gd name="connsiteY7" fmla="*/ 1606216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742315"/>
                <a:gd name="connsiteX1" fmla="*/ 464007 w 469007"/>
                <a:gd name="connsiteY1" fmla="*/ 219075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16542 w 469007"/>
                <a:gd name="connsiteY1" fmla="*/ 194006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61041 w 469007"/>
                <a:gd name="connsiteY1" fmla="*/ 200274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1049"/>
                <a:gd name="connsiteY0" fmla="*/ 0 h 1742315"/>
                <a:gd name="connsiteX1" fmla="*/ 461041 w 461049"/>
                <a:gd name="connsiteY1" fmla="*/ 200274 h 1742315"/>
                <a:gd name="connsiteX2" fmla="*/ 441861 w 461049"/>
                <a:gd name="connsiteY2" fmla="*/ 595313 h 1742315"/>
                <a:gd name="connsiteX3" fmla="*/ 435431 w 461049"/>
                <a:gd name="connsiteY3" fmla="*/ 923925 h 1742315"/>
                <a:gd name="connsiteX4" fmla="*/ 444005 w 461049"/>
                <a:gd name="connsiteY4" fmla="*/ 1233488 h 1742315"/>
                <a:gd name="connsiteX5" fmla="*/ 427475 w 461049"/>
                <a:gd name="connsiteY5" fmla="*/ 1524497 h 1742315"/>
                <a:gd name="connsiteX6" fmla="*/ 120604 w 461049"/>
                <a:gd name="connsiteY6" fmla="*/ 1742315 h 1742315"/>
                <a:gd name="connsiteX7" fmla="*/ 45335 w 461049"/>
                <a:gd name="connsiteY7" fmla="*/ 1606216 h 1742315"/>
                <a:gd name="connsiteX8" fmla="*/ 16631 w 461049"/>
                <a:gd name="connsiteY8" fmla="*/ 1343026 h 1742315"/>
                <a:gd name="connsiteX9" fmla="*/ 0 w 461049"/>
                <a:gd name="connsiteY9" fmla="*/ 1055770 h 1742315"/>
                <a:gd name="connsiteX10" fmla="*/ 1320 w 461049"/>
                <a:gd name="connsiteY10" fmla="*/ 634918 h 1742315"/>
                <a:gd name="connsiteX11" fmla="*/ 35115 w 461049"/>
                <a:gd name="connsiteY11" fmla="*/ 191244 h 1742315"/>
                <a:gd name="connsiteX12" fmla="*/ 74164 w 461049"/>
                <a:gd name="connsiteY12" fmla="*/ 68938 h 1742315"/>
                <a:gd name="connsiteX13" fmla="*/ 141109 w 461049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45335 w 463074"/>
                <a:gd name="connsiteY7" fmla="*/ 1606216 h 1742315"/>
                <a:gd name="connsiteX8" fmla="*/ 16631 w 463074"/>
                <a:gd name="connsiteY8" fmla="*/ 1343026 h 1742315"/>
                <a:gd name="connsiteX9" fmla="*/ 0 w 463074"/>
                <a:gd name="connsiteY9" fmla="*/ 1055770 h 1742315"/>
                <a:gd name="connsiteX10" fmla="*/ 1320 w 463074"/>
                <a:gd name="connsiteY10" fmla="*/ 634918 h 1742315"/>
                <a:gd name="connsiteX11" fmla="*/ 35115 w 463074"/>
                <a:gd name="connsiteY11" fmla="*/ 191244 h 1742315"/>
                <a:gd name="connsiteX12" fmla="*/ 74164 w 463074"/>
                <a:gd name="connsiteY12" fmla="*/ 68938 h 1742315"/>
                <a:gd name="connsiteX13" fmla="*/ 141109 w 463074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35115 w 463074"/>
                <a:gd name="connsiteY12" fmla="*/ 191244 h 1742315"/>
                <a:gd name="connsiteX13" fmla="*/ 74164 w 463074"/>
                <a:gd name="connsiteY13" fmla="*/ 68938 h 1742315"/>
                <a:gd name="connsiteX14" fmla="*/ 141109 w 463074"/>
                <a:gd name="connsiteY14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17801 w 463074"/>
                <a:gd name="connsiteY12" fmla="*/ 357234 h 1742315"/>
                <a:gd name="connsiteX13" fmla="*/ 35115 w 463074"/>
                <a:gd name="connsiteY13" fmla="*/ 191244 h 1742315"/>
                <a:gd name="connsiteX14" fmla="*/ 74164 w 463074"/>
                <a:gd name="connsiteY14" fmla="*/ 68938 h 1742315"/>
                <a:gd name="connsiteX15" fmla="*/ 141109 w 463074"/>
                <a:gd name="connsiteY15" fmla="*/ 0 h 174231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206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56805"/>
                <a:gd name="connsiteX1" fmla="*/ 461041 w 463074"/>
                <a:gd name="connsiteY1" fmla="*/ 200275 h 1756805"/>
                <a:gd name="connsiteX2" fmla="*/ 441861 w 463074"/>
                <a:gd name="connsiteY2" fmla="*/ 595314 h 1756805"/>
                <a:gd name="connsiteX3" fmla="*/ 435431 w 463074"/>
                <a:gd name="connsiteY3" fmla="*/ 923926 h 1756805"/>
                <a:gd name="connsiteX4" fmla="*/ 444005 w 463074"/>
                <a:gd name="connsiteY4" fmla="*/ 1233489 h 1756805"/>
                <a:gd name="connsiteX5" fmla="*/ 463074 w 463074"/>
                <a:gd name="connsiteY5" fmla="*/ 1555835 h 1756805"/>
                <a:gd name="connsiteX6" fmla="*/ 138404 w 463074"/>
                <a:gd name="connsiteY6" fmla="*/ 1742316 h 1756805"/>
                <a:gd name="connsiteX7" fmla="*/ 106796 w 463074"/>
                <a:gd name="connsiteY7" fmla="*/ 1742305 h 1756805"/>
                <a:gd name="connsiteX8" fmla="*/ 74166 w 463074"/>
                <a:gd name="connsiteY8" fmla="*/ 1692167 h 1756805"/>
                <a:gd name="connsiteX9" fmla="*/ 45335 w 463074"/>
                <a:gd name="connsiteY9" fmla="*/ 1606217 h 1756805"/>
                <a:gd name="connsiteX10" fmla="*/ 16631 w 463074"/>
                <a:gd name="connsiteY10" fmla="*/ 1343027 h 1756805"/>
                <a:gd name="connsiteX11" fmla="*/ 0 w 463074"/>
                <a:gd name="connsiteY11" fmla="*/ 1055771 h 1756805"/>
                <a:gd name="connsiteX12" fmla="*/ 1320 w 463074"/>
                <a:gd name="connsiteY12" fmla="*/ 634919 h 1756805"/>
                <a:gd name="connsiteX13" fmla="*/ 17801 w 463074"/>
                <a:gd name="connsiteY13" fmla="*/ 357235 h 1756805"/>
                <a:gd name="connsiteX14" fmla="*/ 35115 w 463074"/>
                <a:gd name="connsiteY14" fmla="*/ 191245 h 1756805"/>
                <a:gd name="connsiteX15" fmla="*/ 74164 w 463074"/>
                <a:gd name="connsiteY15" fmla="*/ 68939 h 1756805"/>
                <a:gd name="connsiteX16" fmla="*/ 120345 w 463074"/>
                <a:gd name="connsiteY16" fmla="*/ 0 h 175680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3948 w 463074"/>
                <a:gd name="connsiteY3" fmla="*/ 895723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4015"/>
                <a:gd name="connsiteY0" fmla="*/ 0 h 1742316"/>
                <a:gd name="connsiteX1" fmla="*/ 464008 w 464015"/>
                <a:gd name="connsiteY1" fmla="*/ 209677 h 1742316"/>
                <a:gd name="connsiteX2" fmla="*/ 441861 w 464015"/>
                <a:gd name="connsiteY2" fmla="*/ 570244 h 1742316"/>
                <a:gd name="connsiteX3" fmla="*/ 433948 w 464015"/>
                <a:gd name="connsiteY3" fmla="*/ 895723 h 1742316"/>
                <a:gd name="connsiteX4" fmla="*/ 444005 w 464015"/>
                <a:gd name="connsiteY4" fmla="*/ 1233489 h 1742316"/>
                <a:gd name="connsiteX5" fmla="*/ 463074 w 464015"/>
                <a:gd name="connsiteY5" fmla="*/ 1555835 h 1742316"/>
                <a:gd name="connsiteX6" fmla="*/ 138404 w 464015"/>
                <a:gd name="connsiteY6" fmla="*/ 1742316 h 1742316"/>
                <a:gd name="connsiteX7" fmla="*/ 106796 w 464015"/>
                <a:gd name="connsiteY7" fmla="*/ 1742305 h 1742316"/>
                <a:gd name="connsiteX8" fmla="*/ 74166 w 464015"/>
                <a:gd name="connsiteY8" fmla="*/ 1692167 h 1742316"/>
                <a:gd name="connsiteX9" fmla="*/ 45335 w 464015"/>
                <a:gd name="connsiteY9" fmla="*/ 1606217 h 1742316"/>
                <a:gd name="connsiteX10" fmla="*/ 16631 w 464015"/>
                <a:gd name="connsiteY10" fmla="*/ 1343027 h 1742316"/>
                <a:gd name="connsiteX11" fmla="*/ 0 w 464015"/>
                <a:gd name="connsiteY11" fmla="*/ 1055771 h 1742316"/>
                <a:gd name="connsiteX12" fmla="*/ 1320 w 464015"/>
                <a:gd name="connsiteY12" fmla="*/ 634919 h 1742316"/>
                <a:gd name="connsiteX13" fmla="*/ 17801 w 464015"/>
                <a:gd name="connsiteY13" fmla="*/ 357235 h 1742316"/>
                <a:gd name="connsiteX14" fmla="*/ 35115 w 464015"/>
                <a:gd name="connsiteY14" fmla="*/ 191245 h 1742316"/>
                <a:gd name="connsiteX15" fmla="*/ 74164 w 464015"/>
                <a:gd name="connsiteY15" fmla="*/ 68939 h 1742316"/>
                <a:gd name="connsiteX16" fmla="*/ 120345 w 464015"/>
                <a:gd name="connsiteY16" fmla="*/ 0 h 17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4015" h="1742316">
                  <a:moveTo>
                    <a:pt x="120345" y="0"/>
                  </a:moveTo>
                  <a:lnTo>
                    <a:pt x="464008" y="209677"/>
                  </a:lnTo>
                  <a:cubicBezTo>
                    <a:pt x="464484" y="298577"/>
                    <a:pt x="441385" y="481344"/>
                    <a:pt x="441861" y="570244"/>
                  </a:cubicBezTo>
                  <a:cubicBezTo>
                    <a:pt x="441861" y="678194"/>
                    <a:pt x="433591" y="785182"/>
                    <a:pt x="433948" y="895723"/>
                  </a:cubicBezTo>
                  <a:cubicBezTo>
                    <a:pt x="434305" y="1006264"/>
                    <a:pt x="435432" y="1130302"/>
                    <a:pt x="444005" y="1233489"/>
                  </a:cubicBezTo>
                  <a:lnTo>
                    <a:pt x="463074" y="1555835"/>
                  </a:lnTo>
                  <a:lnTo>
                    <a:pt x="138404" y="1742316"/>
                  </a:lnTo>
                  <a:lnTo>
                    <a:pt x="106796" y="1742305"/>
                  </a:lnTo>
                  <a:cubicBezTo>
                    <a:pt x="96090" y="1733947"/>
                    <a:pt x="83915" y="1711715"/>
                    <a:pt x="74166" y="1692167"/>
                  </a:cubicBezTo>
                  <a:lnTo>
                    <a:pt x="45335" y="1606217"/>
                  </a:lnTo>
                  <a:lnTo>
                    <a:pt x="16631" y="1343027"/>
                  </a:lnTo>
                  <a:cubicBezTo>
                    <a:pt x="15043" y="1249364"/>
                    <a:pt x="1588" y="1149434"/>
                    <a:pt x="0" y="1055771"/>
                  </a:cubicBezTo>
                  <a:lnTo>
                    <a:pt x="1320" y="634919"/>
                  </a:lnTo>
                  <a:cubicBezTo>
                    <a:pt x="5275" y="518496"/>
                    <a:pt x="12169" y="431181"/>
                    <a:pt x="17801" y="357235"/>
                  </a:cubicBezTo>
                  <a:cubicBezTo>
                    <a:pt x="23433" y="283289"/>
                    <a:pt x="26710" y="239294"/>
                    <a:pt x="35115" y="191245"/>
                  </a:cubicBezTo>
                  <a:cubicBezTo>
                    <a:pt x="52087" y="160922"/>
                    <a:pt x="57192" y="99262"/>
                    <a:pt x="74164" y="68939"/>
                  </a:cubicBezTo>
                  <a:lnTo>
                    <a:pt x="1203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 flipH="1" flipV="1">
              <a:off x="2033305" y="5551732"/>
              <a:ext cx="118834" cy="21914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 rot="10800000" flipV="1">
              <a:off x="2033304" y="5369139"/>
              <a:ext cx="118834" cy="21914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 Same Side Corner Rectangle 252"/>
            <p:cNvSpPr/>
            <p:nvPr/>
          </p:nvSpPr>
          <p:spPr>
            <a:xfrm rot="16200000">
              <a:off x="1802337" y="5341323"/>
              <a:ext cx="187730" cy="262431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hord 253"/>
            <p:cNvSpPr/>
            <p:nvPr/>
          </p:nvSpPr>
          <p:spPr>
            <a:xfrm rot="2112121" flipH="1" flipV="1">
              <a:off x="2136434" y="5576406"/>
              <a:ext cx="18056" cy="39851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hord 254"/>
            <p:cNvSpPr/>
            <p:nvPr/>
          </p:nvSpPr>
          <p:spPr>
            <a:xfrm rot="8687879" flipV="1">
              <a:off x="2132064" y="5331047"/>
              <a:ext cx="18056" cy="39851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 rot="5400000">
              <a:off x="2303360" y="5532750"/>
              <a:ext cx="32328" cy="35011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 rot="5400000" flipH="1">
              <a:off x="2305420" y="5373945"/>
              <a:ext cx="32328" cy="35011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Trapezoid 30"/>
            <p:cNvSpPr/>
            <p:nvPr/>
          </p:nvSpPr>
          <p:spPr>
            <a:xfrm rot="5400000">
              <a:off x="2200034" y="5411245"/>
              <a:ext cx="153511" cy="122284"/>
            </a:xfrm>
            <a:custGeom>
              <a:avLst/>
              <a:gdLst>
                <a:gd name="connsiteX0" fmla="*/ 0 w 1085524"/>
                <a:gd name="connsiteY0" fmla="*/ 812007 h 812007"/>
                <a:gd name="connsiteX1" fmla="*/ 186331 w 1085524"/>
                <a:gd name="connsiteY1" fmla="*/ 0 h 812007"/>
                <a:gd name="connsiteX2" fmla="*/ 899193 w 1085524"/>
                <a:gd name="connsiteY2" fmla="*/ 0 h 812007"/>
                <a:gd name="connsiteX3" fmla="*/ 1085524 w 1085524"/>
                <a:gd name="connsiteY3" fmla="*/ 812007 h 812007"/>
                <a:gd name="connsiteX4" fmla="*/ 0 w 1085524"/>
                <a:gd name="connsiteY4" fmla="*/ 812007 h 8120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89807 h 889807"/>
                <a:gd name="connsiteX1" fmla="*/ 186331 w 1085524"/>
                <a:gd name="connsiteY1" fmla="*/ 77800 h 889807"/>
                <a:gd name="connsiteX2" fmla="*/ 549268 w 1085524"/>
                <a:gd name="connsiteY2" fmla="*/ 32557 h 889807"/>
                <a:gd name="connsiteX3" fmla="*/ 899193 w 1085524"/>
                <a:gd name="connsiteY3" fmla="*/ 77800 h 889807"/>
                <a:gd name="connsiteX4" fmla="*/ 1085524 w 1085524"/>
                <a:gd name="connsiteY4" fmla="*/ 889807 h 889807"/>
                <a:gd name="connsiteX5" fmla="*/ 0 w 1085524"/>
                <a:gd name="connsiteY5" fmla="*/ 889807 h 8898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899193 w 1085524"/>
                <a:gd name="connsiteY4" fmla="*/ 45243 h 857250"/>
                <a:gd name="connsiteX5" fmla="*/ 1085524 w 1085524"/>
                <a:gd name="connsiteY5" fmla="*/ 857250 h 857250"/>
                <a:gd name="connsiteX6" fmla="*/ 0 w 1085524"/>
                <a:gd name="connsiteY6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737387 w 1085524"/>
                <a:gd name="connsiteY4" fmla="*/ 14287 h 857250"/>
                <a:gd name="connsiteX5" fmla="*/ 899193 w 1085524"/>
                <a:gd name="connsiteY5" fmla="*/ 45243 h 857250"/>
                <a:gd name="connsiteX6" fmla="*/ 1085524 w 1085524"/>
                <a:gd name="connsiteY6" fmla="*/ 857250 h 857250"/>
                <a:gd name="connsiteX7" fmla="*/ 0 w 1085524"/>
                <a:gd name="connsiteY7" fmla="*/ 857250 h 857250"/>
                <a:gd name="connsiteX0" fmla="*/ 0 w 1002180"/>
                <a:gd name="connsiteY0" fmla="*/ 857250 h 904875"/>
                <a:gd name="connsiteX1" fmla="*/ 186331 w 1002180"/>
                <a:gd name="connsiteY1" fmla="*/ 45243 h 904875"/>
                <a:gd name="connsiteX2" fmla="*/ 356387 w 1002180"/>
                <a:gd name="connsiteY2" fmla="*/ 7143 h 904875"/>
                <a:gd name="connsiteX3" fmla="*/ 549268 w 1002180"/>
                <a:gd name="connsiteY3" fmla="*/ 0 h 904875"/>
                <a:gd name="connsiteX4" fmla="*/ 737387 w 1002180"/>
                <a:gd name="connsiteY4" fmla="*/ 14287 h 904875"/>
                <a:gd name="connsiteX5" fmla="*/ 899193 w 1002180"/>
                <a:gd name="connsiteY5" fmla="*/ 45243 h 904875"/>
                <a:gd name="connsiteX6" fmla="*/ 1002180 w 1002180"/>
                <a:gd name="connsiteY6" fmla="*/ 904875 h 904875"/>
                <a:gd name="connsiteX7" fmla="*/ 0 w 1002180"/>
                <a:gd name="connsiteY7" fmla="*/ 857250 h 904875"/>
                <a:gd name="connsiteX0" fmla="*/ 0 w 1056474"/>
                <a:gd name="connsiteY0" fmla="*/ 857250 h 904875"/>
                <a:gd name="connsiteX1" fmla="*/ 186331 w 1056474"/>
                <a:gd name="connsiteY1" fmla="*/ 45243 h 904875"/>
                <a:gd name="connsiteX2" fmla="*/ 356387 w 1056474"/>
                <a:gd name="connsiteY2" fmla="*/ 7143 h 904875"/>
                <a:gd name="connsiteX3" fmla="*/ 549268 w 1056474"/>
                <a:gd name="connsiteY3" fmla="*/ 0 h 904875"/>
                <a:gd name="connsiteX4" fmla="*/ 737387 w 1056474"/>
                <a:gd name="connsiteY4" fmla="*/ 14287 h 904875"/>
                <a:gd name="connsiteX5" fmla="*/ 899193 w 1056474"/>
                <a:gd name="connsiteY5" fmla="*/ 45243 h 904875"/>
                <a:gd name="connsiteX6" fmla="*/ 1056474 w 1056474"/>
                <a:gd name="connsiteY6" fmla="*/ 764381 h 904875"/>
                <a:gd name="connsiteX7" fmla="*/ 1002180 w 1056474"/>
                <a:gd name="connsiteY7" fmla="*/ 904875 h 904875"/>
                <a:gd name="connsiteX8" fmla="*/ 0 w 1056474"/>
                <a:gd name="connsiteY8" fmla="*/ 857250 h 904875"/>
                <a:gd name="connsiteX0" fmla="*/ 0 w 1066175"/>
                <a:gd name="connsiteY0" fmla="*/ 857250 h 904875"/>
                <a:gd name="connsiteX1" fmla="*/ 186331 w 1066175"/>
                <a:gd name="connsiteY1" fmla="*/ 45243 h 904875"/>
                <a:gd name="connsiteX2" fmla="*/ 356387 w 1066175"/>
                <a:gd name="connsiteY2" fmla="*/ 7143 h 904875"/>
                <a:gd name="connsiteX3" fmla="*/ 549268 w 1066175"/>
                <a:gd name="connsiteY3" fmla="*/ 0 h 904875"/>
                <a:gd name="connsiteX4" fmla="*/ 737387 w 1066175"/>
                <a:gd name="connsiteY4" fmla="*/ 14287 h 904875"/>
                <a:gd name="connsiteX5" fmla="*/ 899193 w 1066175"/>
                <a:gd name="connsiteY5" fmla="*/ 45243 h 904875"/>
                <a:gd name="connsiteX6" fmla="*/ 1056474 w 1066175"/>
                <a:gd name="connsiteY6" fmla="*/ 764381 h 904875"/>
                <a:gd name="connsiteX7" fmla="*/ 1063618 w 1066175"/>
                <a:gd name="connsiteY7" fmla="*/ 847725 h 904875"/>
                <a:gd name="connsiteX8" fmla="*/ 1002180 w 1066175"/>
                <a:gd name="connsiteY8" fmla="*/ 904875 h 904875"/>
                <a:gd name="connsiteX9" fmla="*/ 0 w 1066175"/>
                <a:gd name="connsiteY9" fmla="*/ 857250 h 904875"/>
                <a:gd name="connsiteX0" fmla="*/ 0 w 1063618"/>
                <a:gd name="connsiteY0" fmla="*/ 857250 h 904875"/>
                <a:gd name="connsiteX1" fmla="*/ 186331 w 1063618"/>
                <a:gd name="connsiteY1" fmla="*/ 45243 h 904875"/>
                <a:gd name="connsiteX2" fmla="*/ 356387 w 1063618"/>
                <a:gd name="connsiteY2" fmla="*/ 7143 h 904875"/>
                <a:gd name="connsiteX3" fmla="*/ 549268 w 1063618"/>
                <a:gd name="connsiteY3" fmla="*/ 0 h 904875"/>
                <a:gd name="connsiteX4" fmla="*/ 737387 w 1063618"/>
                <a:gd name="connsiteY4" fmla="*/ 14287 h 904875"/>
                <a:gd name="connsiteX5" fmla="*/ 899193 w 1063618"/>
                <a:gd name="connsiteY5" fmla="*/ 45243 h 904875"/>
                <a:gd name="connsiteX6" fmla="*/ 1056474 w 1063618"/>
                <a:gd name="connsiteY6" fmla="*/ 764381 h 904875"/>
                <a:gd name="connsiteX7" fmla="*/ 1063618 w 1063618"/>
                <a:gd name="connsiteY7" fmla="*/ 847725 h 904875"/>
                <a:gd name="connsiteX8" fmla="*/ 1002180 w 1063618"/>
                <a:gd name="connsiteY8" fmla="*/ 904875 h 904875"/>
                <a:gd name="connsiteX9" fmla="*/ 0 w 1063618"/>
                <a:gd name="connsiteY9" fmla="*/ 857250 h 904875"/>
                <a:gd name="connsiteX0" fmla="*/ 0 w 1063618"/>
                <a:gd name="connsiteY0" fmla="*/ 857250 h 910896"/>
                <a:gd name="connsiteX1" fmla="*/ 186331 w 1063618"/>
                <a:gd name="connsiteY1" fmla="*/ 45243 h 910896"/>
                <a:gd name="connsiteX2" fmla="*/ 356387 w 1063618"/>
                <a:gd name="connsiteY2" fmla="*/ 7143 h 910896"/>
                <a:gd name="connsiteX3" fmla="*/ 549268 w 1063618"/>
                <a:gd name="connsiteY3" fmla="*/ 0 h 910896"/>
                <a:gd name="connsiteX4" fmla="*/ 737387 w 1063618"/>
                <a:gd name="connsiteY4" fmla="*/ 14287 h 910896"/>
                <a:gd name="connsiteX5" fmla="*/ 899193 w 1063618"/>
                <a:gd name="connsiteY5" fmla="*/ 45243 h 910896"/>
                <a:gd name="connsiteX6" fmla="*/ 1056474 w 1063618"/>
                <a:gd name="connsiteY6" fmla="*/ 764381 h 910896"/>
                <a:gd name="connsiteX7" fmla="*/ 1063618 w 1063618"/>
                <a:gd name="connsiteY7" fmla="*/ 847725 h 910896"/>
                <a:gd name="connsiteX8" fmla="*/ 1002180 w 1063618"/>
                <a:gd name="connsiteY8" fmla="*/ 904875 h 910896"/>
                <a:gd name="connsiteX9" fmla="*/ 125406 w 1063618"/>
                <a:gd name="connsiteY9" fmla="*/ 907256 h 910896"/>
                <a:gd name="connsiteX10" fmla="*/ 0 w 1063618"/>
                <a:gd name="connsiteY10" fmla="*/ 857250 h 910896"/>
                <a:gd name="connsiteX0" fmla="*/ 0 w 1063618"/>
                <a:gd name="connsiteY0" fmla="*/ 857250 h 908551"/>
                <a:gd name="connsiteX1" fmla="*/ 186331 w 1063618"/>
                <a:gd name="connsiteY1" fmla="*/ 45243 h 908551"/>
                <a:gd name="connsiteX2" fmla="*/ 356387 w 1063618"/>
                <a:gd name="connsiteY2" fmla="*/ 7143 h 908551"/>
                <a:gd name="connsiteX3" fmla="*/ 549268 w 1063618"/>
                <a:gd name="connsiteY3" fmla="*/ 0 h 908551"/>
                <a:gd name="connsiteX4" fmla="*/ 737387 w 1063618"/>
                <a:gd name="connsiteY4" fmla="*/ 14287 h 908551"/>
                <a:gd name="connsiteX5" fmla="*/ 899193 w 1063618"/>
                <a:gd name="connsiteY5" fmla="*/ 45243 h 908551"/>
                <a:gd name="connsiteX6" fmla="*/ 1056474 w 1063618"/>
                <a:gd name="connsiteY6" fmla="*/ 764381 h 908551"/>
                <a:gd name="connsiteX7" fmla="*/ 1063618 w 1063618"/>
                <a:gd name="connsiteY7" fmla="*/ 847725 h 908551"/>
                <a:gd name="connsiteX8" fmla="*/ 1002180 w 1063618"/>
                <a:gd name="connsiteY8" fmla="*/ 904875 h 908551"/>
                <a:gd name="connsiteX9" fmla="*/ 387343 w 1063618"/>
                <a:gd name="connsiteY9" fmla="*/ 873917 h 908551"/>
                <a:gd name="connsiteX10" fmla="*/ 125406 w 1063618"/>
                <a:gd name="connsiteY10" fmla="*/ 907256 h 908551"/>
                <a:gd name="connsiteX11" fmla="*/ 0 w 1063618"/>
                <a:gd name="connsiteY11" fmla="*/ 857250 h 908551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7256"/>
                <a:gd name="connsiteX1" fmla="*/ 186331 w 1063618"/>
                <a:gd name="connsiteY1" fmla="*/ 45243 h 907256"/>
                <a:gd name="connsiteX2" fmla="*/ 356387 w 1063618"/>
                <a:gd name="connsiteY2" fmla="*/ 7143 h 907256"/>
                <a:gd name="connsiteX3" fmla="*/ 549268 w 1063618"/>
                <a:gd name="connsiteY3" fmla="*/ 0 h 907256"/>
                <a:gd name="connsiteX4" fmla="*/ 737387 w 1063618"/>
                <a:gd name="connsiteY4" fmla="*/ 14287 h 907256"/>
                <a:gd name="connsiteX5" fmla="*/ 899193 w 1063618"/>
                <a:gd name="connsiteY5" fmla="*/ 45243 h 907256"/>
                <a:gd name="connsiteX6" fmla="*/ 1056474 w 1063618"/>
                <a:gd name="connsiteY6" fmla="*/ 764381 h 907256"/>
                <a:gd name="connsiteX7" fmla="*/ 1063618 w 1063618"/>
                <a:gd name="connsiteY7" fmla="*/ 847725 h 907256"/>
                <a:gd name="connsiteX8" fmla="*/ 1002180 w 1063618"/>
                <a:gd name="connsiteY8" fmla="*/ 904875 h 907256"/>
                <a:gd name="connsiteX9" fmla="*/ 780249 w 1063618"/>
                <a:gd name="connsiteY9" fmla="*/ 869156 h 907256"/>
                <a:gd name="connsiteX10" fmla="*/ 387343 w 1063618"/>
                <a:gd name="connsiteY10" fmla="*/ 873917 h 907256"/>
                <a:gd name="connsiteX11" fmla="*/ 125406 w 1063618"/>
                <a:gd name="connsiteY11" fmla="*/ 907256 h 907256"/>
                <a:gd name="connsiteX12" fmla="*/ 0 w 1063618"/>
                <a:gd name="connsiteY12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4875"/>
                <a:gd name="connsiteX1" fmla="*/ 13487 w 1063618"/>
                <a:gd name="connsiteY1" fmla="*/ 764380 h 904875"/>
                <a:gd name="connsiteX2" fmla="*/ 186331 w 1063618"/>
                <a:gd name="connsiteY2" fmla="*/ 45243 h 904875"/>
                <a:gd name="connsiteX3" fmla="*/ 356387 w 1063618"/>
                <a:gd name="connsiteY3" fmla="*/ 7143 h 904875"/>
                <a:gd name="connsiteX4" fmla="*/ 549268 w 1063618"/>
                <a:gd name="connsiteY4" fmla="*/ 0 h 904875"/>
                <a:gd name="connsiteX5" fmla="*/ 737387 w 1063618"/>
                <a:gd name="connsiteY5" fmla="*/ 14287 h 904875"/>
                <a:gd name="connsiteX6" fmla="*/ 899193 w 1063618"/>
                <a:gd name="connsiteY6" fmla="*/ 45243 h 904875"/>
                <a:gd name="connsiteX7" fmla="*/ 1056474 w 1063618"/>
                <a:gd name="connsiteY7" fmla="*/ 764381 h 904875"/>
                <a:gd name="connsiteX8" fmla="*/ 1063618 w 1063618"/>
                <a:gd name="connsiteY8" fmla="*/ 847725 h 904875"/>
                <a:gd name="connsiteX9" fmla="*/ 1002180 w 1063618"/>
                <a:gd name="connsiteY9" fmla="*/ 904875 h 904875"/>
                <a:gd name="connsiteX10" fmla="*/ 780249 w 1063618"/>
                <a:gd name="connsiteY10" fmla="*/ 869156 h 904875"/>
                <a:gd name="connsiteX11" fmla="*/ 387343 w 1063618"/>
                <a:gd name="connsiteY11" fmla="*/ 873917 h 904875"/>
                <a:gd name="connsiteX12" fmla="*/ 103974 w 1063618"/>
                <a:gd name="connsiteY12" fmla="*/ 904875 h 904875"/>
                <a:gd name="connsiteX13" fmla="*/ 0 w 1063618"/>
                <a:gd name="connsiteY13" fmla="*/ 857250 h 904875"/>
                <a:gd name="connsiteX0" fmla="*/ 801 w 1050131"/>
                <a:gd name="connsiteY0" fmla="*/ 857250 h 904875"/>
                <a:gd name="connsiteX1" fmla="*/ 0 w 1050131"/>
                <a:gd name="connsiteY1" fmla="*/ 764380 h 904875"/>
                <a:gd name="connsiteX2" fmla="*/ 172844 w 1050131"/>
                <a:gd name="connsiteY2" fmla="*/ 45243 h 904875"/>
                <a:gd name="connsiteX3" fmla="*/ 342900 w 1050131"/>
                <a:gd name="connsiteY3" fmla="*/ 7143 h 904875"/>
                <a:gd name="connsiteX4" fmla="*/ 535781 w 1050131"/>
                <a:gd name="connsiteY4" fmla="*/ 0 h 904875"/>
                <a:gd name="connsiteX5" fmla="*/ 723900 w 1050131"/>
                <a:gd name="connsiteY5" fmla="*/ 14287 h 904875"/>
                <a:gd name="connsiteX6" fmla="*/ 885706 w 1050131"/>
                <a:gd name="connsiteY6" fmla="*/ 45243 h 904875"/>
                <a:gd name="connsiteX7" fmla="*/ 1042987 w 1050131"/>
                <a:gd name="connsiteY7" fmla="*/ 764381 h 904875"/>
                <a:gd name="connsiteX8" fmla="*/ 1050131 w 1050131"/>
                <a:gd name="connsiteY8" fmla="*/ 847725 h 904875"/>
                <a:gd name="connsiteX9" fmla="*/ 988693 w 1050131"/>
                <a:gd name="connsiteY9" fmla="*/ 904875 h 904875"/>
                <a:gd name="connsiteX10" fmla="*/ 766762 w 1050131"/>
                <a:gd name="connsiteY10" fmla="*/ 869156 h 904875"/>
                <a:gd name="connsiteX11" fmla="*/ 373856 w 1050131"/>
                <a:gd name="connsiteY11" fmla="*/ 873917 h 904875"/>
                <a:gd name="connsiteX12" fmla="*/ 90487 w 1050131"/>
                <a:gd name="connsiteY12" fmla="*/ 904875 h 904875"/>
                <a:gd name="connsiteX13" fmla="*/ 801 w 1050131"/>
                <a:gd name="connsiteY13" fmla="*/ 857250 h 904875"/>
                <a:gd name="connsiteX0" fmla="*/ 0 w 1049330"/>
                <a:gd name="connsiteY0" fmla="*/ 857250 h 904875"/>
                <a:gd name="connsiteX1" fmla="*/ 8724 w 1049330"/>
                <a:gd name="connsiteY1" fmla="*/ 766761 h 904875"/>
                <a:gd name="connsiteX2" fmla="*/ 172043 w 1049330"/>
                <a:gd name="connsiteY2" fmla="*/ 45243 h 904875"/>
                <a:gd name="connsiteX3" fmla="*/ 342099 w 1049330"/>
                <a:gd name="connsiteY3" fmla="*/ 7143 h 904875"/>
                <a:gd name="connsiteX4" fmla="*/ 534980 w 1049330"/>
                <a:gd name="connsiteY4" fmla="*/ 0 h 904875"/>
                <a:gd name="connsiteX5" fmla="*/ 723099 w 1049330"/>
                <a:gd name="connsiteY5" fmla="*/ 14287 h 904875"/>
                <a:gd name="connsiteX6" fmla="*/ 884905 w 1049330"/>
                <a:gd name="connsiteY6" fmla="*/ 45243 h 904875"/>
                <a:gd name="connsiteX7" fmla="*/ 1042186 w 1049330"/>
                <a:gd name="connsiteY7" fmla="*/ 764381 h 904875"/>
                <a:gd name="connsiteX8" fmla="*/ 1049330 w 1049330"/>
                <a:gd name="connsiteY8" fmla="*/ 847725 h 904875"/>
                <a:gd name="connsiteX9" fmla="*/ 987892 w 1049330"/>
                <a:gd name="connsiteY9" fmla="*/ 904875 h 904875"/>
                <a:gd name="connsiteX10" fmla="*/ 765961 w 1049330"/>
                <a:gd name="connsiteY10" fmla="*/ 869156 h 904875"/>
                <a:gd name="connsiteX11" fmla="*/ 373055 w 1049330"/>
                <a:gd name="connsiteY11" fmla="*/ 873917 h 904875"/>
                <a:gd name="connsiteX12" fmla="*/ 89686 w 1049330"/>
                <a:gd name="connsiteY12" fmla="*/ 904875 h 904875"/>
                <a:gd name="connsiteX13" fmla="*/ 0 w 1049330"/>
                <a:gd name="connsiteY13" fmla="*/ 85725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9330" h="904875">
                  <a:moveTo>
                    <a:pt x="0" y="857250"/>
                  </a:moveTo>
                  <a:lnTo>
                    <a:pt x="8724" y="766761"/>
                  </a:lnTo>
                  <a:lnTo>
                    <a:pt x="172043" y="45243"/>
                  </a:lnTo>
                  <a:cubicBezTo>
                    <a:pt x="231903" y="37306"/>
                    <a:pt x="282239" y="15080"/>
                    <a:pt x="342099" y="7143"/>
                  </a:cubicBezTo>
                  <a:lnTo>
                    <a:pt x="534980" y="0"/>
                  </a:lnTo>
                  <a:cubicBezTo>
                    <a:pt x="596099" y="8731"/>
                    <a:pt x="661980" y="5556"/>
                    <a:pt x="723099" y="14287"/>
                  </a:cubicBezTo>
                  <a:lnTo>
                    <a:pt x="884905" y="45243"/>
                  </a:lnTo>
                  <a:lnTo>
                    <a:pt x="1042186" y="764381"/>
                  </a:lnTo>
                  <a:lnTo>
                    <a:pt x="1049330" y="847725"/>
                  </a:lnTo>
                  <a:lnTo>
                    <a:pt x="987892" y="904875"/>
                  </a:lnTo>
                  <a:lnTo>
                    <a:pt x="765961" y="869156"/>
                  </a:lnTo>
                  <a:lnTo>
                    <a:pt x="373055" y="873917"/>
                  </a:lnTo>
                  <a:lnTo>
                    <a:pt x="89686" y="904875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ound Same Side Corner Rectangle 258"/>
            <p:cNvSpPr/>
            <p:nvPr/>
          </p:nvSpPr>
          <p:spPr>
            <a:xfrm rot="16200000">
              <a:off x="1683221" y="5465114"/>
              <a:ext cx="173447" cy="12251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hord 259"/>
            <p:cNvSpPr/>
            <p:nvPr/>
          </p:nvSpPr>
          <p:spPr>
            <a:xfrm rot="11604382" flipH="1">
              <a:off x="1758332" y="5370386"/>
              <a:ext cx="13309" cy="31045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hord 260"/>
            <p:cNvSpPr/>
            <p:nvPr/>
          </p:nvSpPr>
          <p:spPr>
            <a:xfrm rot="9995618" flipH="1" flipV="1">
              <a:off x="1758332" y="5541351"/>
              <a:ext cx="13309" cy="31045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Isosceles Triangle 261"/>
            <p:cNvSpPr/>
            <p:nvPr/>
          </p:nvSpPr>
          <p:spPr>
            <a:xfrm rot="16200000">
              <a:off x="1689499" y="5385195"/>
              <a:ext cx="144066" cy="163118"/>
            </a:xfrm>
            <a:prstGeom prst="triangle">
              <a:avLst>
                <a:gd name="adj" fmla="val 46552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 flipH="1">
              <a:off x="1847850" y="5391151"/>
              <a:ext cx="159544" cy="15954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5" name="Straight Connector 264"/>
            <p:cNvCxnSpPr/>
            <p:nvPr/>
          </p:nvCxnSpPr>
          <p:spPr>
            <a:xfrm rot="16200000" flipH="1">
              <a:off x="1566867" y="5467352"/>
              <a:ext cx="235740" cy="26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ectangle 266"/>
            <p:cNvSpPr/>
            <p:nvPr/>
          </p:nvSpPr>
          <p:spPr>
            <a:xfrm>
              <a:off x="2047875" y="5395914"/>
              <a:ext cx="45719" cy="47625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047891" y="5503075"/>
              <a:ext cx="45719" cy="47625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2" name="Freeform 271"/>
          <p:cNvSpPr/>
          <p:nvPr/>
        </p:nvSpPr>
        <p:spPr>
          <a:xfrm>
            <a:off x="2575560" y="4152900"/>
            <a:ext cx="4267200" cy="678180"/>
          </a:xfrm>
          <a:custGeom>
            <a:avLst/>
            <a:gdLst>
              <a:gd name="connsiteX0" fmla="*/ 76200 w 4267200"/>
              <a:gd name="connsiteY0" fmla="*/ 60960 h 678180"/>
              <a:gd name="connsiteX1" fmla="*/ 259080 w 4267200"/>
              <a:gd name="connsiteY1" fmla="*/ 106680 h 678180"/>
              <a:gd name="connsiteX2" fmla="*/ 381000 w 4267200"/>
              <a:gd name="connsiteY2" fmla="*/ 220980 h 678180"/>
              <a:gd name="connsiteX3" fmla="*/ 480060 w 4267200"/>
              <a:gd name="connsiteY3" fmla="*/ 373380 h 678180"/>
              <a:gd name="connsiteX4" fmla="*/ 548640 w 4267200"/>
              <a:gd name="connsiteY4" fmla="*/ 548640 h 678180"/>
              <a:gd name="connsiteX5" fmla="*/ 571500 w 4267200"/>
              <a:gd name="connsiteY5" fmla="*/ 678180 h 678180"/>
              <a:gd name="connsiteX6" fmla="*/ 3642360 w 4267200"/>
              <a:gd name="connsiteY6" fmla="*/ 678180 h 678180"/>
              <a:gd name="connsiteX7" fmla="*/ 3688080 w 4267200"/>
              <a:gd name="connsiteY7" fmla="*/ 548640 h 678180"/>
              <a:gd name="connsiteX8" fmla="*/ 3733800 w 4267200"/>
              <a:gd name="connsiteY8" fmla="*/ 388620 h 678180"/>
              <a:gd name="connsiteX9" fmla="*/ 3893820 w 4267200"/>
              <a:gd name="connsiteY9" fmla="*/ 220980 h 678180"/>
              <a:gd name="connsiteX10" fmla="*/ 4053840 w 4267200"/>
              <a:gd name="connsiteY10" fmla="*/ 121920 h 678180"/>
              <a:gd name="connsiteX11" fmla="*/ 4267200 w 4267200"/>
              <a:gd name="connsiteY11" fmla="*/ 0 h 678180"/>
              <a:gd name="connsiteX12" fmla="*/ 0 w 4267200"/>
              <a:gd name="connsiteY12" fmla="*/ 22860 h 678180"/>
              <a:gd name="connsiteX13" fmla="*/ 76200 w 4267200"/>
              <a:gd name="connsiteY13" fmla="*/ 6096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67200" h="678180">
                <a:moveTo>
                  <a:pt x="76200" y="60960"/>
                </a:moveTo>
                <a:lnTo>
                  <a:pt x="259080" y="106680"/>
                </a:lnTo>
                <a:lnTo>
                  <a:pt x="381000" y="220980"/>
                </a:lnTo>
                <a:lnTo>
                  <a:pt x="480060" y="373380"/>
                </a:lnTo>
                <a:lnTo>
                  <a:pt x="548640" y="548640"/>
                </a:lnTo>
                <a:lnTo>
                  <a:pt x="571500" y="678180"/>
                </a:lnTo>
                <a:lnTo>
                  <a:pt x="3642360" y="678180"/>
                </a:lnTo>
                <a:lnTo>
                  <a:pt x="3688080" y="548640"/>
                </a:lnTo>
                <a:lnTo>
                  <a:pt x="3733800" y="388620"/>
                </a:lnTo>
                <a:lnTo>
                  <a:pt x="3893820" y="220980"/>
                </a:lnTo>
                <a:lnTo>
                  <a:pt x="4053840" y="121920"/>
                </a:lnTo>
                <a:lnTo>
                  <a:pt x="4267200" y="0"/>
                </a:lnTo>
                <a:lnTo>
                  <a:pt x="0" y="22860"/>
                </a:lnTo>
                <a:lnTo>
                  <a:pt x="76200" y="6096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278"/>
          <p:cNvGrpSpPr/>
          <p:nvPr/>
        </p:nvGrpSpPr>
        <p:grpSpPr>
          <a:xfrm>
            <a:off x="3052741" y="2717006"/>
            <a:ext cx="114300" cy="246856"/>
            <a:chOff x="3200400" y="2750344"/>
            <a:chExt cx="114300" cy="246856"/>
          </a:xfrm>
        </p:grpSpPr>
        <p:sp>
          <p:nvSpPr>
            <p:cNvPr id="241" name="Oval 240"/>
            <p:cNvSpPr/>
            <p:nvPr/>
          </p:nvSpPr>
          <p:spPr>
            <a:xfrm>
              <a:off x="3200400" y="2921000"/>
              <a:ext cx="76200" cy="76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267075" y="2750344"/>
              <a:ext cx="47625" cy="1365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-1397950" y="3809905"/>
            <a:ext cx="621883" cy="285210"/>
            <a:chOff x="762000" y="4803685"/>
            <a:chExt cx="621883" cy="263462"/>
          </a:xfrm>
        </p:grpSpPr>
        <p:sp>
          <p:nvSpPr>
            <p:cNvPr id="282" name="Moon 281"/>
            <p:cNvSpPr/>
            <p:nvPr/>
          </p:nvSpPr>
          <p:spPr>
            <a:xfrm>
              <a:off x="762000" y="4833448"/>
              <a:ext cx="33835" cy="196999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Moon 282"/>
            <p:cNvSpPr/>
            <p:nvPr/>
          </p:nvSpPr>
          <p:spPr>
            <a:xfrm rot="10800000">
              <a:off x="1350048" y="4834073"/>
              <a:ext cx="33835" cy="196999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ound Same Side Corner Rectangle 35"/>
            <p:cNvSpPr/>
            <p:nvPr/>
          </p:nvSpPr>
          <p:spPr>
            <a:xfrm rot="16200000">
              <a:off x="961867" y="4629397"/>
              <a:ext cx="223971" cy="609359"/>
            </a:xfrm>
            <a:custGeom>
              <a:avLst/>
              <a:gdLst>
                <a:gd name="connsiteX0" fmla="*/ 249662 w 1497941"/>
                <a:gd name="connsiteY0" fmla="*/ 0 h 3296128"/>
                <a:gd name="connsiteX1" fmla="*/ 1248279 w 1497941"/>
                <a:gd name="connsiteY1" fmla="*/ 0 h 3296128"/>
                <a:gd name="connsiteX2" fmla="*/ 1497941 w 1497941"/>
                <a:gd name="connsiteY2" fmla="*/ 249662 h 3296128"/>
                <a:gd name="connsiteX3" fmla="*/ 1497941 w 1497941"/>
                <a:gd name="connsiteY3" fmla="*/ 3296128 h 3296128"/>
                <a:gd name="connsiteX4" fmla="*/ 1497941 w 1497941"/>
                <a:gd name="connsiteY4" fmla="*/ 3296128 h 3296128"/>
                <a:gd name="connsiteX5" fmla="*/ 0 w 1497941"/>
                <a:gd name="connsiteY5" fmla="*/ 3296128 h 3296128"/>
                <a:gd name="connsiteX6" fmla="*/ 0 w 1497941"/>
                <a:gd name="connsiteY6" fmla="*/ 3296128 h 3296128"/>
                <a:gd name="connsiteX7" fmla="*/ 0 w 1497941"/>
                <a:gd name="connsiteY7" fmla="*/ 249662 h 3296128"/>
                <a:gd name="connsiteX8" fmla="*/ 249662 w 1497941"/>
                <a:gd name="connsiteY8" fmla="*/ 0 h 3296128"/>
                <a:gd name="connsiteX0" fmla="*/ 249662 w 1497941"/>
                <a:gd name="connsiteY0" fmla="*/ 0 h 4301968"/>
                <a:gd name="connsiteX1" fmla="*/ 1248279 w 1497941"/>
                <a:gd name="connsiteY1" fmla="*/ 0 h 4301968"/>
                <a:gd name="connsiteX2" fmla="*/ 1497941 w 1497941"/>
                <a:gd name="connsiteY2" fmla="*/ 249662 h 4301968"/>
                <a:gd name="connsiteX3" fmla="*/ 1497941 w 1497941"/>
                <a:gd name="connsiteY3" fmla="*/ 3296128 h 4301968"/>
                <a:gd name="connsiteX4" fmla="*/ 1475081 w 1497941"/>
                <a:gd name="connsiteY4" fmla="*/ 4301968 h 4301968"/>
                <a:gd name="connsiteX5" fmla="*/ 0 w 1497941"/>
                <a:gd name="connsiteY5" fmla="*/ 3296128 h 4301968"/>
                <a:gd name="connsiteX6" fmla="*/ 0 w 1497941"/>
                <a:gd name="connsiteY6" fmla="*/ 3296128 h 4301968"/>
                <a:gd name="connsiteX7" fmla="*/ 0 w 1497941"/>
                <a:gd name="connsiteY7" fmla="*/ 249662 h 4301968"/>
                <a:gd name="connsiteX8" fmla="*/ 249662 w 1497941"/>
                <a:gd name="connsiteY8" fmla="*/ 0 h 4301968"/>
                <a:gd name="connsiteX0" fmla="*/ 249662 w 1497941"/>
                <a:gd name="connsiteY0" fmla="*/ 0 h 4332448"/>
                <a:gd name="connsiteX1" fmla="*/ 1248279 w 1497941"/>
                <a:gd name="connsiteY1" fmla="*/ 0 h 4332448"/>
                <a:gd name="connsiteX2" fmla="*/ 1497941 w 1497941"/>
                <a:gd name="connsiteY2" fmla="*/ 249662 h 4332448"/>
                <a:gd name="connsiteX3" fmla="*/ 1497941 w 1497941"/>
                <a:gd name="connsiteY3" fmla="*/ 3296128 h 4332448"/>
                <a:gd name="connsiteX4" fmla="*/ 1475081 w 1497941"/>
                <a:gd name="connsiteY4" fmla="*/ 4301968 h 4332448"/>
                <a:gd name="connsiteX5" fmla="*/ 0 w 1497941"/>
                <a:gd name="connsiteY5" fmla="*/ 3296128 h 4332448"/>
                <a:gd name="connsiteX6" fmla="*/ 45720 w 1497941"/>
                <a:gd name="connsiteY6" fmla="*/ 4332448 h 4332448"/>
                <a:gd name="connsiteX7" fmla="*/ 0 w 1497941"/>
                <a:gd name="connsiteY7" fmla="*/ 249662 h 4332448"/>
                <a:gd name="connsiteX8" fmla="*/ 249662 w 1497941"/>
                <a:gd name="connsiteY8" fmla="*/ 0 h 433244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45720 w 1497941"/>
                <a:gd name="connsiteY6" fmla="*/ 4332448 h 4469608"/>
                <a:gd name="connsiteX7" fmla="*/ 0 w 1497941"/>
                <a:gd name="connsiteY7" fmla="*/ 249662 h 4469608"/>
                <a:gd name="connsiteX8" fmla="*/ 249662 w 1497941"/>
                <a:gd name="connsiteY8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754380 w 1497941"/>
                <a:gd name="connsiteY5" fmla="*/ 4469608 h 4469608"/>
                <a:gd name="connsiteX6" fmla="*/ 373379 w 1497941"/>
                <a:gd name="connsiteY6" fmla="*/ 4439812 h 4469608"/>
                <a:gd name="connsiteX7" fmla="*/ 45720 w 1497941"/>
                <a:gd name="connsiteY7" fmla="*/ 4332448 h 4469608"/>
                <a:gd name="connsiteX8" fmla="*/ 0 w 1497941"/>
                <a:gd name="connsiteY8" fmla="*/ 249662 h 4469608"/>
                <a:gd name="connsiteX9" fmla="*/ 249662 w 1497941"/>
                <a:gd name="connsiteY9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196339 w 1497941"/>
                <a:gd name="connsiteY5" fmla="*/ 4416952 h 4469608"/>
                <a:gd name="connsiteX6" fmla="*/ 754380 w 1497941"/>
                <a:gd name="connsiteY6" fmla="*/ 4469608 h 4469608"/>
                <a:gd name="connsiteX7" fmla="*/ 373379 w 1497941"/>
                <a:gd name="connsiteY7" fmla="*/ 4439812 h 4469608"/>
                <a:gd name="connsiteX8" fmla="*/ 45720 w 1497941"/>
                <a:gd name="connsiteY8" fmla="*/ 4332448 h 4469608"/>
                <a:gd name="connsiteX9" fmla="*/ 0 w 1497941"/>
                <a:gd name="connsiteY9" fmla="*/ 249662 h 4469608"/>
                <a:gd name="connsiteX10" fmla="*/ 249662 w 1497941"/>
                <a:gd name="connsiteY10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196339 w 1497941"/>
                <a:gd name="connsiteY6" fmla="*/ 4416952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49662 w 1497941"/>
                <a:gd name="connsiteY0" fmla="*/ 0 h 4469608"/>
                <a:gd name="connsiteX1" fmla="*/ 1248279 w 1497941"/>
                <a:gd name="connsiteY1" fmla="*/ 0 h 4469608"/>
                <a:gd name="connsiteX2" fmla="*/ 1497941 w 1497941"/>
                <a:gd name="connsiteY2" fmla="*/ 249662 h 4469608"/>
                <a:gd name="connsiteX3" fmla="*/ 1497941 w 1497941"/>
                <a:gd name="connsiteY3" fmla="*/ 3296128 h 4469608"/>
                <a:gd name="connsiteX4" fmla="*/ 1475081 w 1497941"/>
                <a:gd name="connsiteY4" fmla="*/ 4301968 h 4469608"/>
                <a:gd name="connsiteX5" fmla="*/ 1345881 w 1497941"/>
                <a:gd name="connsiteY5" fmla="*/ 4391711 h 4469608"/>
                <a:gd name="connsiteX6" fmla="*/ 1213008 w 1497941"/>
                <a:gd name="connsiteY6" fmla="*/ 4419333 h 4469608"/>
                <a:gd name="connsiteX7" fmla="*/ 754380 w 1497941"/>
                <a:gd name="connsiteY7" fmla="*/ 4469608 h 4469608"/>
                <a:gd name="connsiteX8" fmla="*/ 373379 w 1497941"/>
                <a:gd name="connsiteY8" fmla="*/ 4439812 h 4469608"/>
                <a:gd name="connsiteX9" fmla="*/ 45720 w 1497941"/>
                <a:gd name="connsiteY9" fmla="*/ 4332448 h 4469608"/>
                <a:gd name="connsiteX10" fmla="*/ 0 w 1497941"/>
                <a:gd name="connsiteY10" fmla="*/ 249662 h 4469608"/>
                <a:gd name="connsiteX11" fmla="*/ 249662 w 1497941"/>
                <a:gd name="connsiteY11" fmla="*/ 0 h 4469608"/>
                <a:gd name="connsiteX0" fmla="*/ 256331 w 1504610"/>
                <a:gd name="connsiteY0" fmla="*/ 0 h 4469608"/>
                <a:gd name="connsiteX1" fmla="*/ 1254948 w 1504610"/>
                <a:gd name="connsiteY1" fmla="*/ 0 h 4469608"/>
                <a:gd name="connsiteX2" fmla="*/ 1504610 w 1504610"/>
                <a:gd name="connsiteY2" fmla="*/ 249662 h 4469608"/>
                <a:gd name="connsiteX3" fmla="*/ 1504610 w 1504610"/>
                <a:gd name="connsiteY3" fmla="*/ 3296128 h 4469608"/>
                <a:gd name="connsiteX4" fmla="*/ 1481750 w 1504610"/>
                <a:gd name="connsiteY4" fmla="*/ 4301968 h 4469608"/>
                <a:gd name="connsiteX5" fmla="*/ 1352550 w 1504610"/>
                <a:gd name="connsiteY5" fmla="*/ 4391711 h 4469608"/>
                <a:gd name="connsiteX6" fmla="*/ 1219677 w 1504610"/>
                <a:gd name="connsiteY6" fmla="*/ 4419333 h 4469608"/>
                <a:gd name="connsiteX7" fmla="*/ 761049 w 1504610"/>
                <a:gd name="connsiteY7" fmla="*/ 4469608 h 4469608"/>
                <a:gd name="connsiteX8" fmla="*/ 380048 w 1504610"/>
                <a:gd name="connsiteY8" fmla="*/ 4439812 h 4469608"/>
                <a:gd name="connsiteX9" fmla="*/ 52389 w 1504610"/>
                <a:gd name="connsiteY9" fmla="*/ 4332448 h 4469608"/>
                <a:gd name="connsiteX10" fmla="*/ 0 w 1504610"/>
                <a:gd name="connsiteY10" fmla="*/ 4151204 h 4469608"/>
                <a:gd name="connsiteX11" fmla="*/ 6669 w 1504610"/>
                <a:gd name="connsiteY11" fmla="*/ 249662 h 4469608"/>
                <a:gd name="connsiteX12" fmla="*/ 256331 w 1504610"/>
                <a:gd name="connsiteY12" fmla="*/ 0 h 4469608"/>
                <a:gd name="connsiteX0" fmla="*/ 263524 w 1511803"/>
                <a:gd name="connsiteY0" fmla="*/ 0 h 4469608"/>
                <a:gd name="connsiteX1" fmla="*/ 1262141 w 1511803"/>
                <a:gd name="connsiteY1" fmla="*/ 0 h 4469608"/>
                <a:gd name="connsiteX2" fmla="*/ 1511803 w 1511803"/>
                <a:gd name="connsiteY2" fmla="*/ 249662 h 4469608"/>
                <a:gd name="connsiteX3" fmla="*/ 1511803 w 1511803"/>
                <a:gd name="connsiteY3" fmla="*/ 3296128 h 4469608"/>
                <a:gd name="connsiteX4" fmla="*/ 1488943 w 1511803"/>
                <a:gd name="connsiteY4" fmla="*/ 4301968 h 4469608"/>
                <a:gd name="connsiteX5" fmla="*/ 1359743 w 1511803"/>
                <a:gd name="connsiteY5" fmla="*/ 4391711 h 4469608"/>
                <a:gd name="connsiteX6" fmla="*/ 1226870 w 1511803"/>
                <a:gd name="connsiteY6" fmla="*/ 4419333 h 4469608"/>
                <a:gd name="connsiteX7" fmla="*/ 768242 w 1511803"/>
                <a:gd name="connsiteY7" fmla="*/ 4469608 h 4469608"/>
                <a:gd name="connsiteX8" fmla="*/ 387241 w 1511803"/>
                <a:gd name="connsiteY8" fmla="*/ 4439812 h 4469608"/>
                <a:gd name="connsiteX9" fmla="*/ 59582 w 1511803"/>
                <a:gd name="connsiteY9" fmla="*/ 4332448 h 4469608"/>
                <a:gd name="connsiteX10" fmla="*/ 7193 w 1511803"/>
                <a:gd name="connsiteY10" fmla="*/ 4151204 h 4469608"/>
                <a:gd name="connsiteX11" fmla="*/ 51 w 1511803"/>
                <a:gd name="connsiteY11" fmla="*/ 3782111 h 4469608"/>
                <a:gd name="connsiteX12" fmla="*/ 13862 w 1511803"/>
                <a:gd name="connsiteY12" fmla="*/ 249662 h 4469608"/>
                <a:gd name="connsiteX13" fmla="*/ 263524 w 1511803"/>
                <a:gd name="connsiteY13" fmla="*/ 0 h 4469608"/>
                <a:gd name="connsiteX0" fmla="*/ 320688 w 1568967"/>
                <a:gd name="connsiteY0" fmla="*/ 0 h 4469608"/>
                <a:gd name="connsiteX1" fmla="*/ 1319305 w 1568967"/>
                <a:gd name="connsiteY1" fmla="*/ 0 h 4469608"/>
                <a:gd name="connsiteX2" fmla="*/ 1568967 w 1568967"/>
                <a:gd name="connsiteY2" fmla="*/ 249662 h 4469608"/>
                <a:gd name="connsiteX3" fmla="*/ 1568967 w 1568967"/>
                <a:gd name="connsiteY3" fmla="*/ 3296128 h 4469608"/>
                <a:gd name="connsiteX4" fmla="*/ 1546107 w 1568967"/>
                <a:gd name="connsiteY4" fmla="*/ 4301968 h 4469608"/>
                <a:gd name="connsiteX5" fmla="*/ 1416907 w 1568967"/>
                <a:gd name="connsiteY5" fmla="*/ 4391711 h 4469608"/>
                <a:gd name="connsiteX6" fmla="*/ 1284034 w 1568967"/>
                <a:gd name="connsiteY6" fmla="*/ 4419333 h 4469608"/>
                <a:gd name="connsiteX7" fmla="*/ 825406 w 1568967"/>
                <a:gd name="connsiteY7" fmla="*/ 4469608 h 4469608"/>
                <a:gd name="connsiteX8" fmla="*/ 444405 w 1568967"/>
                <a:gd name="connsiteY8" fmla="*/ 4439812 h 4469608"/>
                <a:gd name="connsiteX9" fmla="*/ 116746 w 1568967"/>
                <a:gd name="connsiteY9" fmla="*/ 4332448 h 4469608"/>
                <a:gd name="connsiteX10" fmla="*/ 64357 w 1568967"/>
                <a:gd name="connsiteY10" fmla="*/ 4151204 h 4469608"/>
                <a:gd name="connsiteX11" fmla="*/ 57215 w 1568967"/>
                <a:gd name="connsiteY11" fmla="*/ 3782111 h 4469608"/>
                <a:gd name="connsiteX12" fmla="*/ 65 w 1568967"/>
                <a:gd name="connsiteY12" fmla="*/ 3334436 h 4469608"/>
                <a:gd name="connsiteX13" fmla="*/ 71026 w 1568967"/>
                <a:gd name="connsiteY13" fmla="*/ 249662 h 4469608"/>
                <a:gd name="connsiteX14" fmla="*/ 320688 w 1568967"/>
                <a:gd name="connsiteY14" fmla="*/ 0 h 4469608"/>
                <a:gd name="connsiteX0" fmla="*/ 320623 w 1568902"/>
                <a:gd name="connsiteY0" fmla="*/ 0 h 4469608"/>
                <a:gd name="connsiteX1" fmla="*/ 1319240 w 1568902"/>
                <a:gd name="connsiteY1" fmla="*/ 0 h 4469608"/>
                <a:gd name="connsiteX2" fmla="*/ 1568902 w 1568902"/>
                <a:gd name="connsiteY2" fmla="*/ 249662 h 4469608"/>
                <a:gd name="connsiteX3" fmla="*/ 1568902 w 1568902"/>
                <a:gd name="connsiteY3" fmla="*/ 3296128 h 4469608"/>
                <a:gd name="connsiteX4" fmla="*/ 1546042 w 1568902"/>
                <a:gd name="connsiteY4" fmla="*/ 4301968 h 4469608"/>
                <a:gd name="connsiteX5" fmla="*/ 1416842 w 1568902"/>
                <a:gd name="connsiteY5" fmla="*/ 4391711 h 4469608"/>
                <a:gd name="connsiteX6" fmla="*/ 1283969 w 1568902"/>
                <a:gd name="connsiteY6" fmla="*/ 4419333 h 4469608"/>
                <a:gd name="connsiteX7" fmla="*/ 825341 w 1568902"/>
                <a:gd name="connsiteY7" fmla="*/ 4469608 h 4469608"/>
                <a:gd name="connsiteX8" fmla="*/ 444340 w 1568902"/>
                <a:gd name="connsiteY8" fmla="*/ 4439812 h 4469608"/>
                <a:gd name="connsiteX9" fmla="*/ 116681 w 1568902"/>
                <a:gd name="connsiteY9" fmla="*/ 4332448 h 4469608"/>
                <a:gd name="connsiteX10" fmla="*/ 64292 w 1568902"/>
                <a:gd name="connsiteY10" fmla="*/ 4151204 h 4469608"/>
                <a:gd name="connsiteX11" fmla="*/ 57150 w 1568902"/>
                <a:gd name="connsiteY11" fmla="*/ 3782111 h 4469608"/>
                <a:gd name="connsiteX12" fmla="*/ 0 w 1568902"/>
                <a:gd name="connsiteY12" fmla="*/ 3334436 h 4469608"/>
                <a:gd name="connsiteX13" fmla="*/ 70961 w 1568902"/>
                <a:gd name="connsiteY13" fmla="*/ 249662 h 4469608"/>
                <a:gd name="connsiteX14" fmla="*/ 320623 w 1568902"/>
                <a:gd name="connsiteY14" fmla="*/ 0 h 4469608"/>
                <a:gd name="connsiteX0" fmla="*/ 322535 w 1570814"/>
                <a:gd name="connsiteY0" fmla="*/ 0 h 4469608"/>
                <a:gd name="connsiteX1" fmla="*/ 1321152 w 1570814"/>
                <a:gd name="connsiteY1" fmla="*/ 0 h 4469608"/>
                <a:gd name="connsiteX2" fmla="*/ 1570814 w 1570814"/>
                <a:gd name="connsiteY2" fmla="*/ 249662 h 4469608"/>
                <a:gd name="connsiteX3" fmla="*/ 1570814 w 1570814"/>
                <a:gd name="connsiteY3" fmla="*/ 3296128 h 4469608"/>
                <a:gd name="connsiteX4" fmla="*/ 1547954 w 1570814"/>
                <a:gd name="connsiteY4" fmla="*/ 4301968 h 4469608"/>
                <a:gd name="connsiteX5" fmla="*/ 1418754 w 1570814"/>
                <a:gd name="connsiteY5" fmla="*/ 4391711 h 4469608"/>
                <a:gd name="connsiteX6" fmla="*/ 1285881 w 1570814"/>
                <a:gd name="connsiteY6" fmla="*/ 4419333 h 4469608"/>
                <a:gd name="connsiteX7" fmla="*/ 827253 w 1570814"/>
                <a:gd name="connsiteY7" fmla="*/ 4469608 h 4469608"/>
                <a:gd name="connsiteX8" fmla="*/ 446252 w 1570814"/>
                <a:gd name="connsiteY8" fmla="*/ 4439812 h 4469608"/>
                <a:gd name="connsiteX9" fmla="*/ 118593 w 1570814"/>
                <a:gd name="connsiteY9" fmla="*/ 4332448 h 4469608"/>
                <a:gd name="connsiteX10" fmla="*/ 66204 w 1570814"/>
                <a:gd name="connsiteY10" fmla="*/ 4151204 h 4469608"/>
                <a:gd name="connsiteX11" fmla="*/ 59062 w 1570814"/>
                <a:gd name="connsiteY11" fmla="*/ 3782111 h 4469608"/>
                <a:gd name="connsiteX12" fmla="*/ 1912 w 1570814"/>
                <a:gd name="connsiteY12" fmla="*/ 3334436 h 4469608"/>
                <a:gd name="connsiteX13" fmla="*/ 30487 w 1570814"/>
                <a:gd name="connsiteY13" fmla="*/ 2793892 h 4469608"/>
                <a:gd name="connsiteX14" fmla="*/ 72873 w 1570814"/>
                <a:gd name="connsiteY14" fmla="*/ 249662 h 4469608"/>
                <a:gd name="connsiteX15" fmla="*/ 322535 w 1570814"/>
                <a:gd name="connsiteY15" fmla="*/ 0 h 4469608"/>
                <a:gd name="connsiteX0" fmla="*/ 321611 w 1569890"/>
                <a:gd name="connsiteY0" fmla="*/ 0 h 4469608"/>
                <a:gd name="connsiteX1" fmla="*/ 1320228 w 1569890"/>
                <a:gd name="connsiteY1" fmla="*/ 0 h 4469608"/>
                <a:gd name="connsiteX2" fmla="*/ 1569890 w 1569890"/>
                <a:gd name="connsiteY2" fmla="*/ 249662 h 4469608"/>
                <a:gd name="connsiteX3" fmla="*/ 1569890 w 1569890"/>
                <a:gd name="connsiteY3" fmla="*/ 3296128 h 4469608"/>
                <a:gd name="connsiteX4" fmla="*/ 1547030 w 1569890"/>
                <a:gd name="connsiteY4" fmla="*/ 4301968 h 4469608"/>
                <a:gd name="connsiteX5" fmla="*/ 1417830 w 1569890"/>
                <a:gd name="connsiteY5" fmla="*/ 4391711 h 4469608"/>
                <a:gd name="connsiteX6" fmla="*/ 1284957 w 1569890"/>
                <a:gd name="connsiteY6" fmla="*/ 4419333 h 4469608"/>
                <a:gd name="connsiteX7" fmla="*/ 826329 w 1569890"/>
                <a:gd name="connsiteY7" fmla="*/ 4469608 h 4469608"/>
                <a:gd name="connsiteX8" fmla="*/ 445328 w 1569890"/>
                <a:gd name="connsiteY8" fmla="*/ 4439812 h 4469608"/>
                <a:gd name="connsiteX9" fmla="*/ 117669 w 1569890"/>
                <a:gd name="connsiteY9" fmla="*/ 4332448 h 4469608"/>
                <a:gd name="connsiteX10" fmla="*/ 65280 w 1569890"/>
                <a:gd name="connsiteY10" fmla="*/ 4151204 h 4469608"/>
                <a:gd name="connsiteX11" fmla="*/ 58138 w 1569890"/>
                <a:gd name="connsiteY11" fmla="*/ 3782111 h 4469608"/>
                <a:gd name="connsiteX12" fmla="*/ 988 w 1569890"/>
                <a:gd name="connsiteY12" fmla="*/ 3334436 h 4469608"/>
                <a:gd name="connsiteX13" fmla="*/ 60519 w 1569890"/>
                <a:gd name="connsiteY13" fmla="*/ 2789130 h 4469608"/>
                <a:gd name="connsiteX14" fmla="*/ 71949 w 1569890"/>
                <a:gd name="connsiteY14" fmla="*/ 249662 h 4469608"/>
                <a:gd name="connsiteX15" fmla="*/ 321611 w 1569890"/>
                <a:gd name="connsiteY15" fmla="*/ 0 h 4469608"/>
                <a:gd name="connsiteX0" fmla="*/ 322109 w 1570388"/>
                <a:gd name="connsiteY0" fmla="*/ 0 h 4469608"/>
                <a:gd name="connsiteX1" fmla="*/ 1320726 w 1570388"/>
                <a:gd name="connsiteY1" fmla="*/ 0 h 4469608"/>
                <a:gd name="connsiteX2" fmla="*/ 1570388 w 1570388"/>
                <a:gd name="connsiteY2" fmla="*/ 249662 h 4469608"/>
                <a:gd name="connsiteX3" fmla="*/ 1570388 w 1570388"/>
                <a:gd name="connsiteY3" fmla="*/ 3296128 h 4469608"/>
                <a:gd name="connsiteX4" fmla="*/ 1547528 w 1570388"/>
                <a:gd name="connsiteY4" fmla="*/ 4301968 h 4469608"/>
                <a:gd name="connsiteX5" fmla="*/ 1418328 w 1570388"/>
                <a:gd name="connsiteY5" fmla="*/ 4391711 h 4469608"/>
                <a:gd name="connsiteX6" fmla="*/ 1285455 w 1570388"/>
                <a:gd name="connsiteY6" fmla="*/ 4419333 h 4469608"/>
                <a:gd name="connsiteX7" fmla="*/ 826827 w 1570388"/>
                <a:gd name="connsiteY7" fmla="*/ 4469608 h 4469608"/>
                <a:gd name="connsiteX8" fmla="*/ 445826 w 1570388"/>
                <a:gd name="connsiteY8" fmla="*/ 4439812 h 4469608"/>
                <a:gd name="connsiteX9" fmla="*/ 118167 w 1570388"/>
                <a:gd name="connsiteY9" fmla="*/ 4332448 h 4469608"/>
                <a:gd name="connsiteX10" fmla="*/ 65778 w 1570388"/>
                <a:gd name="connsiteY10" fmla="*/ 4151204 h 4469608"/>
                <a:gd name="connsiteX11" fmla="*/ 58636 w 1570388"/>
                <a:gd name="connsiteY11" fmla="*/ 3782111 h 4469608"/>
                <a:gd name="connsiteX12" fmla="*/ 1486 w 1570388"/>
                <a:gd name="connsiteY12" fmla="*/ 3334436 h 4469608"/>
                <a:gd name="connsiteX13" fmla="*/ 39586 w 1570388"/>
                <a:gd name="connsiteY13" fmla="*/ 2786748 h 4469608"/>
                <a:gd name="connsiteX14" fmla="*/ 72447 w 1570388"/>
                <a:gd name="connsiteY14" fmla="*/ 249662 h 4469608"/>
                <a:gd name="connsiteX15" fmla="*/ 322109 w 1570388"/>
                <a:gd name="connsiteY15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47528 w 1587807"/>
                <a:gd name="connsiteY5" fmla="*/ 4301968 h 4469608"/>
                <a:gd name="connsiteX6" fmla="*/ 1418328 w 1587807"/>
                <a:gd name="connsiteY6" fmla="*/ 4391711 h 4469608"/>
                <a:gd name="connsiteX7" fmla="*/ 1285455 w 1587807"/>
                <a:gd name="connsiteY7" fmla="*/ 4419333 h 4469608"/>
                <a:gd name="connsiteX8" fmla="*/ 826827 w 1587807"/>
                <a:gd name="connsiteY8" fmla="*/ 4469608 h 4469608"/>
                <a:gd name="connsiteX9" fmla="*/ 445826 w 1587807"/>
                <a:gd name="connsiteY9" fmla="*/ 4439812 h 4469608"/>
                <a:gd name="connsiteX10" fmla="*/ 118167 w 1587807"/>
                <a:gd name="connsiteY10" fmla="*/ 4332448 h 4469608"/>
                <a:gd name="connsiteX11" fmla="*/ 65778 w 1587807"/>
                <a:gd name="connsiteY11" fmla="*/ 4151204 h 4469608"/>
                <a:gd name="connsiteX12" fmla="*/ 58636 w 1587807"/>
                <a:gd name="connsiteY12" fmla="*/ 3782111 h 4469608"/>
                <a:gd name="connsiteX13" fmla="*/ 1486 w 1587807"/>
                <a:gd name="connsiteY13" fmla="*/ 3334436 h 4469608"/>
                <a:gd name="connsiteX14" fmla="*/ 39586 w 1587807"/>
                <a:gd name="connsiteY14" fmla="*/ 2786748 h 4469608"/>
                <a:gd name="connsiteX15" fmla="*/ 72447 w 1587807"/>
                <a:gd name="connsiteY15" fmla="*/ 249662 h 4469608"/>
                <a:gd name="connsiteX16" fmla="*/ 322109 w 1587807"/>
                <a:gd name="connsiteY16" fmla="*/ 0 h 4469608"/>
                <a:gd name="connsiteX0" fmla="*/ 322109 w 1587807"/>
                <a:gd name="connsiteY0" fmla="*/ 0 h 4469608"/>
                <a:gd name="connsiteX1" fmla="*/ 1320726 w 1587807"/>
                <a:gd name="connsiteY1" fmla="*/ 0 h 4469608"/>
                <a:gd name="connsiteX2" fmla="*/ 1570388 w 1587807"/>
                <a:gd name="connsiteY2" fmla="*/ 249662 h 4469608"/>
                <a:gd name="connsiteX3" fmla="*/ 1570388 w 1587807"/>
                <a:gd name="connsiteY3" fmla="*/ 3296128 h 4469608"/>
                <a:gd name="connsiteX4" fmla="*/ 1587398 w 1587807"/>
                <a:gd name="connsiteY4" fmla="*/ 3822592 h 4469608"/>
                <a:gd name="connsiteX5" fmla="*/ 1577872 w 1587807"/>
                <a:gd name="connsiteY5" fmla="*/ 4170254 h 4469608"/>
                <a:gd name="connsiteX6" fmla="*/ 1547528 w 1587807"/>
                <a:gd name="connsiteY6" fmla="*/ 4301968 h 4469608"/>
                <a:gd name="connsiteX7" fmla="*/ 1418328 w 1587807"/>
                <a:gd name="connsiteY7" fmla="*/ 4391711 h 4469608"/>
                <a:gd name="connsiteX8" fmla="*/ 1285455 w 1587807"/>
                <a:gd name="connsiteY8" fmla="*/ 4419333 h 4469608"/>
                <a:gd name="connsiteX9" fmla="*/ 826827 w 1587807"/>
                <a:gd name="connsiteY9" fmla="*/ 4469608 h 4469608"/>
                <a:gd name="connsiteX10" fmla="*/ 445826 w 1587807"/>
                <a:gd name="connsiteY10" fmla="*/ 4439812 h 4469608"/>
                <a:gd name="connsiteX11" fmla="*/ 118167 w 1587807"/>
                <a:gd name="connsiteY11" fmla="*/ 4332448 h 4469608"/>
                <a:gd name="connsiteX12" fmla="*/ 65778 w 1587807"/>
                <a:gd name="connsiteY12" fmla="*/ 4151204 h 4469608"/>
                <a:gd name="connsiteX13" fmla="*/ 58636 w 1587807"/>
                <a:gd name="connsiteY13" fmla="*/ 3782111 h 4469608"/>
                <a:gd name="connsiteX14" fmla="*/ 1486 w 1587807"/>
                <a:gd name="connsiteY14" fmla="*/ 3334436 h 4469608"/>
                <a:gd name="connsiteX15" fmla="*/ 39586 w 1587807"/>
                <a:gd name="connsiteY15" fmla="*/ 2786748 h 4469608"/>
                <a:gd name="connsiteX16" fmla="*/ 72447 w 1587807"/>
                <a:gd name="connsiteY16" fmla="*/ 249662 h 4469608"/>
                <a:gd name="connsiteX17" fmla="*/ 322109 w 15878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44207 w 1644207"/>
                <a:gd name="connsiteY3" fmla="*/ 3298509 h 4469608"/>
                <a:gd name="connsiteX4" fmla="*/ 1587398 w 1644207"/>
                <a:gd name="connsiteY4" fmla="*/ 3822592 h 4469608"/>
                <a:gd name="connsiteX5" fmla="*/ 1577872 w 1644207"/>
                <a:gd name="connsiteY5" fmla="*/ 4170254 h 4469608"/>
                <a:gd name="connsiteX6" fmla="*/ 1547528 w 1644207"/>
                <a:gd name="connsiteY6" fmla="*/ 4301968 h 4469608"/>
                <a:gd name="connsiteX7" fmla="*/ 1418328 w 1644207"/>
                <a:gd name="connsiteY7" fmla="*/ 4391711 h 4469608"/>
                <a:gd name="connsiteX8" fmla="*/ 1285455 w 1644207"/>
                <a:gd name="connsiteY8" fmla="*/ 4419333 h 4469608"/>
                <a:gd name="connsiteX9" fmla="*/ 826827 w 1644207"/>
                <a:gd name="connsiteY9" fmla="*/ 4469608 h 4469608"/>
                <a:gd name="connsiteX10" fmla="*/ 445826 w 1644207"/>
                <a:gd name="connsiteY10" fmla="*/ 4439812 h 4469608"/>
                <a:gd name="connsiteX11" fmla="*/ 118167 w 1644207"/>
                <a:gd name="connsiteY11" fmla="*/ 4332448 h 4469608"/>
                <a:gd name="connsiteX12" fmla="*/ 65778 w 1644207"/>
                <a:gd name="connsiteY12" fmla="*/ 4151204 h 4469608"/>
                <a:gd name="connsiteX13" fmla="*/ 58636 w 1644207"/>
                <a:gd name="connsiteY13" fmla="*/ 3782111 h 4469608"/>
                <a:gd name="connsiteX14" fmla="*/ 1486 w 1644207"/>
                <a:gd name="connsiteY14" fmla="*/ 3334436 h 4469608"/>
                <a:gd name="connsiteX15" fmla="*/ 39586 w 1644207"/>
                <a:gd name="connsiteY15" fmla="*/ 2786748 h 4469608"/>
                <a:gd name="connsiteX16" fmla="*/ 72447 w 1644207"/>
                <a:gd name="connsiteY16" fmla="*/ 249662 h 4469608"/>
                <a:gd name="connsiteX17" fmla="*/ 322109 w 1644207"/>
                <a:gd name="connsiteY17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4066 w 1644207"/>
                <a:gd name="connsiteY3" fmla="*/ 2836754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7872 w 1644207"/>
                <a:gd name="connsiteY3" fmla="*/ 2805798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01685 w 1644207"/>
                <a:gd name="connsiteY3" fmla="*/ 2801035 h 4469608"/>
                <a:gd name="connsiteX4" fmla="*/ 1644207 w 1644207"/>
                <a:gd name="connsiteY4" fmla="*/ 3298509 h 4469608"/>
                <a:gd name="connsiteX5" fmla="*/ 1587398 w 1644207"/>
                <a:gd name="connsiteY5" fmla="*/ 3822592 h 4469608"/>
                <a:gd name="connsiteX6" fmla="*/ 1577872 w 1644207"/>
                <a:gd name="connsiteY6" fmla="*/ 4170254 h 4469608"/>
                <a:gd name="connsiteX7" fmla="*/ 1547528 w 1644207"/>
                <a:gd name="connsiteY7" fmla="*/ 4301968 h 4469608"/>
                <a:gd name="connsiteX8" fmla="*/ 1418328 w 1644207"/>
                <a:gd name="connsiteY8" fmla="*/ 4391711 h 4469608"/>
                <a:gd name="connsiteX9" fmla="*/ 1285455 w 1644207"/>
                <a:gd name="connsiteY9" fmla="*/ 4419333 h 4469608"/>
                <a:gd name="connsiteX10" fmla="*/ 826827 w 1644207"/>
                <a:gd name="connsiteY10" fmla="*/ 4469608 h 4469608"/>
                <a:gd name="connsiteX11" fmla="*/ 445826 w 1644207"/>
                <a:gd name="connsiteY11" fmla="*/ 4439812 h 4469608"/>
                <a:gd name="connsiteX12" fmla="*/ 118167 w 1644207"/>
                <a:gd name="connsiteY12" fmla="*/ 4332448 h 4469608"/>
                <a:gd name="connsiteX13" fmla="*/ 65778 w 1644207"/>
                <a:gd name="connsiteY13" fmla="*/ 4151204 h 4469608"/>
                <a:gd name="connsiteX14" fmla="*/ 58636 w 1644207"/>
                <a:gd name="connsiteY14" fmla="*/ 3782111 h 4469608"/>
                <a:gd name="connsiteX15" fmla="*/ 1486 w 1644207"/>
                <a:gd name="connsiteY15" fmla="*/ 3334436 h 4469608"/>
                <a:gd name="connsiteX16" fmla="*/ 39586 w 1644207"/>
                <a:gd name="connsiteY16" fmla="*/ 2786748 h 4469608"/>
                <a:gd name="connsiteX17" fmla="*/ 72447 w 1644207"/>
                <a:gd name="connsiteY17" fmla="*/ 249662 h 4469608"/>
                <a:gd name="connsiteX18" fmla="*/ 322109 w 1644207"/>
                <a:gd name="connsiteY18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0260 w 1644207"/>
                <a:gd name="connsiteY3" fmla="*/ 1458011 h 4469608"/>
                <a:gd name="connsiteX4" fmla="*/ 1601685 w 1644207"/>
                <a:gd name="connsiteY4" fmla="*/ 2801035 h 4469608"/>
                <a:gd name="connsiteX5" fmla="*/ 1644207 w 1644207"/>
                <a:gd name="connsiteY5" fmla="*/ 3298509 h 4469608"/>
                <a:gd name="connsiteX6" fmla="*/ 1587398 w 1644207"/>
                <a:gd name="connsiteY6" fmla="*/ 3822592 h 4469608"/>
                <a:gd name="connsiteX7" fmla="*/ 1577872 w 1644207"/>
                <a:gd name="connsiteY7" fmla="*/ 4170254 h 4469608"/>
                <a:gd name="connsiteX8" fmla="*/ 1547528 w 1644207"/>
                <a:gd name="connsiteY8" fmla="*/ 4301968 h 4469608"/>
                <a:gd name="connsiteX9" fmla="*/ 1418328 w 1644207"/>
                <a:gd name="connsiteY9" fmla="*/ 4391711 h 4469608"/>
                <a:gd name="connsiteX10" fmla="*/ 1285455 w 1644207"/>
                <a:gd name="connsiteY10" fmla="*/ 4419333 h 4469608"/>
                <a:gd name="connsiteX11" fmla="*/ 826827 w 1644207"/>
                <a:gd name="connsiteY11" fmla="*/ 4469608 h 4469608"/>
                <a:gd name="connsiteX12" fmla="*/ 445826 w 1644207"/>
                <a:gd name="connsiteY12" fmla="*/ 4439812 h 4469608"/>
                <a:gd name="connsiteX13" fmla="*/ 118167 w 1644207"/>
                <a:gd name="connsiteY13" fmla="*/ 4332448 h 4469608"/>
                <a:gd name="connsiteX14" fmla="*/ 65778 w 1644207"/>
                <a:gd name="connsiteY14" fmla="*/ 4151204 h 4469608"/>
                <a:gd name="connsiteX15" fmla="*/ 58636 w 1644207"/>
                <a:gd name="connsiteY15" fmla="*/ 3782111 h 4469608"/>
                <a:gd name="connsiteX16" fmla="*/ 1486 w 1644207"/>
                <a:gd name="connsiteY16" fmla="*/ 3334436 h 4469608"/>
                <a:gd name="connsiteX17" fmla="*/ 39586 w 1644207"/>
                <a:gd name="connsiteY17" fmla="*/ 2786748 h 4469608"/>
                <a:gd name="connsiteX18" fmla="*/ 72447 w 1644207"/>
                <a:gd name="connsiteY18" fmla="*/ 249662 h 4469608"/>
                <a:gd name="connsiteX19" fmla="*/ 322109 w 1644207"/>
                <a:gd name="connsiteY19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70728 w 1644207"/>
                <a:gd name="connsiteY3" fmla="*/ 1103204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635022 w 1644207"/>
                <a:gd name="connsiteY3" fmla="*/ 1096061 h 4469608"/>
                <a:gd name="connsiteX4" fmla="*/ 1630260 w 1644207"/>
                <a:gd name="connsiteY4" fmla="*/ 1458011 h 4469608"/>
                <a:gd name="connsiteX5" fmla="*/ 1601685 w 1644207"/>
                <a:gd name="connsiteY5" fmla="*/ 2801035 h 4469608"/>
                <a:gd name="connsiteX6" fmla="*/ 1644207 w 1644207"/>
                <a:gd name="connsiteY6" fmla="*/ 3298509 h 4469608"/>
                <a:gd name="connsiteX7" fmla="*/ 1587398 w 1644207"/>
                <a:gd name="connsiteY7" fmla="*/ 3822592 h 4469608"/>
                <a:gd name="connsiteX8" fmla="*/ 1577872 w 1644207"/>
                <a:gd name="connsiteY8" fmla="*/ 4170254 h 4469608"/>
                <a:gd name="connsiteX9" fmla="*/ 1547528 w 1644207"/>
                <a:gd name="connsiteY9" fmla="*/ 4301968 h 4469608"/>
                <a:gd name="connsiteX10" fmla="*/ 1418328 w 1644207"/>
                <a:gd name="connsiteY10" fmla="*/ 4391711 h 4469608"/>
                <a:gd name="connsiteX11" fmla="*/ 1285455 w 1644207"/>
                <a:gd name="connsiteY11" fmla="*/ 4419333 h 4469608"/>
                <a:gd name="connsiteX12" fmla="*/ 826827 w 1644207"/>
                <a:gd name="connsiteY12" fmla="*/ 4469608 h 4469608"/>
                <a:gd name="connsiteX13" fmla="*/ 445826 w 1644207"/>
                <a:gd name="connsiteY13" fmla="*/ 4439812 h 4469608"/>
                <a:gd name="connsiteX14" fmla="*/ 118167 w 1644207"/>
                <a:gd name="connsiteY14" fmla="*/ 4332448 h 4469608"/>
                <a:gd name="connsiteX15" fmla="*/ 65778 w 1644207"/>
                <a:gd name="connsiteY15" fmla="*/ 4151204 h 4469608"/>
                <a:gd name="connsiteX16" fmla="*/ 58636 w 1644207"/>
                <a:gd name="connsiteY16" fmla="*/ 3782111 h 4469608"/>
                <a:gd name="connsiteX17" fmla="*/ 1486 w 1644207"/>
                <a:gd name="connsiteY17" fmla="*/ 3334436 h 4469608"/>
                <a:gd name="connsiteX18" fmla="*/ 39586 w 1644207"/>
                <a:gd name="connsiteY18" fmla="*/ 2786748 h 4469608"/>
                <a:gd name="connsiteX19" fmla="*/ 72447 w 1644207"/>
                <a:gd name="connsiteY19" fmla="*/ 249662 h 4469608"/>
                <a:gd name="connsiteX20" fmla="*/ 322109 w 1644207"/>
                <a:gd name="connsiteY20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35022 w 1644207"/>
                <a:gd name="connsiteY4" fmla="*/ 1096061 h 4469608"/>
                <a:gd name="connsiteX5" fmla="*/ 1630260 w 1644207"/>
                <a:gd name="connsiteY5" fmla="*/ 1458011 h 4469608"/>
                <a:gd name="connsiteX6" fmla="*/ 1601685 w 1644207"/>
                <a:gd name="connsiteY6" fmla="*/ 2801035 h 4469608"/>
                <a:gd name="connsiteX7" fmla="*/ 1644207 w 1644207"/>
                <a:gd name="connsiteY7" fmla="*/ 3298509 h 4469608"/>
                <a:gd name="connsiteX8" fmla="*/ 1587398 w 1644207"/>
                <a:gd name="connsiteY8" fmla="*/ 3822592 h 4469608"/>
                <a:gd name="connsiteX9" fmla="*/ 1577872 w 1644207"/>
                <a:gd name="connsiteY9" fmla="*/ 4170254 h 4469608"/>
                <a:gd name="connsiteX10" fmla="*/ 1547528 w 1644207"/>
                <a:gd name="connsiteY10" fmla="*/ 4301968 h 4469608"/>
                <a:gd name="connsiteX11" fmla="*/ 1418328 w 1644207"/>
                <a:gd name="connsiteY11" fmla="*/ 4391711 h 4469608"/>
                <a:gd name="connsiteX12" fmla="*/ 1285455 w 1644207"/>
                <a:gd name="connsiteY12" fmla="*/ 4419333 h 4469608"/>
                <a:gd name="connsiteX13" fmla="*/ 826827 w 1644207"/>
                <a:gd name="connsiteY13" fmla="*/ 4469608 h 4469608"/>
                <a:gd name="connsiteX14" fmla="*/ 445826 w 1644207"/>
                <a:gd name="connsiteY14" fmla="*/ 4439812 h 4469608"/>
                <a:gd name="connsiteX15" fmla="*/ 118167 w 1644207"/>
                <a:gd name="connsiteY15" fmla="*/ 4332448 h 4469608"/>
                <a:gd name="connsiteX16" fmla="*/ 65778 w 1644207"/>
                <a:gd name="connsiteY16" fmla="*/ 4151204 h 4469608"/>
                <a:gd name="connsiteX17" fmla="*/ 58636 w 1644207"/>
                <a:gd name="connsiteY17" fmla="*/ 3782111 h 4469608"/>
                <a:gd name="connsiteX18" fmla="*/ 1486 w 1644207"/>
                <a:gd name="connsiteY18" fmla="*/ 3334436 h 4469608"/>
                <a:gd name="connsiteX19" fmla="*/ 39586 w 1644207"/>
                <a:gd name="connsiteY19" fmla="*/ 2786748 h 4469608"/>
                <a:gd name="connsiteX20" fmla="*/ 72447 w 1644207"/>
                <a:gd name="connsiteY20" fmla="*/ 249662 h 4469608"/>
                <a:gd name="connsiteX21" fmla="*/ 322109 w 1644207"/>
                <a:gd name="connsiteY21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551678 w 1644207"/>
                <a:gd name="connsiteY4" fmla="*/ 867461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70388 w 1644207"/>
                <a:gd name="connsiteY2" fmla="*/ 249662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06094 w 1644207"/>
                <a:gd name="connsiteY2" fmla="*/ 263949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22109 w 1644207"/>
                <a:gd name="connsiteY0" fmla="*/ 0 h 4469608"/>
                <a:gd name="connsiteX1" fmla="*/ 1320726 w 1644207"/>
                <a:gd name="connsiteY1" fmla="*/ 0 h 4469608"/>
                <a:gd name="connsiteX2" fmla="*/ 1565625 w 1644207"/>
                <a:gd name="connsiteY2" fmla="*/ 232993 h 4469608"/>
                <a:gd name="connsiteX3" fmla="*/ 1565966 w 1644207"/>
                <a:gd name="connsiteY3" fmla="*/ 603142 h 4469608"/>
                <a:gd name="connsiteX4" fmla="*/ 1604065 w 1644207"/>
                <a:gd name="connsiteY4" fmla="*/ 855554 h 4469608"/>
                <a:gd name="connsiteX5" fmla="*/ 1635022 w 1644207"/>
                <a:gd name="connsiteY5" fmla="*/ 1096061 h 4469608"/>
                <a:gd name="connsiteX6" fmla="*/ 1630260 w 1644207"/>
                <a:gd name="connsiteY6" fmla="*/ 1458011 h 4469608"/>
                <a:gd name="connsiteX7" fmla="*/ 1601685 w 1644207"/>
                <a:gd name="connsiteY7" fmla="*/ 2801035 h 4469608"/>
                <a:gd name="connsiteX8" fmla="*/ 1644207 w 1644207"/>
                <a:gd name="connsiteY8" fmla="*/ 3298509 h 4469608"/>
                <a:gd name="connsiteX9" fmla="*/ 1587398 w 1644207"/>
                <a:gd name="connsiteY9" fmla="*/ 3822592 h 4469608"/>
                <a:gd name="connsiteX10" fmla="*/ 1577872 w 1644207"/>
                <a:gd name="connsiteY10" fmla="*/ 4170254 h 4469608"/>
                <a:gd name="connsiteX11" fmla="*/ 1547528 w 1644207"/>
                <a:gd name="connsiteY11" fmla="*/ 4301968 h 4469608"/>
                <a:gd name="connsiteX12" fmla="*/ 1418328 w 1644207"/>
                <a:gd name="connsiteY12" fmla="*/ 4391711 h 4469608"/>
                <a:gd name="connsiteX13" fmla="*/ 1285455 w 1644207"/>
                <a:gd name="connsiteY13" fmla="*/ 4419333 h 4469608"/>
                <a:gd name="connsiteX14" fmla="*/ 826827 w 1644207"/>
                <a:gd name="connsiteY14" fmla="*/ 4469608 h 4469608"/>
                <a:gd name="connsiteX15" fmla="*/ 445826 w 1644207"/>
                <a:gd name="connsiteY15" fmla="*/ 4439812 h 4469608"/>
                <a:gd name="connsiteX16" fmla="*/ 118167 w 1644207"/>
                <a:gd name="connsiteY16" fmla="*/ 4332448 h 4469608"/>
                <a:gd name="connsiteX17" fmla="*/ 65778 w 1644207"/>
                <a:gd name="connsiteY17" fmla="*/ 4151204 h 4469608"/>
                <a:gd name="connsiteX18" fmla="*/ 58636 w 1644207"/>
                <a:gd name="connsiteY18" fmla="*/ 3782111 h 4469608"/>
                <a:gd name="connsiteX19" fmla="*/ 1486 w 1644207"/>
                <a:gd name="connsiteY19" fmla="*/ 3334436 h 4469608"/>
                <a:gd name="connsiteX20" fmla="*/ 39586 w 1644207"/>
                <a:gd name="connsiteY20" fmla="*/ 2786748 h 4469608"/>
                <a:gd name="connsiteX21" fmla="*/ 72447 w 1644207"/>
                <a:gd name="connsiteY21" fmla="*/ 249662 h 4469608"/>
                <a:gd name="connsiteX22" fmla="*/ 322109 w 1644207"/>
                <a:gd name="connsiteY22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238 w 1657336"/>
                <a:gd name="connsiteY0" fmla="*/ 0 h 4469608"/>
                <a:gd name="connsiteX1" fmla="*/ 1333855 w 1657336"/>
                <a:gd name="connsiteY1" fmla="*/ 0 h 4469608"/>
                <a:gd name="connsiteX2" fmla="*/ 1578754 w 1657336"/>
                <a:gd name="connsiteY2" fmla="*/ 232993 h 4469608"/>
                <a:gd name="connsiteX3" fmla="*/ 1579095 w 1657336"/>
                <a:gd name="connsiteY3" fmla="*/ 603142 h 4469608"/>
                <a:gd name="connsiteX4" fmla="*/ 1617194 w 1657336"/>
                <a:gd name="connsiteY4" fmla="*/ 855554 h 4469608"/>
                <a:gd name="connsiteX5" fmla="*/ 1648151 w 1657336"/>
                <a:gd name="connsiteY5" fmla="*/ 1096061 h 4469608"/>
                <a:gd name="connsiteX6" fmla="*/ 1643389 w 1657336"/>
                <a:gd name="connsiteY6" fmla="*/ 1458011 h 4469608"/>
                <a:gd name="connsiteX7" fmla="*/ 1614814 w 1657336"/>
                <a:gd name="connsiteY7" fmla="*/ 2801035 h 4469608"/>
                <a:gd name="connsiteX8" fmla="*/ 1657336 w 1657336"/>
                <a:gd name="connsiteY8" fmla="*/ 3298509 h 4469608"/>
                <a:gd name="connsiteX9" fmla="*/ 1600527 w 1657336"/>
                <a:gd name="connsiteY9" fmla="*/ 3822592 h 4469608"/>
                <a:gd name="connsiteX10" fmla="*/ 1591001 w 1657336"/>
                <a:gd name="connsiteY10" fmla="*/ 4170254 h 4469608"/>
                <a:gd name="connsiteX11" fmla="*/ 1560657 w 1657336"/>
                <a:gd name="connsiteY11" fmla="*/ 4301968 h 4469608"/>
                <a:gd name="connsiteX12" fmla="*/ 1431457 w 1657336"/>
                <a:gd name="connsiteY12" fmla="*/ 4391711 h 4469608"/>
                <a:gd name="connsiteX13" fmla="*/ 1298584 w 1657336"/>
                <a:gd name="connsiteY13" fmla="*/ 4419333 h 4469608"/>
                <a:gd name="connsiteX14" fmla="*/ 839956 w 1657336"/>
                <a:gd name="connsiteY14" fmla="*/ 4469608 h 4469608"/>
                <a:gd name="connsiteX15" fmla="*/ 458955 w 1657336"/>
                <a:gd name="connsiteY15" fmla="*/ 4439812 h 4469608"/>
                <a:gd name="connsiteX16" fmla="*/ 131296 w 1657336"/>
                <a:gd name="connsiteY16" fmla="*/ 4332448 h 4469608"/>
                <a:gd name="connsiteX17" fmla="*/ 78907 w 1657336"/>
                <a:gd name="connsiteY17" fmla="*/ 4151204 h 4469608"/>
                <a:gd name="connsiteX18" fmla="*/ 71765 w 1657336"/>
                <a:gd name="connsiteY18" fmla="*/ 3782111 h 4469608"/>
                <a:gd name="connsiteX19" fmla="*/ 14615 w 1657336"/>
                <a:gd name="connsiteY19" fmla="*/ 3334436 h 4469608"/>
                <a:gd name="connsiteX20" fmla="*/ 52715 w 1657336"/>
                <a:gd name="connsiteY20" fmla="*/ 2786748 h 4469608"/>
                <a:gd name="connsiteX21" fmla="*/ 326 w 1657336"/>
                <a:gd name="connsiteY21" fmla="*/ 1000811 h 4469608"/>
                <a:gd name="connsiteX22" fmla="*/ 85576 w 1657336"/>
                <a:gd name="connsiteY22" fmla="*/ 249662 h 4469608"/>
                <a:gd name="connsiteX23" fmla="*/ 335238 w 1657336"/>
                <a:gd name="connsiteY23" fmla="*/ 0 h 4469608"/>
                <a:gd name="connsiteX0" fmla="*/ 335529 w 1657627"/>
                <a:gd name="connsiteY0" fmla="*/ 0 h 4469608"/>
                <a:gd name="connsiteX1" fmla="*/ 1334146 w 1657627"/>
                <a:gd name="connsiteY1" fmla="*/ 0 h 4469608"/>
                <a:gd name="connsiteX2" fmla="*/ 1579045 w 1657627"/>
                <a:gd name="connsiteY2" fmla="*/ 232993 h 4469608"/>
                <a:gd name="connsiteX3" fmla="*/ 1579386 w 1657627"/>
                <a:gd name="connsiteY3" fmla="*/ 603142 h 4469608"/>
                <a:gd name="connsiteX4" fmla="*/ 1617485 w 1657627"/>
                <a:gd name="connsiteY4" fmla="*/ 855554 h 4469608"/>
                <a:gd name="connsiteX5" fmla="*/ 1648442 w 1657627"/>
                <a:gd name="connsiteY5" fmla="*/ 1096061 h 4469608"/>
                <a:gd name="connsiteX6" fmla="*/ 1643680 w 1657627"/>
                <a:gd name="connsiteY6" fmla="*/ 1458011 h 4469608"/>
                <a:gd name="connsiteX7" fmla="*/ 1615105 w 1657627"/>
                <a:gd name="connsiteY7" fmla="*/ 2801035 h 4469608"/>
                <a:gd name="connsiteX8" fmla="*/ 1657627 w 1657627"/>
                <a:gd name="connsiteY8" fmla="*/ 3298509 h 4469608"/>
                <a:gd name="connsiteX9" fmla="*/ 1600818 w 1657627"/>
                <a:gd name="connsiteY9" fmla="*/ 3822592 h 4469608"/>
                <a:gd name="connsiteX10" fmla="*/ 1591292 w 1657627"/>
                <a:gd name="connsiteY10" fmla="*/ 4170254 h 4469608"/>
                <a:gd name="connsiteX11" fmla="*/ 1560948 w 1657627"/>
                <a:gd name="connsiteY11" fmla="*/ 4301968 h 4469608"/>
                <a:gd name="connsiteX12" fmla="*/ 1431748 w 1657627"/>
                <a:gd name="connsiteY12" fmla="*/ 4391711 h 4469608"/>
                <a:gd name="connsiteX13" fmla="*/ 1298875 w 1657627"/>
                <a:gd name="connsiteY13" fmla="*/ 4419333 h 4469608"/>
                <a:gd name="connsiteX14" fmla="*/ 840247 w 1657627"/>
                <a:gd name="connsiteY14" fmla="*/ 4469608 h 4469608"/>
                <a:gd name="connsiteX15" fmla="*/ 459246 w 1657627"/>
                <a:gd name="connsiteY15" fmla="*/ 4439812 h 4469608"/>
                <a:gd name="connsiteX16" fmla="*/ 131587 w 1657627"/>
                <a:gd name="connsiteY16" fmla="*/ 4332448 h 4469608"/>
                <a:gd name="connsiteX17" fmla="*/ 79198 w 1657627"/>
                <a:gd name="connsiteY17" fmla="*/ 4151204 h 4469608"/>
                <a:gd name="connsiteX18" fmla="*/ 72056 w 1657627"/>
                <a:gd name="connsiteY18" fmla="*/ 3782111 h 4469608"/>
                <a:gd name="connsiteX19" fmla="*/ 14906 w 1657627"/>
                <a:gd name="connsiteY19" fmla="*/ 3334436 h 4469608"/>
                <a:gd name="connsiteX20" fmla="*/ 53006 w 1657627"/>
                <a:gd name="connsiteY20" fmla="*/ 2786748 h 4469608"/>
                <a:gd name="connsiteX21" fmla="*/ 617 w 1657627"/>
                <a:gd name="connsiteY21" fmla="*/ 1000811 h 4469608"/>
                <a:gd name="connsiteX22" fmla="*/ 33956 w 1657627"/>
                <a:gd name="connsiteY22" fmla="*/ 838886 h 4469608"/>
                <a:gd name="connsiteX23" fmla="*/ 85867 w 1657627"/>
                <a:gd name="connsiteY23" fmla="*/ 249662 h 4469608"/>
                <a:gd name="connsiteX24" fmla="*/ 335529 w 165762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85577 w 1657337"/>
                <a:gd name="connsiteY23" fmla="*/ 249662 h 4469608"/>
                <a:gd name="connsiteX24" fmla="*/ 335239 w 1657337"/>
                <a:gd name="connsiteY24" fmla="*/ 0 h 4469608"/>
                <a:gd name="connsiteX0" fmla="*/ 335239 w 1657337"/>
                <a:gd name="connsiteY0" fmla="*/ 0 h 4469608"/>
                <a:gd name="connsiteX1" fmla="*/ 1333856 w 1657337"/>
                <a:gd name="connsiteY1" fmla="*/ 0 h 4469608"/>
                <a:gd name="connsiteX2" fmla="*/ 1578755 w 1657337"/>
                <a:gd name="connsiteY2" fmla="*/ 232993 h 4469608"/>
                <a:gd name="connsiteX3" fmla="*/ 1579096 w 1657337"/>
                <a:gd name="connsiteY3" fmla="*/ 603142 h 4469608"/>
                <a:gd name="connsiteX4" fmla="*/ 1617195 w 1657337"/>
                <a:gd name="connsiteY4" fmla="*/ 855554 h 4469608"/>
                <a:gd name="connsiteX5" fmla="*/ 1648152 w 1657337"/>
                <a:gd name="connsiteY5" fmla="*/ 1096061 h 4469608"/>
                <a:gd name="connsiteX6" fmla="*/ 1643390 w 1657337"/>
                <a:gd name="connsiteY6" fmla="*/ 1458011 h 4469608"/>
                <a:gd name="connsiteX7" fmla="*/ 1614815 w 1657337"/>
                <a:gd name="connsiteY7" fmla="*/ 2801035 h 4469608"/>
                <a:gd name="connsiteX8" fmla="*/ 1657337 w 1657337"/>
                <a:gd name="connsiteY8" fmla="*/ 3298509 h 4469608"/>
                <a:gd name="connsiteX9" fmla="*/ 1600528 w 1657337"/>
                <a:gd name="connsiteY9" fmla="*/ 3822592 h 4469608"/>
                <a:gd name="connsiteX10" fmla="*/ 1591002 w 1657337"/>
                <a:gd name="connsiteY10" fmla="*/ 4170254 h 4469608"/>
                <a:gd name="connsiteX11" fmla="*/ 1560658 w 1657337"/>
                <a:gd name="connsiteY11" fmla="*/ 4301968 h 4469608"/>
                <a:gd name="connsiteX12" fmla="*/ 1431458 w 1657337"/>
                <a:gd name="connsiteY12" fmla="*/ 4391711 h 4469608"/>
                <a:gd name="connsiteX13" fmla="*/ 1298585 w 1657337"/>
                <a:gd name="connsiteY13" fmla="*/ 4419333 h 4469608"/>
                <a:gd name="connsiteX14" fmla="*/ 839957 w 1657337"/>
                <a:gd name="connsiteY14" fmla="*/ 4469608 h 4469608"/>
                <a:gd name="connsiteX15" fmla="*/ 458956 w 1657337"/>
                <a:gd name="connsiteY15" fmla="*/ 4439812 h 4469608"/>
                <a:gd name="connsiteX16" fmla="*/ 131297 w 1657337"/>
                <a:gd name="connsiteY16" fmla="*/ 4332448 h 4469608"/>
                <a:gd name="connsiteX17" fmla="*/ 78908 w 1657337"/>
                <a:gd name="connsiteY17" fmla="*/ 4151204 h 4469608"/>
                <a:gd name="connsiteX18" fmla="*/ 71766 w 1657337"/>
                <a:gd name="connsiteY18" fmla="*/ 3782111 h 4469608"/>
                <a:gd name="connsiteX19" fmla="*/ 14616 w 1657337"/>
                <a:gd name="connsiteY19" fmla="*/ 3334436 h 4469608"/>
                <a:gd name="connsiteX20" fmla="*/ 52716 w 1657337"/>
                <a:gd name="connsiteY20" fmla="*/ 2786748 h 4469608"/>
                <a:gd name="connsiteX21" fmla="*/ 327 w 1657337"/>
                <a:gd name="connsiteY21" fmla="*/ 1000811 h 4469608"/>
                <a:gd name="connsiteX22" fmla="*/ 33666 w 1657337"/>
                <a:gd name="connsiteY22" fmla="*/ 838886 h 4469608"/>
                <a:gd name="connsiteX23" fmla="*/ 64622 w 1657337"/>
                <a:gd name="connsiteY23" fmla="*/ 603142 h 4469608"/>
                <a:gd name="connsiteX24" fmla="*/ 85577 w 1657337"/>
                <a:gd name="connsiteY24" fmla="*/ 249662 h 4469608"/>
                <a:gd name="connsiteX25" fmla="*/ 335239 w 1657337"/>
                <a:gd name="connsiteY25" fmla="*/ 0 h 4469608"/>
                <a:gd name="connsiteX0" fmla="*/ 335239 w 1657337"/>
                <a:gd name="connsiteY0" fmla="*/ 32653 h 4502261"/>
                <a:gd name="connsiteX1" fmla="*/ 905203 w 1657337"/>
                <a:gd name="connsiteY1" fmla="*/ 1 h 4502261"/>
                <a:gd name="connsiteX2" fmla="*/ 1333856 w 1657337"/>
                <a:gd name="connsiteY2" fmla="*/ 32653 h 4502261"/>
                <a:gd name="connsiteX3" fmla="*/ 1578755 w 1657337"/>
                <a:gd name="connsiteY3" fmla="*/ 265646 h 4502261"/>
                <a:gd name="connsiteX4" fmla="*/ 1579096 w 1657337"/>
                <a:gd name="connsiteY4" fmla="*/ 635795 h 4502261"/>
                <a:gd name="connsiteX5" fmla="*/ 1617195 w 1657337"/>
                <a:gd name="connsiteY5" fmla="*/ 888207 h 4502261"/>
                <a:gd name="connsiteX6" fmla="*/ 1648152 w 1657337"/>
                <a:gd name="connsiteY6" fmla="*/ 1128714 h 4502261"/>
                <a:gd name="connsiteX7" fmla="*/ 1643390 w 1657337"/>
                <a:gd name="connsiteY7" fmla="*/ 1490664 h 4502261"/>
                <a:gd name="connsiteX8" fmla="*/ 1614815 w 1657337"/>
                <a:gd name="connsiteY8" fmla="*/ 2833688 h 4502261"/>
                <a:gd name="connsiteX9" fmla="*/ 1657337 w 1657337"/>
                <a:gd name="connsiteY9" fmla="*/ 3331162 h 4502261"/>
                <a:gd name="connsiteX10" fmla="*/ 1600528 w 1657337"/>
                <a:gd name="connsiteY10" fmla="*/ 3855245 h 4502261"/>
                <a:gd name="connsiteX11" fmla="*/ 1591002 w 1657337"/>
                <a:gd name="connsiteY11" fmla="*/ 4202907 h 4502261"/>
                <a:gd name="connsiteX12" fmla="*/ 1560658 w 1657337"/>
                <a:gd name="connsiteY12" fmla="*/ 4334621 h 4502261"/>
                <a:gd name="connsiteX13" fmla="*/ 1431458 w 1657337"/>
                <a:gd name="connsiteY13" fmla="*/ 4424364 h 4502261"/>
                <a:gd name="connsiteX14" fmla="*/ 1298585 w 1657337"/>
                <a:gd name="connsiteY14" fmla="*/ 4451986 h 4502261"/>
                <a:gd name="connsiteX15" fmla="*/ 839957 w 1657337"/>
                <a:gd name="connsiteY15" fmla="*/ 4502261 h 4502261"/>
                <a:gd name="connsiteX16" fmla="*/ 458956 w 1657337"/>
                <a:gd name="connsiteY16" fmla="*/ 4472465 h 4502261"/>
                <a:gd name="connsiteX17" fmla="*/ 131297 w 1657337"/>
                <a:gd name="connsiteY17" fmla="*/ 4365101 h 4502261"/>
                <a:gd name="connsiteX18" fmla="*/ 78908 w 1657337"/>
                <a:gd name="connsiteY18" fmla="*/ 4183857 h 4502261"/>
                <a:gd name="connsiteX19" fmla="*/ 71766 w 1657337"/>
                <a:gd name="connsiteY19" fmla="*/ 3814764 h 4502261"/>
                <a:gd name="connsiteX20" fmla="*/ 14616 w 1657337"/>
                <a:gd name="connsiteY20" fmla="*/ 3367089 h 4502261"/>
                <a:gd name="connsiteX21" fmla="*/ 52716 w 1657337"/>
                <a:gd name="connsiteY21" fmla="*/ 2819401 h 4502261"/>
                <a:gd name="connsiteX22" fmla="*/ 327 w 1657337"/>
                <a:gd name="connsiteY22" fmla="*/ 1033464 h 4502261"/>
                <a:gd name="connsiteX23" fmla="*/ 33666 w 1657337"/>
                <a:gd name="connsiteY23" fmla="*/ 871539 h 4502261"/>
                <a:gd name="connsiteX24" fmla="*/ 64622 w 1657337"/>
                <a:gd name="connsiteY24" fmla="*/ 635795 h 4502261"/>
                <a:gd name="connsiteX25" fmla="*/ 85577 w 1657337"/>
                <a:gd name="connsiteY25" fmla="*/ 282315 h 4502261"/>
                <a:gd name="connsiteX26" fmla="*/ 335239 w 1657337"/>
                <a:gd name="connsiteY26" fmla="*/ 32653 h 4502261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  <a:gd name="connsiteX0" fmla="*/ 335239 w 1657337"/>
                <a:gd name="connsiteY0" fmla="*/ 39525 h 4509133"/>
                <a:gd name="connsiteX1" fmla="*/ 736134 w 1657337"/>
                <a:gd name="connsiteY1" fmla="*/ 2111 h 4509133"/>
                <a:gd name="connsiteX2" fmla="*/ 905203 w 1657337"/>
                <a:gd name="connsiteY2" fmla="*/ 6873 h 4509133"/>
                <a:gd name="connsiteX3" fmla="*/ 1333856 w 1657337"/>
                <a:gd name="connsiteY3" fmla="*/ 39525 h 4509133"/>
                <a:gd name="connsiteX4" fmla="*/ 1578755 w 1657337"/>
                <a:gd name="connsiteY4" fmla="*/ 272518 h 4509133"/>
                <a:gd name="connsiteX5" fmla="*/ 1579096 w 1657337"/>
                <a:gd name="connsiteY5" fmla="*/ 642667 h 4509133"/>
                <a:gd name="connsiteX6" fmla="*/ 1617195 w 1657337"/>
                <a:gd name="connsiteY6" fmla="*/ 895079 h 4509133"/>
                <a:gd name="connsiteX7" fmla="*/ 1648152 w 1657337"/>
                <a:gd name="connsiteY7" fmla="*/ 1135586 h 4509133"/>
                <a:gd name="connsiteX8" fmla="*/ 1643390 w 1657337"/>
                <a:gd name="connsiteY8" fmla="*/ 1497536 h 4509133"/>
                <a:gd name="connsiteX9" fmla="*/ 1614815 w 1657337"/>
                <a:gd name="connsiteY9" fmla="*/ 2840560 h 4509133"/>
                <a:gd name="connsiteX10" fmla="*/ 1657337 w 1657337"/>
                <a:gd name="connsiteY10" fmla="*/ 3338034 h 4509133"/>
                <a:gd name="connsiteX11" fmla="*/ 1600528 w 1657337"/>
                <a:gd name="connsiteY11" fmla="*/ 3862117 h 4509133"/>
                <a:gd name="connsiteX12" fmla="*/ 1591002 w 1657337"/>
                <a:gd name="connsiteY12" fmla="*/ 4209779 h 4509133"/>
                <a:gd name="connsiteX13" fmla="*/ 1560658 w 1657337"/>
                <a:gd name="connsiteY13" fmla="*/ 4341493 h 4509133"/>
                <a:gd name="connsiteX14" fmla="*/ 1431458 w 1657337"/>
                <a:gd name="connsiteY14" fmla="*/ 4431236 h 4509133"/>
                <a:gd name="connsiteX15" fmla="*/ 1298585 w 1657337"/>
                <a:gd name="connsiteY15" fmla="*/ 4458858 h 4509133"/>
                <a:gd name="connsiteX16" fmla="*/ 839957 w 1657337"/>
                <a:gd name="connsiteY16" fmla="*/ 4509133 h 4509133"/>
                <a:gd name="connsiteX17" fmla="*/ 458956 w 1657337"/>
                <a:gd name="connsiteY17" fmla="*/ 4479337 h 4509133"/>
                <a:gd name="connsiteX18" fmla="*/ 131297 w 1657337"/>
                <a:gd name="connsiteY18" fmla="*/ 4371973 h 4509133"/>
                <a:gd name="connsiteX19" fmla="*/ 78908 w 1657337"/>
                <a:gd name="connsiteY19" fmla="*/ 4190729 h 4509133"/>
                <a:gd name="connsiteX20" fmla="*/ 71766 w 1657337"/>
                <a:gd name="connsiteY20" fmla="*/ 3821636 h 4509133"/>
                <a:gd name="connsiteX21" fmla="*/ 14616 w 1657337"/>
                <a:gd name="connsiteY21" fmla="*/ 3373961 h 4509133"/>
                <a:gd name="connsiteX22" fmla="*/ 52716 w 1657337"/>
                <a:gd name="connsiteY22" fmla="*/ 2826273 h 4509133"/>
                <a:gd name="connsiteX23" fmla="*/ 327 w 1657337"/>
                <a:gd name="connsiteY23" fmla="*/ 1040336 h 4509133"/>
                <a:gd name="connsiteX24" fmla="*/ 33666 w 1657337"/>
                <a:gd name="connsiteY24" fmla="*/ 878411 h 4509133"/>
                <a:gd name="connsiteX25" fmla="*/ 64622 w 1657337"/>
                <a:gd name="connsiteY25" fmla="*/ 642667 h 4509133"/>
                <a:gd name="connsiteX26" fmla="*/ 85577 w 1657337"/>
                <a:gd name="connsiteY26" fmla="*/ 289187 h 4509133"/>
                <a:gd name="connsiteX27" fmla="*/ 335239 w 1657337"/>
                <a:gd name="connsiteY27" fmla="*/ 39525 h 450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57337" h="4509133">
                  <a:moveTo>
                    <a:pt x="335239" y="39525"/>
                  </a:moveTo>
                  <a:lnTo>
                    <a:pt x="736134" y="2111"/>
                  </a:lnTo>
                  <a:cubicBezTo>
                    <a:pt x="831128" y="-3331"/>
                    <a:pt x="805186" y="3019"/>
                    <a:pt x="905203" y="6873"/>
                  </a:cubicBezTo>
                  <a:lnTo>
                    <a:pt x="1333856" y="39525"/>
                  </a:lnTo>
                  <a:cubicBezTo>
                    <a:pt x="1471741" y="39525"/>
                    <a:pt x="1578755" y="134633"/>
                    <a:pt x="1578755" y="272518"/>
                  </a:cubicBezTo>
                  <a:cubicBezTo>
                    <a:pt x="1578869" y="395901"/>
                    <a:pt x="1578982" y="519284"/>
                    <a:pt x="1579096" y="642667"/>
                  </a:cubicBezTo>
                  <a:cubicBezTo>
                    <a:pt x="1586296" y="747618"/>
                    <a:pt x="1605686" y="812926"/>
                    <a:pt x="1617195" y="895079"/>
                  </a:cubicBezTo>
                  <a:cubicBezTo>
                    <a:pt x="1628704" y="977232"/>
                    <a:pt x="1645374" y="1039145"/>
                    <a:pt x="1648152" y="1135586"/>
                  </a:cubicBezTo>
                  <a:cubicBezTo>
                    <a:pt x="1650930" y="1232027"/>
                    <a:pt x="1647359" y="1214961"/>
                    <a:pt x="1643390" y="1497536"/>
                  </a:cubicBezTo>
                  <a:cubicBezTo>
                    <a:pt x="1639421" y="1780111"/>
                    <a:pt x="1605347" y="2535001"/>
                    <a:pt x="1614815" y="2840560"/>
                  </a:cubicBezTo>
                  <a:lnTo>
                    <a:pt x="1657337" y="3338034"/>
                  </a:lnTo>
                  <a:cubicBezTo>
                    <a:pt x="1653482" y="3516697"/>
                    <a:pt x="1604383" y="3683454"/>
                    <a:pt x="1600528" y="3862117"/>
                  </a:cubicBezTo>
                  <a:cubicBezTo>
                    <a:pt x="1591003" y="3979592"/>
                    <a:pt x="1600527" y="4092304"/>
                    <a:pt x="1591002" y="4209779"/>
                  </a:cubicBezTo>
                  <a:lnTo>
                    <a:pt x="1560658" y="4341493"/>
                  </a:lnTo>
                  <a:cubicBezTo>
                    <a:pt x="1511241" y="4363470"/>
                    <a:pt x="1480875" y="4409259"/>
                    <a:pt x="1431458" y="4431236"/>
                  </a:cubicBezTo>
                  <a:lnTo>
                    <a:pt x="1298585" y="4458858"/>
                  </a:lnTo>
                  <a:cubicBezTo>
                    <a:pt x="1129833" y="4497842"/>
                    <a:pt x="987277" y="4491581"/>
                    <a:pt x="839957" y="4509133"/>
                  </a:cubicBezTo>
                  <a:cubicBezTo>
                    <a:pt x="720577" y="4489041"/>
                    <a:pt x="578336" y="4499429"/>
                    <a:pt x="458956" y="4479337"/>
                  </a:cubicBezTo>
                  <a:lnTo>
                    <a:pt x="131297" y="4371973"/>
                  </a:lnTo>
                  <a:cubicBezTo>
                    <a:pt x="131297" y="4314733"/>
                    <a:pt x="78908" y="4247969"/>
                    <a:pt x="78908" y="4190729"/>
                  </a:cubicBezTo>
                  <a:cubicBezTo>
                    <a:pt x="79702" y="4067698"/>
                    <a:pt x="70972" y="3944667"/>
                    <a:pt x="71766" y="3821636"/>
                  </a:cubicBezTo>
                  <a:lnTo>
                    <a:pt x="14616" y="3373961"/>
                  </a:lnTo>
                  <a:cubicBezTo>
                    <a:pt x="5488" y="3209258"/>
                    <a:pt x="40889" y="3340402"/>
                    <a:pt x="52716" y="2826273"/>
                  </a:cubicBezTo>
                  <a:cubicBezTo>
                    <a:pt x="60256" y="2436145"/>
                    <a:pt x="-5150" y="1463184"/>
                    <a:pt x="327" y="1040336"/>
                  </a:cubicBezTo>
                  <a:lnTo>
                    <a:pt x="33666" y="878411"/>
                  </a:lnTo>
                  <a:cubicBezTo>
                    <a:pt x="41207" y="814514"/>
                    <a:pt x="55970" y="740871"/>
                    <a:pt x="64622" y="642667"/>
                  </a:cubicBezTo>
                  <a:cubicBezTo>
                    <a:pt x="73274" y="544463"/>
                    <a:pt x="37299" y="392092"/>
                    <a:pt x="85577" y="289187"/>
                  </a:cubicBezTo>
                  <a:cubicBezTo>
                    <a:pt x="85577" y="151302"/>
                    <a:pt x="197354" y="39525"/>
                    <a:pt x="335239" y="39525"/>
                  </a:cubicBez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 rot="10800000">
              <a:off x="1140226" y="4844248"/>
              <a:ext cx="100668" cy="178922"/>
            </a:xfrm>
            <a:custGeom>
              <a:avLst/>
              <a:gdLst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71475 w 428625"/>
                <a:gd name="connsiteY4" fmla="*/ 1143000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71475 w 428625"/>
                <a:gd name="connsiteY3" fmla="*/ 828675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371475 w 428625"/>
                <a:gd name="connsiteY2" fmla="*/ 504825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00050 w 428625"/>
                <a:gd name="connsiteY1" fmla="*/ 228600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38275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609725"/>
                <a:gd name="connsiteX1" fmla="*/ 423625 w 428625"/>
                <a:gd name="connsiteY1" fmla="*/ 119062 h 1609725"/>
                <a:gd name="connsiteX2" fmla="*/ 401479 w 428625"/>
                <a:gd name="connsiteY2" fmla="*/ 495300 h 1609725"/>
                <a:gd name="connsiteX3" fmla="*/ 395049 w 428625"/>
                <a:gd name="connsiteY3" fmla="*/ 823912 h 1609725"/>
                <a:gd name="connsiteX4" fmla="*/ 397193 w 428625"/>
                <a:gd name="connsiteY4" fmla="*/ 1138237 h 1609725"/>
                <a:gd name="connsiteX5" fmla="*/ 428625 w 428625"/>
                <a:gd name="connsiteY5" fmla="*/ 1462087 h 1609725"/>
                <a:gd name="connsiteX6" fmla="*/ 104775 w 428625"/>
                <a:gd name="connsiteY6" fmla="*/ 1609725 h 1609725"/>
                <a:gd name="connsiteX7" fmla="*/ 47625 w 428625"/>
                <a:gd name="connsiteY7" fmla="*/ 1285875 h 1609725"/>
                <a:gd name="connsiteX8" fmla="*/ 19050 w 428625"/>
                <a:gd name="connsiteY8" fmla="*/ 990600 h 1609725"/>
                <a:gd name="connsiteX9" fmla="*/ 0 w 428625"/>
                <a:gd name="connsiteY9" fmla="*/ 676275 h 1609725"/>
                <a:gd name="connsiteX10" fmla="*/ 28575 w 428625"/>
                <a:gd name="connsiteY10" fmla="*/ 342900 h 1609725"/>
                <a:gd name="connsiteX11" fmla="*/ 85725 w 428625"/>
                <a:gd name="connsiteY11" fmla="*/ 0 h 160972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47625 w 428625"/>
                <a:gd name="connsiteY7" fmla="*/ 1285875 h 1704975"/>
                <a:gd name="connsiteX8" fmla="*/ 19050 w 428625"/>
                <a:gd name="connsiteY8" fmla="*/ 990600 h 1704975"/>
                <a:gd name="connsiteX9" fmla="*/ 0 w 428625"/>
                <a:gd name="connsiteY9" fmla="*/ 676275 h 1704975"/>
                <a:gd name="connsiteX10" fmla="*/ 28575 w 428625"/>
                <a:gd name="connsiteY10" fmla="*/ 342900 h 1704975"/>
                <a:gd name="connsiteX11" fmla="*/ 85725 w 428625"/>
                <a:gd name="connsiteY11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47625 w 428625"/>
                <a:gd name="connsiteY8" fmla="*/ 12858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85725 w 428625"/>
                <a:gd name="connsiteY0" fmla="*/ 0 h 1704975"/>
                <a:gd name="connsiteX1" fmla="*/ 423625 w 428625"/>
                <a:gd name="connsiteY1" fmla="*/ 119062 h 1704975"/>
                <a:gd name="connsiteX2" fmla="*/ 401479 w 428625"/>
                <a:gd name="connsiteY2" fmla="*/ 495300 h 1704975"/>
                <a:gd name="connsiteX3" fmla="*/ 395049 w 428625"/>
                <a:gd name="connsiteY3" fmla="*/ 823912 h 1704975"/>
                <a:gd name="connsiteX4" fmla="*/ 397193 w 428625"/>
                <a:gd name="connsiteY4" fmla="*/ 1138237 h 1704975"/>
                <a:gd name="connsiteX5" fmla="*/ 428625 w 428625"/>
                <a:gd name="connsiteY5" fmla="*/ 1462087 h 1704975"/>
                <a:gd name="connsiteX6" fmla="*/ 106919 w 428625"/>
                <a:gd name="connsiteY6" fmla="*/ 1704975 h 1704975"/>
                <a:gd name="connsiteX7" fmla="*/ 34290 w 428625"/>
                <a:gd name="connsiteY7" fmla="*/ 1481135 h 1704975"/>
                <a:gd name="connsiteX8" fmla="*/ 6906 w 428625"/>
                <a:gd name="connsiteY8" fmla="*/ 1247775 h 1704975"/>
                <a:gd name="connsiteX9" fmla="*/ 19050 w 428625"/>
                <a:gd name="connsiteY9" fmla="*/ 990600 h 1704975"/>
                <a:gd name="connsiteX10" fmla="*/ 0 w 428625"/>
                <a:gd name="connsiteY10" fmla="*/ 676275 h 1704975"/>
                <a:gd name="connsiteX11" fmla="*/ 28575 w 428625"/>
                <a:gd name="connsiteY11" fmla="*/ 342900 h 1704975"/>
                <a:gd name="connsiteX12" fmla="*/ 85725 w 428625"/>
                <a:gd name="connsiteY12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29766 w 439341"/>
                <a:gd name="connsiteY9" fmla="*/ 990600 h 1704975"/>
                <a:gd name="connsiteX10" fmla="*/ 0 w 439341"/>
                <a:gd name="connsiteY10" fmla="*/ 962023 h 1704975"/>
                <a:gd name="connsiteX11" fmla="*/ 10716 w 439341"/>
                <a:gd name="connsiteY11" fmla="*/ 676275 h 1704975"/>
                <a:gd name="connsiteX12" fmla="*/ 39291 w 439341"/>
                <a:gd name="connsiteY12" fmla="*/ 342900 h 1704975"/>
                <a:gd name="connsiteX13" fmla="*/ 96441 w 439341"/>
                <a:gd name="connsiteY13" fmla="*/ 0 h 1704975"/>
                <a:gd name="connsiteX0" fmla="*/ 96441 w 439341"/>
                <a:gd name="connsiteY0" fmla="*/ 0 h 1704975"/>
                <a:gd name="connsiteX1" fmla="*/ 434341 w 439341"/>
                <a:gd name="connsiteY1" fmla="*/ 119062 h 1704975"/>
                <a:gd name="connsiteX2" fmla="*/ 412195 w 439341"/>
                <a:gd name="connsiteY2" fmla="*/ 495300 h 1704975"/>
                <a:gd name="connsiteX3" fmla="*/ 405765 w 439341"/>
                <a:gd name="connsiteY3" fmla="*/ 823912 h 1704975"/>
                <a:gd name="connsiteX4" fmla="*/ 407909 w 439341"/>
                <a:gd name="connsiteY4" fmla="*/ 1138237 h 1704975"/>
                <a:gd name="connsiteX5" fmla="*/ 439341 w 439341"/>
                <a:gd name="connsiteY5" fmla="*/ 1462087 h 1704975"/>
                <a:gd name="connsiteX6" fmla="*/ 117635 w 439341"/>
                <a:gd name="connsiteY6" fmla="*/ 1704975 h 1704975"/>
                <a:gd name="connsiteX7" fmla="*/ 45006 w 439341"/>
                <a:gd name="connsiteY7" fmla="*/ 1481135 h 1704975"/>
                <a:gd name="connsiteX8" fmla="*/ 17622 w 439341"/>
                <a:gd name="connsiteY8" fmla="*/ 1247775 h 1704975"/>
                <a:gd name="connsiteX9" fmla="*/ 0 w 439341"/>
                <a:gd name="connsiteY9" fmla="*/ 962023 h 1704975"/>
                <a:gd name="connsiteX10" fmla="*/ 10716 w 439341"/>
                <a:gd name="connsiteY10" fmla="*/ 676275 h 1704975"/>
                <a:gd name="connsiteX11" fmla="*/ 39291 w 439341"/>
                <a:gd name="connsiteY11" fmla="*/ 342900 h 1704975"/>
                <a:gd name="connsiteX12" fmla="*/ 96441 w 439341"/>
                <a:gd name="connsiteY12" fmla="*/ 0 h 1704975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9291 w 439341"/>
                <a:gd name="connsiteY11" fmla="*/ 442913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37148 w 439341"/>
                <a:gd name="connsiteY11" fmla="*/ 295275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111443 w 439341"/>
                <a:gd name="connsiteY11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0716 w 439341"/>
                <a:gd name="connsiteY10" fmla="*/ 776288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45006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17622 w 439341"/>
                <a:gd name="connsiteY8" fmla="*/ 1347788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40720 w 439341"/>
                <a:gd name="connsiteY11" fmla="*/ 261937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12859 w 439341"/>
                <a:gd name="connsiteY10" fmla="*/ 652463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07909 w 439341"/>
                <a:gd name="connsiteY4" fmla="*/ 1238250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32148 w 439341"/>
                <a:gd name="connsiteY11" fmla="*/ 247649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111443 w 439341"/>
                <a:gd name="connsiteY12" fmla="*/ 0 h 1804988"/>
                <a:gd name="connsiteX0" fmla="*/ 111443 w 439341"/>
                <a:gd name="connsiteY0" fmla="*/ 0 h 1804988"/>
                <a:gd name="connsiteX1" fmla="*/ 434341 w 439341"/>
                <a:gd name="connsiteY1" fmla="*/ 219075 h 1804988"/>
                <a:gd name="connsiteX2" fmla="*/ 412195 w 439341"/>
                <a:gd name="connsiteY2" fmla="*/ 595313 h 1804988"/>
                <a:gd name="connsiteX3" fmla="*/ 405765 w 439341"/>
                <a:gd name="connsiteY3" fmla="*/ 923925 h 1804988"/>
                <a:gd name="connsiteX4" fmla="*/ 414339 w 439341"/>
                <a:gd name="connsiteY4" fmla="*/ 1233488 h 1804988"/>
                <a:gd name="connsiteX5" fmla="*/ 439341 w 439341"/>
                <a:gd name="connsiteY5" fmla="*/ 1562100 h 1804988"/>
                <a:gd name="connsiteX6" fmla="*/ 117635 w 439341"/>
                <a:gd name="connsiteY6" fmla="*/ 1804988 h 1804988"/>
                <a:gd name="connsiteX7" fmla="*/ 36433 w 439341"/>
                <a:gd name="connsiteY7" fmla="*/ 1581148 h 1804988"/>
                <a:gd name="connsiteX8" fmla="*/ 4763 w 439341"/>
                <a:gd name="connsiteY8" fmla="*/ 1343026 h 1804988"/>
                <a:gd name="connsiteX9" fmla="*/ 0 w 439341"/>
                <a:gd name="connsiteY9" fmla="*/ 1062036 h 1804988"/>
                <a:gd name="connsiteX10" fmla="*/ 4287 w 439341"/>
                <a:gd name="connsiteY10" fmla="*/ 628650 h 1804988"/>
                <a:gd name="connsiteX11" fmla="*/ 5449 w 439341"/>
                <a:gd name="connsiteY11" fmla="*/ 191244 h 1804988"/>
                <a:gd name="connsiteX12" fmla="*/ 44498 w 439341"/>
                <a:gd name="connsiteY12" fmla="*/ 68938 h 1804988"/>
                <a:gd name="connsiteX13" fmla="*/ 111443 w 439341"/>
                <a:gd name="connsiteY13" fmla="*/ 0 h 1804988"/>
                <a:gd name="connsiteX0" fmla="*/ 139789 w 467687"/>
                <a:gd name="connsiteY0" fmla="*/ 0 h 1804988"/>
                <a:gd name="connsiteX1" fmla="*/ 462687 w 467687"/>
                <a:gd name="connsiteY1" fmla="*/ 219075 h 1804988"/>
                <a:gd name="connsiteX2" fmla="*/ 440541 w 467687"/>
                <a:gd name="connsiteY2" fmla="*/ 595313 h 1804988"/>
                <a:gd name="connsiteX3" fmla="*/ 434111 w 467687"/>
                <a:gd name="connsiteY3" fmla="*/ 923925 h 1804988"/>
                <a:gd name="connsiteX4" fmla="*/ 442685 w 467687"/>
                <a:gd name="connsiteY4" fmla="*/ 1233488 h 1804988"/>
                <a:gd name="connsiteX5" fmla="*/ 467687 w 467687"/>
                <a:gd name="connsiteY5" fmla="*/ 1562100 h 1804988"/>
                <a:gd name="connsiteX6" fmla="*/ 145981 w 467687"/>
                <a:gd name="connsiteY6" fmla="*/ 1804988 h 1804988"/>
                <a:gd name="connsiteX7" fmla="*/ 64779 w 467687"/>
                <a:gd name="connsiteY7" fmla="*/ 1581148 h 1804988"/>
                <a:gd name="connsiteX8" fmla="*/ 33109 w 467687"/>
                <a:gd name="connsiteY8" fmla="*/ 1343026 h 1804988"/>
                <a:gd name="connsiteX9" fmla="*/ 28346 w 467687"/>
                <a:gd name="connsiteY9" fmla="*/ 1062036 h 1804988"/>
                <a:gd name="connsiteX10" fmla="*/ 0 w 467687"/>
                <a:gd name="connsiteY10" fmla="*/ 634918 h 1804988"/>
                <a:gd name="connsiteX11" fmla="*/ 33795 w 467687"/>
                <a:gd name="connsiteY11" fmla="*/ 191244 h 1804988"/>
                <a:gd name="connsiteX12" fmla="*/ 72844 w 467687"/>
                <a:gd name="connsiteY12" fmla="*/ 68938 h 1804988"/>
                <a:gd name="connsiteX13" fmla="*/ 139789 w 46768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34429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66099 w 469007"/>
                <a:gd name="connsiteY7" fmla="*/ 1581148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804988"/>
                <a:gd name="connsiteX1" fmla="*/ 464007 w 469007"/>
                <a:gd name="connsiteY1" fmla="*/ 219075 h 1804988"/>
                <a:gd name="connsiteX2" fmla="*/ 441861 w 469007"/>
                <a:gd name="connsiteY2" fmla="*/ 595313 h 1804988"/>
                <a:gd name="connsiteX3" fmla="*/ 435431 w 469007"/>
                <a:gd name="connsiteY3" fmla="*/ 923925 h 1804988"/>
                <a:gd name="connsiteX4" fmla="*/ 444005 w 469007"/>
                <a:gd name="connsiteY4" fmla="*/ 1233488 h 1804988"/>
                <a:gd name="connsiteX5" fmla="*/ 469007 w 469007"/>
                <a:gd name="connsiteY5" fmla="*/ 1562100 h 1804988"/>
                <a:gd name="connsiteX6" fmla="*/ 147301 w 469007"/>
                <a:gd name="connsiteY6" fmla="*/ 1804988 h 1804988"/>
                <a:gd name="connsiteX7" fmla="*/ 45335 w 469007"/>
                <a:gd name="connsiteY7" fmla="*/ 1606216 h 1804988"/>
                <a:gd name="connsiteX8" fmla="*/ 16631 w 469007"/>
                <a:gd name="connsiteY8" fmla="*/ 1343026 h 1804988"/>
                <a:gd name="connsiteX9" fmla="*/ 0 w 469007"/>
                <a:gd name="connsiteY9" fmla="*/ 1055770 h 1804988"/>
                <a:gd name="connsiteX10" fmla="*/ 1320 w 469007"/>
                <a:gd name="connsiteY10" fmla="*/ 634918 h 1804988"/>
                <a:gd name="connsiteX11" fmla="*/ 35115 w 469007"/>
                <a:gd name="connsiteY11" fmla="*/ 191244 h 1804988"/>
                <a:gd name="connsiteX12" fmla="*/ 74164 w 469007"/>
                <a:gd name="connsiteY12" fmla="*/ 68938 h 1804988"/>
                <a:gd name="connsiteX13" fmla="*/ 141109 w 469007"/>
                <a:gd name="connsiteY13" fmla="*/ 0 h 1804988"/>
                <a:gd name="connsiteX0" fmla="*/ 141109 w 469007"/>
                <a:gd name="connsiteY0" fmla="*/ 0 h 1742315"/>
                <a:gd name="connsiteX1" fmla="*/ 464007 w 469007"/>
                <a:gd name="connsiteY1" fmla="*/ 219075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16542 w 469007"/>
                <a:gd name="connsiteY1" fmla="*/ 194006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9007"/>
                <a:gd name="connsiteY0" fmla="*/ 0 h 1742315"/>
                <a:gd name="connsiteX1" fmla="*/ 461041 w 469007"/>
                <a:gd name="connsiteY1" fmla="*/ 200274 h 1742315"/>
                <a:gd name="connsiteX2" fmla="*/ 441861 w 469007"/>
                <a:gd name="connsiteY2" fmla="*/ 595313 h 1742315"/>
                <a:gd name="connsiteX3" fmla="*/ 435431 w 469007"/>
                <a:gd name="connsiteY3" fmla="*/ 923925 h 1742315"/>
                <a:gd name="connsiteX4" fmla="*/ 444005 w 469007"/>
                <a:gd name="connsiteY4" fmla="*/ 1233488 h 1742315"/>
                <a:gd name="connsiteX5" fmla="*/ 469007 w 469007"/>
                <a:gd name="connsiteY5" fmla="*/ 1562100 h 1742315"/>
                <a:gd name="connsiteX6" fmla="*/ 120604 w 469007"/>
                <a:gd name="connsiteY6" fmla="*/ 1742315 h 1742315"/>
                <a:gd name="connsiteX7" fmla="*/ 45335 w 469007"/>
                <a:gd name="connsiteY7" fmla="*/ 1606216 h 1742315"/>
                <a:gd name="connsiteX8" fmla="*/ 16631 w 469007"/>
                <a:gd name="connsiteY8" fmla="*/ 1343026 h 1742315"/>
                <a:gd name="connsiteX9" fmla="*/ 0 w 469007"/>
                <a:gd name="connsiteY9" fmla="*/ 1055770 h 1742315"/>
                <a:gd name="connsiteX10" fmla="*/ 1320 w 469007"/>
                <a:gd name="connsiteY10" fmla="*/ 634918 h 1742315"/>
                <a:gd name="connsiteX11" fmla="*/ 35115 w 469007"/>
                <a:gd name="connsiteY11" fmla="*/ 191244 h 1742315"/>
                <a:gd name="connsiteX12" fmla="*/ 74164 w 469007"/>
                <a:gd name="connsiteY12" fmla="*/ 68938 h 1742315"/>
                <a:gd name="connsiteX13" fmla="*/ 141109 w 469007"/>
                <a:gd name="connsiteY13" fmla="*/ 0 h 1742315"/>
                <a:gd name="connsiteX0" fmla="*/ 141109 w 461049"/>
                <a:gd name="connsiteY0" fmla="*/ 0 h 1742315"/>
                <a:gd name="connsiteX1" fmla="*/ 461041 w 461049"/>
                <a:gd name="connsiteY1" fmla="*/ 200274 h 1742315"/>
                <a:gd name="connsiteX2" fmla="*/ 441861 w 461049"/>
                <a:gd name="connsiteY2" fmla="*/ 595313 h 1742315"/>
                <a:gd name="connsiteX3" fmla="*/ 435431 w 461049"/>
                <a:gd name="connsiteY3" fmla="*/ 923925 h 1742315"/>
                <a:gd name="connsiteX4" fmla="*/ 444005 w 461049"/>
                <a:gd name="connsiteY4" fmla="*/ 1233488 h 1742315"/>
                <a:gd name="connsiteX5" fmla="*/ 427475 w 461049"/>
                <a:gd name="connsiteY5" fmla="*/ 1524497 h 1742315"/>
                <a:gd name="connsiteX6" fmla="*/ 120604 w 461049"/>
                <a:gd name="connsiteY6" fmla="*/ 1742315 h 1742315"/>
                <a:gd name="connsiteX7" fmla="*/ 45335 w 461049"/>
                <a:gd name="connsiteY7" fmla="*/ 1606216 h 1742315"/>
                <a:gd name="connsiteX8" fmla="*/ 16631 w 461049"/>
                <a:gd name="connsiteY8" fmla="*/ 1343026 h 1742315"/>
                <a:gd name="connsiteX9" fmla="*/ 0 w 461049"/>
                <a:gd name="connsiteY9" fmla="*/ 1055770 h 1742315"/>
                <a:gd name="connsiteX10" fmla="*/ 1320 w 461049"/>
                <a:gd name="connsiteY10" fmla="*/ 634918 h 1742315"/>
                <a:gd name="connsiteX11" fmla="*/ 35115 w 461049"/>
                <a:gd name="connsiteY11" fmla="*/ 191244 h 1742315"/>
                <a:gd name="connsiteX12" fmla="*/ 74164 w 461049"/>
                <a:gd name="connsiteY12" fmla="*/ 68938 h 1742315"/>
                <a:gd name="connsiteX13" fmla="*/ 141109 w 461049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45335 w 463074"/>
                <a:gd name="connsiteY7" fmla="*/ 1606216 h 1742315"/>
                <a:gd name="connsiteX8" fmla="*/ 16631 w 463074"/>
                <a:gd name="connsiteY8" fmla="*/ 1343026 h 1742315"/>
                <a:gd name="connsiteX9" fmla="*/ 0 w 463074"/>
                <a:gd name="connsiteY9" fmla="*/ 1055770 h 1742315"/>
                <a:gd name="connsiteX10" fmla="*/ 1320 w 463074"/>
                <a:gd name="connsiteY10" fmla="*/ 634918 h 1742315"/>
                <a:gd name="connsiteX11" fmla="*/ 35115 w 463074"/>
                <a:gd name="connsiteY11" fmla="*/ 191244 h 1742315"/>
                <a:gd name="connsiteX12" fmla="*/ 74164 w 463074"/>
                <a:gd name="connsiteY12" fmla="*/ 68938 h 1742315"/>
                <a:gd name="connsiteX13" fmla="*/ 141109 w 463074"/>
                <a:gd name="connsiteY13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35115 w 463074"/>
                <a:gd name="connsiteY12" fmla="*/ 191244 h 1742315"/>
                <a:gd name="connsiteX13" fmla="*/ 74164 w 463074"/>
                <a:gd name="connsiteY13" fmla="*/ 68938 h 1742315"/>
                <a:gd name="connsiteX14" fmla="*/ 141109 w 463074"/>
                <a:gd name="connsiteY14" fmla="*/ 0 h 1742315"/>
                <a:gd name="connsiteX0" fmla="*/ 141109 w 463074"/>
                <a:gd name="connsiteY0" fmla="*/ 0 h 1742315"/>
                <a:gd name="connsiteX1" fmla="*/ 461041 w 463074"/>
                <a:gd name="connsiteY1" fmla="*/ 200274 h 1742315"/>
                <a:gd name="connsiteX2" fmla="*/ 441861 w 463074"/>
                <a:gd name="connsiteY2" fmla="*/ 595313 h 1742315"/>
                <a:gd name="connsiteX3" fmla="*/ 435431 w 463074"/>
                <a:gd name="connsiteY3" fmla="*/ 923925 h 1742315"/>
                <a:gd name="connsiteX4" fmla="*/ 444005 w 463074"/>
                <a:gd name="connsiteY4" fmla="*/ 1233488 h 1742315"/>
                <a:gd name="connsiteX5" fmla="*/ 463074 w 463074"/>
                <a:gd name="connsiteY5" fmla="*/ 1555834 h 1742315"/>
                <a:gd name="connsiteX6" fmla="*/ 120604 w 463074"/>
                <a:gd name="connsiteY6" fmla="*/ 1742315 h 1742315"/>
                <a:gd name="connsiteX7" fmla="*/ 74166 w 463074"/>
                <a:gd name="connsiteY7" fmla="*/ 1692166 h 1742315"/>
                <a:gd name="connsiteX8" fmla="*/ 45335 w 463074"/>
                <a:gd name="connsiteY8" fmla="*/ 1606216 h 1742315"/>
                <a:gd name="connsiteX9" fmla="*/ 16631 w 463074"/>
                <a:gd name="connsiteY9" fmla="*/ 1343026 h 1742315"/>
                <a:gd name="connsiteX10" fmla="*/ 0 w 463074"/>
                <a:gd name="connsiteY10" fmla="*/ 1055770 h 1742315"/>
                <a:gd name="connsiteX11" fmla="*/ 1320 w 463074"/>
                <a:gd name="connsiteY11" fmla="*/ 634918 h 1742315"/>
                <a:gd name="connsiteX12" fmla="*/ 17801 w 463074"/>
                <a:gd name="connsiteY12" fmla="*/ 357234 h 1742315"/>
                <a:gd name="connsiteX13" fmla="*/ 35115 w 463074"/>
                <a:gd name="connsiteY13" fmla="*/ 191244 h 1742315"/>
                <a:gd name="connsiteX14" fmla="*/ 74164 w 463074"/>
                <a:gd name="connsiteY14" fmla="*/ 68938 h 1742315"/>
                <a:gd name="connsiteX15" fmla="*/ 141109 w 463074"/>
                <a:gd name="connsiteY15" fmla="*/ 0 h 174231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206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74166 w 463074"/>
                <a:gd name="connsiteY7" fmla="*/ 1692167 h 1742316"/>
                <a:gd name="connsiteX8" fmla="*/ 45335 w 463074"/>
                <a:gd name="connsiteY8" fmla="*/ 1606217 h 1742316"/>
                <a:gd name="connsiteX9" fmla="*/ 16631 w 463074"/>
                <a:gd name="connsiteY9" fmla="*/ 1343027 h 1742316"/>
                <a:gd name="connsiteX10" fmla="*/ 0 w 463074"/>
                <a:gd name="connsiteY10" fmla="*/ 1055771 h 1742316"/>
                <a:gd name="connsiteX11" fmla="*/ 1320 w 463074"/>
                <a:gd name="connsiteY11" fmla="*/ 634919 h 1742316"/>
                <a:gd name="connsiteX12" fmla="*/ 17801 w 463074"/>
                <a:gd name="connsiteY12" fmla="*/ 357235 h 1742316"/>
                <a:gd name="connsiteX13" fmla="*/ 35115 w 463074"/>
                <a:gd name="connsiteY13" fmla="*/ 191245 h 1742316"/>
                <a:gd name="connsiteX14" fmla="*/ 74164 w 463074"/>
                <a:gd name="connsiteY14" fmla="*/ 68939 h 1742316"/>
                <a:gd name="connsiteX15" fmla="*/ 120345 w 463074"/>
                <a:gd name="connsiteY15" fmla="*/ 0 h 1742316"/>
                <a:gd name="connsiteX0" fmla="*/ 120345 w 463074"/>
                <a:gd name="connsiteY0" fmla="*/ 0 h 1756805"/>
                <a:gd name="connsiteX1" fmla="*/ 461041 w 463074"/>
                <a:gd name="connsiteY1" fmla="*/ 200275 h 1756805"/>
                <a:gd name="connsiteX2" fmla="*/ 441861 w 463074"/>
                <a:gd name="connsiteY2" fmla="*/ 595314 h 1756805"/>
                <a:gd name="connsiteX3" fmla="*/ 435431 w 463074"/>
                <a:gd name="connsiteY3" fmla="*/ 923926 h 1756805"/>
                <a:gd name="connsiteX4" fmla="*/ 444005 w 463074"/>
                <a:gd name="connsiteY4" fmla="*/ 1233489 h 1756805"/>
                <a:gd name="connsiteX5" fmla="*/ 463074 w 463074"/>
                <a:gd name="connsiteY5" fmla="*/ 1555835 h 1756805"/>
                <a:gd name="connsiteX6" fmla="*/ 138404 w 463074"/>
                <a:gd name="connsiteY6" fmla="*/ 1742316 h 1756805"/>
                <a:gd name="connsiteX7" fmla="*/ 106796 w 463074"/>
                <a:gd name="connsiteY7" fmla="*/ 1742305 h 1756805"/>
                <a:gd name="connsiteX8" fmla="*/ 74166 w 463074"/>
                <a:gd name="connsiteY8" fmla="*/ 1692167 h 1756805"/>
                <a:gd name="connsiteX9" fmla="*/ 45335 w 463074"/>
                <a:gd name="connsiteY9" fmla="*/ 1606217 h 1756805"/>
                <a:gd name="connsiteX10" fmla="*/ 16631 w 463074"/>
                <a:gd name="connsiteY10" fmla="*/ 1343027 h 1756805"/>
                <a:gd name="connsiteX11" fmla="*/ 0 w 463074"/>
                <a:gd name="connsiteY11" fmla="*/ 1055771 h 1756805"/>
                <a:gd name="connsiteX12" fmla="*/ 1320 w 463074"/>
                <a:gd name="connsiteY12" fmla="*/ 634919 h 1756805"/>
                <a:gd name="connsiteX13" fmla="*/ 17801 w 463074"/>
                <a:gd name="connsiteY13" fmla="*/ 357235 h 1756805"/>
                <a:gd name="connsiteX14" fmla="*/ 35115 w 463074"/>
                <a:gd name="connsiteY14" fmla="*/ 191245 h 1756805"/>
                <a:gd name="connsiteX15" fmla="*/ 74164 w 463074"/>
                <a:gd name="connsiteY15" fmla="*/ 68939 h 1756805"/>
                <a:gd name="connsiteX16" fmla="*/ 120345 w 463074"/>
                <a:gd name="connsiteY16" fmla="*/ 0 h 1756805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9531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5431 w 463074"/>
                <a:gd name="connsiteY3" fmla="*/ 923926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3074"/>
                <a:gd name="connsiteY0" fmla="*/ 0 h 1742316"/>
                <a:gd name="connsiteX1" fmla="*/ 461041 w 463074"/>
                <a:gd name="connsiteY1" fmla="*/ 200275 h 1742316"/>
                <a:gd name="connsiteX2" fmla="*/ 441861 w 463074"/>
                <a:gd name="connsiteY2" fmla="*/ 570244 h 1742316"/>
                <a:gd name="connsiteX3" fmla="*/ 433948 w 463074"/>
                <a:gd name="connsiteY3" fmla="*/ 895723 h 1742316"/>
                <a:gd name="connsiteX4" fmla="*/ 444005 w 463074"/>
                <a:gd name="connsiteY4" fmla="*/ 1233489 h 1742316"/>
                <a:gd name="connsiteX5" fmla="*/ 463074 w 463074"/>
                <a:gd name="connsiteY5" fmla="*/ 1555835 h 1742316"/>
                <a:gd name="connsiteX6" fmla="*/ 138404 w 463074"/>
                <a:gd name="connsiteY6" fmla="*/ 1742316 h 1742316"/>
                <a:gd name="connsiteX7" fmla="*/ 106796 w 463074"/>
                <a:gd name="connsiteY7" fmla="*/ 1742305 h 1742316"/>
                <a:gd name="connsiteX8" fmla="*/ 74166 w 463074"/>
                <a:gd name="connsiteY8" fmla="*/ 1692167 h 1742316"/>
                <a:gd name="connsiteX9" fmla="*/ 45335 w 463074"/>
                <a:gd name="connsiteY9" fmla="*/ 1606217 h 1742316"/>
                <a:gd name="connsiteX10" fmla="*/ 16631 w 463074"/>
                <a:gd name="connsiteY10" fmla="*/ 1343027 h 1742316"/>
                <a:gd name="connsiteX11" fmla="*/ 0 w 463074"/>
                <a:gd name="connsiteY11" fmla="*/ 1055771 h 1742316"/>
                <a:gd name="connsiteX12" fmla="*/ 1320 w 463074"/>
                <a:gd name="connsiteY12" fmla="*/ 634919 h 1742316"/>
                <a:gd name="connsiteX13" fmla="*/ 17801 w 463074"/>
                <a:gd name="connsiteY13" fmla="*/ 357235 h 1742316"/>
                <a:gd name="connsiteX14" fmla="*/ 35115 w 463074"/>
                <a:gd name="connsiteY14" fmla="*/ 191245 h 1742316"/>
                <a:gd name="connsiteX15" fmla="*/ 74164 w 463074"/>
                <a:gd name="connsiteY15" fmla="*/ 68939 h 1742316"/>
                <a:gd name="connsiteX16" fmla="*/ 120345 w 463074"/>
                <a:gd name="connsiteY16" fmla="*/ 0 h 1742316"/>
                <a:gd name="connsiteX0" fmla="*/ 120345 w 464015"/>
                <a:gd name="connsiteY0" fmla="*/ 0 h 1742316"/>
                <a:gd name="connsiteX1" fmla="*/ 464008 w 464015"/>
                <a:gd name="connsiteY1" fmla="*/ 209677 h 1742316"/>
                <a:gd name="connsiteX2" fmla="*/ 441861 w 464015"/>
                <a:gd name="connsiteY2" fmla="*/ 570244 h 1742316"/>
                <a:gd name="connsiteX3" fmla="*/ 433948 w 464015"/>
                <a:gd name="connsiteY3" fmla="*/ 895723 h 1742316"/>
                <a:gd name="connsiteX4" fmla="*/ 444005 w 464015"/>
                <a:gd name="connsiteY4" fmla="*/ 1233489 h 1742316"/>
                <a:gd name="connsiteX5" fmla="*/ 463074 w 464015"/>
                <a:gd name="connsiteY5" fmla="*/ 1555835 h 1742316"/>
                <a:gd name="connsiteX6" fmla="*/ 138404 w 464015"/>
                <a:gd name="connsiteY6" fmla="*/ 1742316 h 1742316"/>
                <a:gd name="connsiteX7" fmla="*/ 106796 w 464015"/>
                <a:gd name="connsiteY7" fmla="*/ 1742305 h 1742316"/>
                <a:gd name="connsiteX8" fmla="*/ 74166 w 464015"/>
                <a:gd name="connsiteY8" fmla="*/ 1692167 h 1742316"/>
                <a:gd name="connsiteX9" fmla="*/ 45335 w 464015"/>
                <a:gd name="connsiteY9" fmla="*/ 1606217 h 1742316"/>
                <a:gd name="connsiteX10" fmla="*/ 16631 w 464015"/>
                <a:gd name="connsiteY10" fmla="*/ 1343027 h 1742316"/>
                <a:gd name="connsiteX11" fmla="*/ 0 w 464015"/>
                <a:gd name="connsiteY11" fmla="*/ 1055771 h 1742316"/>
                <a:gd name="connsiteX12" fmla="*/ 1320 w 464015"/>
                <a:gd name="connsiteY12" fmla="*/ 634919 h 1742316"/>
                <a:gd name="connsiteX13" fmla="*/ 17801 w 464015"/>
                <a:gd name="connsiteY13" fmla="*/ 357235 h 1742316"/>
                <a:gd name="connsiteX14" fmla="*/ 35115 w 464015"/>
                <a:gd name="connsiteY14" fmla="*/ 191245 h 1742316"/>
                <a:gd name="connsiteX15" fmla="*/ 74164 w 464015"/>
                <a:gd name="connsiteY15" fmla="*/ 68939 h 1742316"/>
                <a:gd name="connsiteX16" fmla="*/ 120345 w 464015"/>
                <a:gd name="connsiteY16" fmla="*/ 0 h 174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4015" h="1742316">
                  <a:moveTo>
                    <a:pt x="120345" y="0"/>
                  </a:moveTo>
                  <a:lnTo>
                    <a:pt x="464008" y="209677"/>
                  </a:lnTo>
                  <a:cubicBezTo>
                    <a:pt x="464484" y="298577"/>
                    <a:pt x="441385" y="481344"/>
                    <a:pt x="441861" y="570244"/>
                  </a:cubicBezTo>
                  <a:cubicBezTo>
                    <a:pt x="441861" y="678194"/>
                    <a:pt x="433591" y="785182"/>
                    <a:pt x="433948" y="895723"/>
                  </a:cubicBezTo>
                  <a:cubicBezTo>
                    <a:pt x="434305" y="1006264"/>
                    <a:pt x="435432" y="1130302"/>
                    <a:pt x="444005" y="1233489"/>
                  </a:cubicBezTo>
                  <a:lnTo>
                    <a:pt x="463074" y="1555835"/>
                  </a:lnTo>
                  <a:lnTo>
                    <a:pt x="138404" y="1742316"/>
                  </a:lnTo>
                  <a:lnTo>
                    <a:pt x="106796" y="1742305"/>
                  </a:lnTo>
                  <a:cubicBezTo>
                    <a:pt x="96090" y="1733947"/>
                    <a:pt x="83915" y="1711715"/>
                    <a:pt x="74166" y="1692167"/>
                  </a:cubicBezTo>
                  <a:lnTo>
                    <a:pt x="45335" y="1606217"/>
                  </a:lnTo>
                  <a:lnTo>
                    <a:pt x="16631" y="1343027"/>
                  </a:lnTo>
                  <a:cubicBezTo>
                    <a:pt x="15043" y="1249364"/>
                    <a:pt x="1588" y="1149434"/>
                    <a:pt x="0" y="1055771"/>
                  </a:cubicBezTo>
                  <a:lnTo>
                    <a:pt x="1320" y="634919"/>
                  </a:lnTo>
                  <a:cubicBezTo>
                    <a:pt x="5275" y="518496"/>
                    <a:pt x="12169" y="431181"/>
                    <a:pt x="17801" y="357235"/>
                  </a:cubicBezTo>
                  <a:cubicBezTo>
                    <a:pt x="23433" y="283289"/>
                    <a:pt x="26710" y="239294"/>
                    <a:pt x="35115" y="191245"/>
                  </a:cubicBezTo>
                  <a:cubicBezTo>
                    <a:pt x="52087" y="160922"/>
                    <a:pt x="57192" y="99262"/>
                    <a:pt x="74164" y="68939"/>
                  </a:cubicBezTo>
                  <a:lnTo>
                    <a:pt x="12034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 flipH="1" flipV="1">
              <a:off x="1060482" y="5007542"/>
              <a:ext cx="118834" cy="20243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 rot="10800000" flipV="1">
              <a:off x="1060481" y="4838872"/>
              <a:ext cx="118834" cy="20243"/>
            </a:xfrm>
            <a:custGeom>
              <a:avLst/>
              <a:gdLst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57175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35991 w 838200"/>
                <a:gd name="connsiteY2" fmla="*/ 161925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455150 w 838200"/>
                <a:gd name="connsiteY2" fmla="*/ 247650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66700"/>
                <a:gd name="connsiteX1" fmla="*/ 838200 w 838200"/>
                <a:gd name="connsiteY1" fmla="*/ 266700 h 266700"/>
                <a:gd name="connsiteX2" fmla="*/ 298906 w 838200"/>
                <a:gd name="connsiteY2" fmla="*/ 207256 h 266700"/>
                <a:gd name="connsiteX3" fmla="*/ 0 w 838200"/>
                <a:gd name="connsiteY3" fmla="*/ 19050 h 266700"/>
                <a:gd name="connsiteX4" fmla="*/ 838200 w 838200"/>
                <a:gd name="connsiteY4" fmla="*/ 0 h 266700"/>
                <a:gd name="connsiteX0" fmla="*/ 838200 w 838200"/>
                <a:gd name="connsiteY0" fmla="*/ 0 h 207256"/>
                <a:gd name="connsiteX1" fmla="*/ 832193 w 838200"/>
                <a:gd name="connsiteY1" fmla="*/ 172447 h 207256"/>
                <a:gd name="connsiteX2" fmla="*/ 298906 w 838200"/>
                <a:gd name="connsiteY2" fmla="*/ 207256 h 207256"/>
                <a:gd name="connsiteX3" fmla="*/ 0 w 838200"/>
                <a:gd name="connsiteY3" fmla="*/ 19050 h 207256"/>
                <a:gd name="connsiteX4" fmla="*/ 838200 w 838200"/>
                <a:gd name="connsiteY4" fmla="*/ 0 h 207256"/>
                <a:gd name="connsiteX0" fmla="*/ 838200 w 838203"/>
                <a:gd name="connsiteY0" fmla="*/ 0 h 208353"/>
                <a:gd name="connsiteX1" fmla="*/ 838203 w 838203"/>
                <a:gd name="connsiteY1" fmla="*/ 208353 h 208353"/>
                <a:gd name="connsiteX2" fmla="*/ 298906 w 838203"/>
                <a:gd name="connsiteY2" fmla="*/ 207256 h 208353"/>
                <a:gd name="connsiteX3" fmla="*/ 0 w 838203"/>
                <a:gd name="connsiteY3" fmla="*/ 19050 h 208353"/>
                <a:gd name="connsiteX4" fmla="*/ 838200 w 838203"/>
                <a:gd name="connsiteY4" fmla="*/ 0 h 208353"/>
                <a:gd name="connsiteX0" fmla="*/ 832188 w 832191"/>
                <a:gd name="connsiteY0" fmla="*/ 3393 h 211746"/>
                <a:gd name="connsiteX1" fmla="*/ 832191 w 832191"/>
                <a:gd name="connsiteY1" fmla="*/ 211746 h 211746"/>
                <a:gd name="connsiteX2" fmla="*/ 292894 w 832191"/>
                <a:gd name="connsiteY2" fmla="*/ 210649 h 211746"/>
                <a:gd name="connsiteX3" fmla="*/ 0 w 832191"/>
                <a:gd name="connsiteY3" fmla="*/ 1 h 211746"/>
                <a:gd name="connsiteX4" fmla="*/ 832188 w 832191"/>
                <a:gd name="connsiteY4" fmla="*/ 3393 h 211746"/>
                <a:gd name="connsiteX0" fmla="*/ 832188 w 832191"/>
                <a:gd name="connsiteY0" fmla="*/ 3392 h 211745"/>
                <a:gd name="connsiteX1" fmla="*/ 832191 w 832191"/>
                <a:gd name="connsiteY1" fmla="*/ 211745 h 211745"/>
                <a:gd name="connsiteX2" fmla="*/ 292894 w 832191"/>
                <a:gd name="connsiteY2" fmla="*/ 210648 h 211745"/>
                <a:gd name="connsiteX3" fmla="*/ 0 w 832191"/>
                <a:gd name="connsiteY3" fmla="*/ 0 h 211745"/>
                <a:gd name="connsiteX4" fmla="*/ 832188 w 832191"/>
                <a:gd name="connsiteY4" fmla="*/ 3392 h 21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191" h="211745">
                  <a:moveTo>
                    <a:pt x="832188" y="3392"/>
                  </a:moveTo>
                  <a:lnTo>
                    <a:pt x="832191" y="211745"/>
                  </a:lnTo>
                  <a:lnTo>
                    <a:pt x="292894" y="210648"/>
                  </a:lnTo>
                  <a:cubicBezTo>
                    <a:pt x="195263" y="140432"/>
                    <a:pt x="85612" y="106122"/>
                    <a:pt x="0" y="0"/>
                  </a:cubicBezTo>
                  <a:lnTo>
                    <a:pt x="832188" y="339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 Same Side Corner Rectangle 287"/>
            <p:cNvSpPr/>
            <p:nvPr/>
          </p:nvSpPr>
          <p:spPr>
            <a:xfrm rot="16200000">
              <a:off x="836671" y="4803172"/>
              <a:ext cx="173415" cy="262431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hord 288"/>
            <p:cNvSpPr/>
            <p:nvPr/>
          </p:nvSpPr>
          <p:spPr>
            <a:xfrm rot="2112121" flipH="1" flipV="1">
              <a:off x="1163611" y="5030335"/>
              <a:ext cx="18056" cy="3681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hord 289"/>
            <p:cNvSpPr/>
            <p:nvPr/>
          </p:nvSpPr>
          <p:spPr>
            <a:xfrm rot="8687879" flipV="1">
              <a:off x="1159241" y="4803685"/>
              <a:ext cx="18056" cy="36812"/>
            </a:xfrm>
            <a:prstGeom prst="chord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 rot="5400000">
              <a:off x="1331770" y="4988673"/>
              <a:ext cx="29863" cy="35011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 rot="5400000" flipH="1">
              <a:off x="1333830" y="4841977"/>
              <a:ext cx="29863" cy="35011"/>
            </a:xfrm>
            <a:custGeom>
              <a:avLst/>
              <a:gdLst>
                <a:gd name="connsiteX0" fmla="*/ 0 w 220980"/>
                <a:gd name="connsiteY0" fmla="*/ 0 h 259080"/>
                <a:gd name="connsiteX1" fmla="*/ 0 w 220980"/>
                <a:gd name="connsiteY1" fmla="*/ 106680 h 259080"/>
                <a:gd name="connsiteX2" fmla="*/ 220980 w 220980"/>
                <a:gd name="connsiteY2" fmla="*/ 259080 h 259080"/>
                <a:gd name="connsiteX3" fmla="*/ 205740 w 220980"/>
                <a:gd name="connsiteY3" fmla="*/ 114300 h 259080"/>
                <a:gd name="connsiteX4" fmla="*/ 121920 w 220980"/>
                <a:gd name="connsiteY4" fmla="*/ 60960 h 259080"/>
                <a:gd name="connsiteX5" fmla="*/ 60960 w 220980"/>
                <a:gd name="connsiteY5" fmla="*/ 30480 h 259080"/>
                <a:gd name="connsiteX6" fmla="*/ 0 w 220980"/>
                <a:gd name="connsiteY6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980" h="259080">
                  <a:moveTo>
                    <a:pt x="0" y="0"/>
                  </a:moveTo>
                  <a:lnTo>
                    <a:pt x="0" y="106680"/>
                  </a:lnTo>
                  <a:lnTo>
                    <a:pt x="220980" y="259080"/>
                  </a:lnTo>
                  <a:lnTo>
                    <a:pt x="205740" y="114300"/>
                  </a:lnTo>
                  <a:lnTo>
                    <a:pt x="121920" y="60960"/>
                  </a:lnTo>
                  <a:lnTo>
                    <a:pt x="60960" y="30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Trapezoid 30"/>
            <p:cNvSpPr/>
            <p:nvPr/>
          </p:nvSpPr>
          <p:spPr>
            <a:xfrm rot="5400000">
              <a:off x="1233064" y="4873105"/>
              <a:ext cx="141805" cy="122284"/>
            </a:xfrm>
            <a:custGeom>
              <a:avLst/>
              <a:gdLst>
                <a:gd name="connsiteX0" fmla="*/ 0 w 1085524"/>
                <a:gd name="connsiteY0" fmla="*/ 812007 h 812007"/>
                <a:gd name="connsiteX1" fmla="*/ 186331 w 1085524"/>
                <a:gd name="connsiteY1" fmla="*/ 0 h 812007"/>
                <a:gd name="connsiteX2" fmla="*/ 899193 w 1085524"/>
                <a:gd name="connsiteY2" fmla="*/ 0 h 812007"/>
                <a:gd name="connsiteX3" fmla="*/ 1085524 w 1085524"/>
                <a:gd name="connsiteY3" fmla="*/ 812007 h 812007"/>
                <a:gd name="connsiteX4" fmla="*/ 0 w 1085524"/>
                <a:gd name="connsiteY4" fmla="*/ 812007 h 8120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89807 h 889807"/>
                <a:gd name="connsiteX1" fmla="*/ 186331 w 1085524"/>
                <a:gd name="connsiteY1" fmla="*/ 77800 h 889807"/>
                <a:gd name="connsiteX2" fmla="*/ 549268 w 1085524"/>
                <a:gd name="connsiteY2" fmla="*/ 32557 h 889807"/>
                <a:gd name="connsiteX3" fmla="*/ 899193 w 1085524"/>
                <a:gd name="connsiteY3" fmla="*/ 77800 h 889807"/>
                <a:gd name="connsiteX4" fmla="*/ 1085524 w 1085524"/>
                <a:gd name="connsiteY4" fmla="*/ 889807 h 889807"/>
                <a:gd name="connsiteX5" fmla="*/ 0 w 1085524"/>
                <a:gd name="connsiteY5" fmla="*/ 889807 h 889807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549268 w 1085524"/>
                <a:gd name="connsiteY2" fmla="*/ 0 h 857250"/>
                <a:gd name="connsiteX3" fmla="*/ 899193 w 1085524"/>
                <a:gd name="connsiteY3" fmla="*/ 45243 h 857250"/>
                <a:gd name="connsiteX4" fmla="*/ 1085524 w 1085524"/>
                <a:gd name="connsiteY4" fmla="*/ 857250 h 857250"/>
                <a:gd name="connsiteX5" fmla="*/ 0 w 1085524"/>
                <a:gd name="connsiteY5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899193 w 1085524"/>
                <a:gd name="connsiteY4" fmla="*/ 45243 h 857250"/>
                <a:gd name="connsiteX5" fmla="*/ 1085524 w 1085524"/>
                <a:gd name="connsiteY5" fmla="*/ 857250 h 857250"/>
                <a:gd name="connsiteX6" fmla="*/ 0 w 1085524"/>
                <a:gd name="connsiteY6" fmla="*/ 857250 h 857250"/>
                <a:gd name="connsiteX0" fmla="*/ 0 w 1085524"/>
                <a:gd name="connsiteY0" fmla="*/ 857250 h 857250"/>
                <a:gd name="connsiteX1" fmla="*/ 186331 w 1085524"/>
                <a:gd name="connsiteY1" fmla="*/ 45243 h 857250"/>
                <a:gd name="connsiteX2" fmla="*/ 356387 w 1085524"/>
                <a:gd name="connsiteY2" fmla="*/ 7143 h 857250"/>
                <a:gd name="connsiteX3" fmla="*/ 549268 w 1085524"/>
                <a:gd name="connsiteY3" fmla="*/ 0 h 857250"/>
                <a:gd name="connsiteX4" fmla="*/ 737387 w 1085524"/>
                <a:gd name="connsiteY4" fmla="*/ 14287 h 857250"/>
                <a:gd name="connsiteX5" fmla="*/ 899193 w 1085524"/>
                <a:gd name="connsiteY5" fmla="*/ 45243 h 857250"/>
                <a:gd name="connsiteX6" fmla="*/ 1085524 w 1085524"/>
                <a:gd name="connsiteY6" fmla="*/ 857250 h 857250"/>
                <a:gd name="connsiteX7" fmla="*/ 0 w 1085524"/>
                <a:gd name="connsiteY7" fmla="*/ 857250 h 857250"/>
                <a:gd name="connsiteX0" fmla="*/ 0 w 1002180"/>
                <a:gd name="connsiteY0" fmla="*/ 857250 h 904875"/>
                <a:gd name="connsiteX1" fmla="*/ 186331 w 1002180"/>
                <a:gd name="connsiteY1" fmla="*/ 45243 h 904875"/>
                <a:gd name="connsiteX2" fmla="*/ 356387 w 1002180"/>
                <a:gd name="connsiteY2" fmla="*/ 7143 h 904875"/>
                <a:gd name="connsiteX3" fmla="*/ 549268 w 1002180"/>
                <a:gd name="connsiteY3" fmla="*/ 0 h 904875"/>
                <a:gd name="connsiteX4" fmla="*/ 737387 w 1002180"/>
                <a:gd name="connsiteY4" fmla="*/ 14287 h 904875"/>
                <a:gd name="connsiteX5" fmla="*/ 899193 w 1002180"/>
                <a:gd name="connsiteY5" fmla="*/ 45243 h 904875"/>
                <a:gd name="connsiteX6" fmla="*/ 1002180 w 1002180"/>
                <a:gd name="connsiteY6" fmla="*/ 904875 h 904875"/>
                <a:gd name="connsiteX7" fmla="*/ 0 w 1002180"/>
                <a:gd name="connsiteY7" fmla="*/ 857250 h 904875"/>
                <a:gd name="connsiteX0" fmla="*/ 0 w 1056474"/>
                <a:gd name="connsiteY0" fmla="*/ 857250 h 904875"/>
                <a:gd name="connsiteX1" fmla="*/ 186331 w 1056474"/>
                <a:gd name="connsiteY1" fmla="*/ 45243 h 904875"/>
                <a:gd name="connsiteX2" fmla="*/ 356387 w 1056474"/>
                <a:gd name="connsiteY2" fmla="*/ 7143 h 904875"/>
                <a:gd name="connsiteX3" fmla="*/ 549268 w 1056474"/>
                <a:gd name="connsiteY3" fmla="*/ 0 h 904875"/>
                <a:gd name="connsiteX4" fmla="*/ 737387 w 1056474"/>
                <a:gd name="connsiteY4" fmla="*/ 14287 h 904875"/>
                <a:gd name="connsiteX5" fmla="*/ 899193 w 1056474"/>
                <a:gd name="connsiteY5" fmla="*/ 45243 h 904875"/>
                <a:gd name="connsiteX6" fmla="*/ 1056474 w 1056474"/>
                <a:gd name="connsiteY6" fmla="*/ 764381 h 904875"/>
                <a:gd name="connsiteX7" fmla="*/ 1002180 w 1056474"/>
                <a:gd name="connsiteY7" fmla="*/ 904875 h 904875"/>
                <a:gd name="connsiteX8" fmla="*/ 0 w 1056474"/>
                <a:gd name="connsiteY8" fmla="*/ 857250 h 904875"/>
                <a:gd name="connsiteX0" fmla="*/ 0 w 1066175"/>
                <a:gd name="connsiteY0" fmla="*/ 857250 h 904875"/>
                <a:gd name="connsiteX1" fmla="*/ 186331 w 1066175"/>
                <a:gd name="connsiteY1" fmla="*/ 45243 h 904875"/>
                <a:gd name="connsiteX2" fmla="*/ 356387 w 1066175"/>
                <a:gd name="connsiteY2" fmla="*/ 7143 h 904875"/>
                <a:gd name="connsiteX3" fmla="*/ 549268 w 1066175"/>
                <a:gd name="connsiteY3" fmla="*/ 0 h 904875"/>
                <a:gd name="connsiteX4" fmla="*/ 737387 w 1066175"/>
                <a:gd name="connsiteY4" fmla="*/ 14287 h 904875"/>
                <a:gd name="connsiteX5" fmla="*/ 899193 w 1066175"/>
                <a:gd name="connsiteY5" fmla="*/ 45243 h 904875"/>
                <a:gd name="connsiteX6" fmla="*/ 1056474 w 1066175"/>
                <a:gd name="connsiteY6" fmla="*/ 764381 h 904875"/>
                <a:gd name="connsiteX7" fmla="*/ 1063618 w 1066175"/>
                <a:gd name="connsiteY7" fmla="*/ 847725 h 904875"/>
                <a:gd name="connsiteX8" fmla="*/ 1002180 w 1066175"/>
                <a:gd name="connsiteY8" fmla="*/ 904875 h 904875"/>
                <a:gd name="connsiteX9" fmla="*/ 0 w 1066175"/>
                <a:gd name="connsiteY9" fmla="*/ 857250 h 904875"/>
                <a:gd name="connsiteX0" fmla="*/ 0 w 1063618"/>
                <a:gd name="connsiteY0" fmla="*/ 857250 h 904875"/>
                <a:gd name="connsiteX1" fmla="*/ 186331 w 1063618"/>
                <a:gd name="connsiteY1" fmla="*/ 45243 h 904875"/>
                <a:gd name="connsiteX2" fmla="*/ 356387 w 1063618"/>
                <a:gd name="connsiteY2" fmla="*/ 7143 h 904875"/>
                <a:gd name="connsiteX3" fmla="*/ 549268 w 1063618"/>
                <a:gd name="connsiteY3" fmla="*/ 0 h 904875"/>
                <a:gd name="connsiteX4" fmla="*/ 737387 w 1063618"/>
                <a:gd name="connsiteY4" fmla="*/ 14287 h 904875"/>
                <a:gd name="connsiteX5" fmla="*/ 899193 w 1063618"/>
                <a:gd name="connsiteY5" fmla="*/ 45243 h 904875"/>
                <a:gd name="connsiteX6" fmla="*/ 1056474 w 1063618"/>
                <a:gd name="connsiteY6" fmla="*/ 764381 h 904875"/>
                <a:gd name="connsiteX7" fmla="*/ 1063618 w 1063618"/>
                <a:gd name="connsiteY7" fmla="*/ 847725 h 904875"/>
                <a:gd name="connsiteX8" fmla="*/ 1002180 w 1063618"/>
                <a:gd name="connsiteY8" fmla="*/ 904875 h 904875"/>
                <a:gd name="connsiteX9" fmla="*/ 0 w 1063618"/>
                <a:gd name="connsiteY9" fmla="*/ 857250 h 904875"/>
                <a:gd name="connsiteX0" fmla="*/ 0 w 1063618"/>
                <a:gd name="connsiteY0" fmla="*/ 857250 h 910896"/>
                <a:gd name="connsiteX1" fmla="*/ 186331 w 1063618"/>
                <a:gd name="connsiteY1" fmla="*/ 45243 h 910896"/>
                <a:gd name="connsiteX2" fmla="*/ 356387 w 1063618"/>
                <a:gd name="connsiteY2" fmla="*/ 7143 h 910896"/>
                <a:gd name="connsiteX3" fmla="*/ 549268 w 1063618"/>
                <a:gd name="connsiteY3" fmla="*/ 0 h 910896"/>
                <a:gd name="connsiteX4" fmla="*/ 737387 w 1063618"/>
                <a:gd name="connsiteY4" fmla="*/ 14287 h 910896"/>
                <a:gd name="connsiteX5" fmla="*/ 899193 w 1063618"/>
                <a:gd name="connsiteY5" fmla="*/ 45243 h 910896"/>
                <a:gd name="connsiteX6" fmla="*/ 1056474 w 1063618"/>
                <a:gd name="connsiteY6" fmla="*/ 764381 h 910896"/>
                <a:gd name="connsiteX7" fmla="*/ 1063618 w 1063618"/>
                <a:gd name="connsiteY7" fmla="*/ 847725 h 910896"/>
                <a:gd name="connsiteX8" fmla="*/ 1002180 w 1063618"/>
                <a:gd name="connsiteY8" fmla="*/ 904875 h 910896"/>
                <a:gd name="connsiteX9" fmla="*/ 125406 w 1063618"/>
                <a:gd name="connsiteY9" fmla="*/ 907256 h 910896"/>
                <a:gd name="connsiteX10" fmla="*/ 0 w 1063618"/>
                <a:gd name="connsiteY10" fmla="*/ 857250 h 910896"/>
                <a:gd name="connsiteX0" fmla="*/ 0 w 1063618"/>
                <a:gd name="connsiteY0" fmla="*/ 857250 h 908551"/>
                <a:gd name="connsiteX1" fmla="*/ 186331 w 1063618"/>
                <a:gd name="connsiteY1" fmla="*/ 45243 h 908551"/>
                <a:gd name="connsiteX2" fmla="*/ 356387 w 1063618"/>
                <a:gd name="connsiteY2" fmla="*/ 7143 h 908551"/>
                <a:gd name="connsiteX3" fmla="*/ 549268 w 1063618"/>
                <a:gd name="connsiteY3" fmla="*/ 0 h 908551"/>
                <a:gd name="connsiteX4" fmla="*/ 737387 w 1063618"/>
                <a:gd name="connsiteY4" fmla="*/ 14287 h 908551"/>
                <a:gd name="connsiteX5" fmla="*/ 899193 w 1063618"/>
                <a:gd name="connsiteY5" fmla="*/ 45243 h 908551"/>
                <a:gd name="connsiteX6" fmla="*/ 1056474 w 1063618"/>
                <a:gd name="connsiteY6" fmla="*/ 764381 h 908551"/>
                <a:gd name="connsiteX7" fmla="*/ 1063618 w 1063618"/>
                <a:gd name="connsiteY7" fmla="*/ 847725 h 908551"/>
                <a:gd name="connsiteX8" fmla="*/ 1002180 w 1063618"/>
                <a:gd name="connsiteY8" fmla="*/ 904875 h 908551"/>
                <a:gd name="connsiteX9" fmla="*/ 387343 w 1063618"/>
                <a:gd name="connsiteY9" fmla="*/ 873917 h 908551"/>
                <a:gd name="connsiteX10" fmla="*/ 125406 w 1063618"/>
                <a:gd name="connsiteY10" fmla="*/ 907256 h 908551"/>
                <a:gd name="connsiteX11" fmla="*/ 0 w 1063618"/>
                <a:gd name="connsiteY11" fmla="*/ 857250 h 908551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8594"/>
                <a:gd name="connsiteX1" fmla="*/ 186331 w 1063618"/>
                <a:gd name="connsiteY1" fmla="*/ 45243 h 908594"/>
                <a:gd name="connsiteX2" fmla="*/ 356387 w 1063618"/>
                <a:gd name="connsiteY2" fmla="*/ 7143 h 908594"/>
                <a:gd name="connsiteX3" fmla="*/ 549268 w 1063618"/>
                <a:gd name="connsiteY3" fmla="*/ 0 h 908594"/>
                <a:gd name="connsiteX4" fmla="*/ 737387 w 1063618"/>
                <a:gd name="connsiteY4" fmla="*/ 14287 h 908594"/>
                <a:gd name="connsiteX5" fmla="*/ 899193 w 1063618"/>
                <a:gd name="connsiteY5" fmla="*/ 45243 h 908594"/>
                <a:gd name="connsiteX6" fmla="*/ 1056474 w 1063618"/>
                <a:gd name="connsiteY6" fmla="*/ 764381 h 908594"/>
                <a:gd name="connsiteX7" fmla="*/ 1063618 w 1063618"/>
                <a:gd name="connsiteY7" fmla="*/ 847725 h 908594"/>
                <a:gd name="connsiteX8" fmla="*/ 1002180 w 1063618"/>
                <a:gd name="connsiteY8" fmla="*/ 904875 h 908594"/>
                <a:gd name="connsiteX9" fmla="*/ 780249 w 1063618"/>
                <a:gd name="connsiteY9" fmla="*/ 869156 h 908594"/>
                <a:gd name="connsiteX10" fmla="*/ 387343 w 1063618"/>
                <a:gd name="connsiteY10" fmla="*/ 873917 h 908594"/>
                <a:gd name="connsiteX11" fmla="*/ 125406 w 1063618"/>
                <a:gd name="connsiteY11" fmla="*/ 907256 h 908594"/>
                <a:gd name="connsiteX12" fmla="*/ 0 w 1063618"/>
                <a:gd name="connsiteY12" fmla="*/ 857250 h 908594"/>
                <a:gd name="connsiteX0" fmla="*/ 0 w 1063618"/>
                <a:gd name="connsiteY0" fmla="*/ 857250 h 907256"/>
                <a:gd name="connsiteX1" fmla="*/ 186331 w 1063618"/>
                <a:gd name="connsiteY1" fmla="*/ 45243 h 907256"/>
                <a:gd name="connsiteX2" fmla="*/ 356387 w 1063618"/>
                <a:gd name="connsiteY2" fmla="*/ 7143 h 907256"/>
                <a:gd name="connsiteX3" fmla="*/ 549268 w 1063618"/>
                <a:gd name="connsiteY3" fmla="*/ 0 h 907256"/>
                <a:gd name="connsiteX4" fmla="*/ 737387 w 1063618"/>
                <a:gd name="connsiteY4" fmla="*/ 14287 h 907256"/>
                <a:gd name="connsiteX5" fmla="*/ 899193 w 1063618"/>
                <a:gd name="connsiteY5" fmla="*/ 45243 h 907256"/>
                <a:gd name="connsiteX6" fmla="*/ 1056474 w 1063618"/>
                <a:gd name="connsiteY6" fmla="*/ 764381 h 907256"/>
                <a:gd name="connsiteX7" fmla="*/ 1063618 w 1063618"/>
                <a:gd name="connsiteY7" fmla="*/ 847725 h 907256"/>
                <a:gd name="connsiteX8" fmla="*/ 1002180 w 1063618"/>
                <a:gd name="connsiteY8" fmla="*/ 904875 h 907256"/>
                <a:gd name="connsiteX9" fmla="*/ 780249 w 1063618"/>
                <a:gd name="connsiteY9" fmla="*/ 869156 h 907256"/>
                <a:gd name="connsiteX10" fmla="*/ 387343 w 1063618"/>
                <a:gd name="connsiteY10" fmla="*/ 873917 h 907256"/>
                <a:gd name="connsiteX11" fmla="*/ 125406 w 1063618"/>
                <a:gd name="connsiteY11" fmla="*/ 907256 h 907256"/>
                <a:gd name="connsiteX12" fmla="*/ 0 w 1063618"/>
                <a:gd name="connsiteY12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42949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7256"/>
                <a:gd name="connsiteX1" fmla="*/ 13487 w 1063618"/>
                <a:gd name="connsiteY1" fmla="*/ 764380 h 907256"/>
                <a:gd name="connsiteX2" fmla="*/ 186331 w 1063618"/>
                <a:gd name="connsiteY2" fmla="*/ 45243 h 907256"/>
                <a:gd name="connsiteX3" fmla="*/ 356387 w 1063618"/>
                <a:gd name="connsiteY3" fmla="*/ 7143 h 907256"/>
                <a:gd name="connsiteX4" fmla="*/ 549268 w 1063618"/>
                <a:gd name="connsiteY4" fmla="*/ 0 h 907256"/>
                <a:gd name="connsiteX5" fmla="*/ 737387 w 1063618"/>
                <a:gd name="connsiteY5" fmla="*/ 14287 h 907256"/>
                <a:gd name="connsiteX6" fmla="*/ 899193 w 1063618"/>
                <a:gd name="connsiteY6" fmla="*/ 45243 h 907256"/>
                <a:gd name="connsiteX7" fmla="*/ 1056474 w 1063618"/>
                <a:gd name="connsiteY7" fmla="*/ 764381 h 907256"/>
                <a:gd name="connsiteX8" fmla="*/ 1063618 w 1063618"/>
                <a:gd name="connsiteY8" fmla="*/ 847725 h 907256"/>
                <a:gd name="connsiteX9" fmla="*/ 1002180 w 1063618"/>
                <a:gd name="connsiteY9" fmla="*/ 904875 h 907256"/>
                <a:gd name="connsiteX10" fmla="*/ 780249 w 1063618"/>
                <a:gd name="connsiteY10" fmla="*/ 869156 h 907256"/>
                <a:gd name="connsiteX11" fmla="*/ 387343 w 1063618"/>
                <a:gd name="connsiteY11" fmla="*/ 873917 h 907256"/>
                <a:gd name="connsiteX12" fmla="*/ 125406 w 1063618"/>
                <a:gd name="connsiteY12" fmla="*/ 907256 h 907256"/>
                <a:gd name="connsiteX13" fmla="*/ 0 w 1063618"/>
                <a:gd name="connsiteY13" fmla="*/ 857250 h 907256"/>
                <a:gd name="connsiteX0" fmla="*/ 0 w 1063618"/>
                <a:gd name="connsiteY0" fmla="*/ 857250 h 904875"/>
                <a:gd name="connsiteX1" fmla="*/ 13487 w 1063618"/>
                <a:gd name="connsiteY1" fmla="*/ 764380 h 904875"/>
                <a:gd name="connsiteX2" fmla="*/ 186331 w 1063618"/>
                <a:gd name="connsiteY2" fmla="*/ 45243 h 904875"/>
                <a:gd name="connsiteX3" fmla="*/ 356387 w 1063618"/>
                <a:gd name="connsiteY3" fmla="*/ 7143 h 904875"/>
                <a:gd name="connsiteX4" fmla="*/ 549268 w 1063618"/>
                <a:gd name="connsiteY4" fmla="*/ 0 h 904875"/>
                <a:gd name="connsiteX5" fmla="*/ 737387 w 1063618"/>
                <a:gd name="connsiteY5" fmla="*/ 14287 h 904875"/>
                <a:gd name="connsiteX6" fmla="*/ 899193 w 1063618"/>
                <a:gd name="connsiteY6" fmla="*/ 45243 h 904875"/>
                <a:gd name="connsiteX7" fmla="*/ 1056474 w 1063618"/>
                <a:gd name="connsiteY7" fmla="*/ 764381 h 904875"/>
                <a:gd name="connsiteX8" fmla="*/ 1063618 w 1063618"/>
                <a:gd name="connsiteY8" fmla="*/ 847725 h 904875"/>
                <a:gd name="connsiteX9" fmla="*/ 1002180 w 1063618"/>
                <a:gd name="connsiteY9" fmla="*/ 904875 h 904875"/>
                <a:gd name="connsiteX10" fmla="*/ 780249 w 1063618"/>
                <a:gd name="connsiteY10" fmla="*/ 869156 h 904875"/>
                <a:gd name="connsiteX11" fmla="*/ 387343 w 1063618"/>
                <a:gd name="connsiteY11" fmla="*/ 873917 h 904875"/>
                <a:gd name="connsiteX12" fmla="*/ 103974 w 1063618"/>
                <a:gd name="connsiteY12" fmla="*/ 904875 h 904875"/>
                <a:gd name="connsiteX13" fmla="*/ 0 w 1063618"/>
                <a:gd name="connsiteY13" fmla="*/ 857250 h 904875"/>
                <a:gd name="connsiteX0" fmla="*/ 801 w 1050131"/>
                <a:gd name="connsiteY0" fmla="*/ 857250 h 904875"/>
                <a:gd name="connsiteX1" fmla="*/ 0 w 1050131"/>
                <a:gd name="connsiteY1" fmla="*/ 764380 h 904875"/>
                <a:gd name="connsiteX2" fmla="*/ 172844 w 1050131"/>
                <a:gd name="connsiteY2" fmla="*/ 45243 h 904875"/>
                <a:gd name="connsiteX3" fmla="*/ 342900 w 1050131"/>
                <a:gd name="connsiteY3" fmla="*/ 7143 h 904875"/>
                <a:gd name="connsiteX4" fmla="*/ 535781 w 1050131"/>
                <a:gd name="connsiteY4" fmla="*/ 0 h 904875"/>
                <a:gd name="connsiteX5" fmla="*/ 723900 w 1050131"/>
                <a:gd name="connsiteY5" fmla="*/ 14287 h 904875"/>
                <a:gd name="connsiteX6" fmla="*/ 885706 w 1050131"/>
                <a:gd name="connsiteY6" fmla="*/ 45243 h 904875"/>
                <a:gd name="connsiteX7" fmla="*/ 1042987 w 1050131"/>
                <a:gd name="connsiteY7" fmla="*/ 764381 h 904875"/>
                <a:gd name="connsiteX8" fmla="*/ 1050131 w 1050131"/>
                <a:gd name="connsiteY8" fmla="*/ 847725 h 904875"/>
                <a:gd name="connsiteX9" fmla="*/ 988693 w 1050131"/>
                <a:gd name="connsiteY9" fmla="*/ 904875 h 904875"/>
                <a:gd name="connsiteX10" fmla="*/ 766762 w 1050131"/>
                <a:gd name="connsiteY10" fmla="*/ 869156 h 904875"/>
                <a:gd name="connsiteX11" fmla="*/ 373856 w 1050131"/>
                <a:gd name="connsiteY11" fmla="*/ 873917 h 904875"/>
                <a:gd name="connsiteX12" fmla="*/ 90487 w 1050131"/>
                <a:gd name="connsiteY12" fmla="*/ 904875 h 904875"/>
                <a:gd name="connsiteX13" fmla="*/ 801 w 1050131"/>
                <a:gd name="connsiteY13" fmla="*/ 857250 h 904875"/>
                <a:gd name="connsiteX0" fmla="*/ 0 w 1049330"/>
                <a:gd name="connsiteY0" fmla="*/ 857250 h 904875"/>
                <a:gd name="connsiteX1" fmla="*/ 8724 w 1049330"/>
                <a:gd name="connsiteY1" fmla="*/ 766761 h 904875"/>
                <a:gd name="connsiteX2" fmla="*/ 172043 w 1049330"/>
                <a:gd name="connsiteY2" fmla="*/ 45243 h 904875"/>
                <a:gd name="connsiteX3" fmla="*/ 342099 w 1049330"/>
                <a:gd name="connsiteY3" fmla="*/ 7143 h 904875"/>
                <a:gd name="connsiteX4" fmla="*/ 534980 w 1049330"/>
                <a:gd name="connsiteY4" fmla="*/ 0 h 904875"/>
                <a:gd name="connsiteX5" fmla="*/ 723099 w 1049330"/>
                <a:gd name="connsiteY5" fmla="*/ 14287 h 904875"/>
                <a:gd name="connsiteX6" fmla="*/ 884905 w 1049330"/>
                <a:gd name="connsiteY6" fmla="*/ 45243 h 904875"/>
                <a:gd name="connsiteX7" fmla="*/ 1042186 w 1049330"/>
                <a:gd name="connsiteY7" fmla="*/ 764381 h 904875"/>
                <a:gd name="connsiteX8" fmla="*/ 1049330 w 1049330"/>
                <a:gd name="connsiteY8" fmla="*/ 847725 h 904875"/>
                <a:gd name="connsiteX9" fmla="*/ 987892 w 1049330"/>
                <a:gd name="connsiteY9" fmla="*/ 904875 h 904875"/>
                <a:gd name="connsiteX10" fmla="*/ 765961 w 1049330"/>
                <a:gd name="connsiteY10" fmla="*/ 869156 h 904875"/>
                <a:gd name="connsiteX11" fmla="*/ 373055 w 1049330"/>
                <a:gd name="connsiteY11" fmla="*/ 873917 h 904875"/>
                <a:gd name="connsiteX12" fmla="*/ 89686 w 1049330"/>
                <a:gd name="connsiteY12" fmla="*/ 904875 h 904875"/>
                <a:gd name="connsiteX13" fmla="*/ 0 w 1049330"/>
                <a:gd name="connsiteY13" fmla="*/ 85725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9330" h="904875">
                  <a:moveTo>
                    <a:pt x="0" y="857250"/>
                  </a:moveTo>
                  <a:lnTo>
                    <a:pt x="8724" y="766761"/>
                  </a:lnTo>
                  <a:lnTo>
                    <a:pt x="172043" y="45243"/>
                  </a:lnTo>
                  <a:cubicBezTo>
                    <a:pt x="231903" y="37306"/>
                    <a:pt x="282239" y="15080"/>
                    <a:pt x="342099" y="7143"/>
                  </a:cubicBezTo>
                  <a:lnTo>
                    <a:pt x="534980" y="0"/>
                  </a:lnTo>
                  <a:cubicBezTo>
                    <a:pt x="596099" y="8731"/>
                    <a:pt x="661980" y="5556"/>
                    <a:pt x="723099" y="14287"/>
                  </a:cubicBezTo>
                  <a:lnTo>
                    <a:pt x="884905" y="45243"/>
                  </a:lnTo>
                  <a:lnTo>
                    <a:pt x="1042186" y="764381"/>
                  </a:lnTo>
                  <a:lnTo>
                    <a:pt x="1049330" y="847725"/>
                  </a:lnTo>
                  <a:lnTo>
                    <a:pt x="987892" y="904875"/>
                  </a:lnTo>
                  <a:lnTo>
                    <a:pt x="765961" y="869156"/>
                  </a:lnTo>
                  <a:lnTo>
                    <a:pt x="373055" y="873917"/>
                  </a:lnTo>
                  <a:lnTo>
                    <a:pt x="89686" y="904875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 Same Side Corner Rectangle 293"/>
            <p:cNvSpPr/>
            <p:nvPr/>
          </p:nvSpPr>
          <p:spPr>
            <a:xfrm rot="16200000">
              <a:off x="717011" y="4927062"/>
              <a:ext cx="160221" cy="12251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hord 294"/>
            <p:cNvSpPr/>
            <p:nvPr/>
          </p:nvSpPr>
          <p:spPr>
            <a:xfrm rot="11604382" flipH="1">
              <a:off x="785509" y="4840024"/>
              <a:ext cx="13309" cy="28678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hord 295"/>
            <p:cNvSpPr/>
            <p:nvPr/>
          </p:nvSpPr>
          <p:spPr>
            <a:xfrm rot="9995618" flipH="1" flipV="1">
              <a:off x="785509" y="4997953"/>
              <a:ext cx="13309" cy="28678"/>
            </a:xfrm>
            <a:prstGeom prst="chord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40915E-7 C 0.02743 -0.00208 0.05503 -0.00416 0.08698 -0.00462 C 0.11857 -0.00509 0.09496 -0.00347 0.1908 -0.00347 C 0.28663 -0.00347 0.56371 -0.00462 0.6618 -0.00485 " pathEditMode="relative" rAng="0" ptsTypes="aaaa">
                                      <p:cBhvr>
                                        <p:cTn id="6" dur="108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C 0.01875 0.0007 0.03767 0.00139 0.09618 0.00255 C 0.15486 0.00371 0.28333 0.00463 0.35191 0.00764 C 0.42049 0.01065 0.45677 0.02014 0.50764 0.0206 C 0.55851 0.02107 0.625 0.01227 0.65764 0.01019 C 0.69028 0.0081 0.69705 0.00787 0.70382 0.00764 " pathEditMode="relative" ptsTypes="aaaaaA">
                                      <p:cBhvr>
                                        <p:cTn id="8" dur="98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C 0.05607 -0.00069 0.11232 -0.00139 0.15885 -0.00208 C 0.20521 -0.00278 0.2375 -0.00162 0.27916 -0.00417 C 0.32066 -0.00671 0.34757 -0.01921 0.4092 -0.01806 C 0.47066 -0.0169 0.59826 -0.00162 0.64826 0.00278 " pathEditMode="relative" rAng="0" ptsTypes="aaaaa">
                                      <p:cBhvr>
                                        <p:cTn id="10" dur="12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6.7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6.7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Police Technical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M. Manson</dc:creator>
  <cp:lastModifiedBy>Thomas M. Manson</cp:lastModifiedBy>
  <cp:revision>4</cp:revision>
  <dcterms:created xsi:type="dcterms:W3CDTF">2011-05-26T14:11:58Z</dcterms:created>
  <dcterms:modified xsi:type="dcterms:W3CDTF">2011-05-31T02:59:14Z</dcterms:modified>
</cp:coreProperties>
</file>