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0000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08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2ABD-9DF7-4908-8D29-21C0C7A50E03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A621-7BF5-425F-8414-55C6E58E9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2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2ABD-9DF7-4908-8D29-21C0C7A50E03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A621-7BF5-425F-8414-55C6E58E9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8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2ABD-9DF7-4908-8D29-21C0C7A50E03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A621-7BF5-425F-8414-55C6E58E9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1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2ABD-9DF7-4908-8D29-21C0C7A50E03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A621-7BF5-425F-8414-55C6E58E9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1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2ABD-9DF7-4908-8D29-21C0C7A50E03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A621-7BF5-425F-8414-55C6E58E9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6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2ABD-9DF7-4908-8D29-21C0C7A50E03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A621-7BF5-425F-8414-55C6E58E9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4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2ABD-9DF7-4908-8D29-21C0C7A50E03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A621-7BF5-425F-8414-55C6E58E9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5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2ABD-9DF7-4908-8D29-21C0C7A50E03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A621-7BF5-425F-8414-55C6E58E9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5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2ABD-9DF7-4908-8D29-21C0C7A50E03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A621-7BF5-425F-8414-55C6E58E9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1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2ABD-9DF7-4908-8D29-21C0C7A50E03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A621-7BF5-425F-8414-55C6E58E9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9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2ABD-9DF7-4908-8D29-21C0C7A50E03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FA621-7BF5-425F-8414-55C6E58E9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1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B2ABD-9DF7-4908-8D29-21C0C7A50E03}" type="datetimeFigureOut">
              <a:rPr lang="en-US" smtClean="0"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FA621-7BF5-425F-8414-55C6E58E9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6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12000">
              <a:srgbClr val="D4DEFF"/>
            </a:gs>
            <a:gs pos="75000">
              <a:srgbClr val="D4DEFF"/>
            </a:gs>
            <a:gs pos="95000">
              <a:srgbClr val="96AB94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/>
        </p:nvSpPr>
        <p:spPr>
          <a:xfrm>
            <a:off x="3274788" y="1508806"/>
            <a:ext cx="4940300" cy="311986"/>
          </a:xfrm>
          <a:custGeom>
            <a:avLst/>
            <a:gdLst>
              <a:gd name="connsiteX0" fmla="*/ 0 w 3713871"/>
              <a:gd name="connsiteY0" fmla="*/ 0 h 337624"/>
              <a:gd name="connsiteX1" fmla="*/ 42203 w 3713871"/>
              <a:gd name="connsiteY1" fmla="*/ 225083 h 337624"/>
              <a:gd name="connsiteX2" fmla="*/ 379828 w 3713871"/>
              <a:gd name="connsiteY2" fmla="*/ 211015 h 337624"/>
              <a:gd name="connsiteX3" fmla="*/ 506437 w 3713871"/>
              <a:gd name="connsiteY3" fmla="*/ 239151 h 337624"/>
              <a:gd name="connsiteX4" fmla="*/ 1097280 w 3713871"/>
              <a:gd name="connsiteY4" fmla="*/ 295421 h 337624"/>
              <a:gd name="connsiteX5" fmla="*/ 1547446 w 3713871"/>
              <a:gd name="connsiteY5" fmla="*/ 267286 h 337624"/>
              <a:gd name="connsiteX6" fmla="*/ 1800665 w 3713871"/>
              <a:gd name="connsiteY6" fmla="*/ 281354 h 337624"/>
              <a:gd name="connsiteX7" fmla="*/ 2616591 w 3713871"/>
              <a:gd name="connsiteY7" fmla="*/ 337624 h 337624"/>
              <a:gd name="connsiteX8" fmla="*/ 3362179 w 3713871"/>
              <a:gd name="connsiteY8" fmla="*/ 267286 h 337624"/>
              <a:gd name="connsiteX9" fmla="*/ 3713871 w 3713871"/>
              <a:gd name="connsiteY9" fmla="*/ 154744 h 337624"/>
              <a:gd name="connsiteX10" fmla="*/ 3362179 w 3713871"/>
              <a:gd name="connsiteY10" fmla="*/ 56271 h 337624"/>
              <a:gd name="connsiteX11" fmla="*/ 2982351 w 3713871"/>
              <a:gd name="connsiteY11" fmla="*/ 0 h 337624"/>
              <a:gd name="connsiteX12" fmla="*/ 2799471 w 3713871"/>
              <a:gd name="connsiteY12" fmla="*/ 0 h 337624"/>
              <a:gd name="connsiteX13" fmla="*/ 2208628 w 3713871"/>
              <a:gd name="connsiteY13" fmla="*/ 70338 h 337624"/>
              <a:gd name="connsiteX14" fmla="*/ 1617785 w 3713871"/>
              <a:gd name="connsiteY14" fmla="*/ 42203 h 337624"/>
              <a:gd name="connsiteX15" fmla="*/ 1463040 w 3713871"/>
              <a:gd name="connsiteY15" fmla="*/ 42203 h 337624"/>
              <a:gd name="connsiteX16" fmla="*/ 928468 w 3713871"/>
              <a:gd name="connsiteY16" fmla="*/ 42203 h 337624"/>
              <a:gd name="connsiteX17" fmla="*/ 759656 w 3713871"/>
              <a:gd name="connsiteY17" fmla="*/ 28135 h 337624"/>
              <a:gd name="connsiteX18" fmla="*/ 422031 w 3713871"/>
              <a:gd name="connsiteY18" fmla="*/ 14068 h 337624"/>
              <a:gd name="connsiteX19" fmla="*/ 0 w 3713871"/>
              <a:gd name="connsiteY19" fmla="*/ 0 h 337624"/>
              <a:gd name="connsiteX0" fmla="*/ 0 w 3713871"/>
              <a:gd name="connsiteY0" fmla="*/ 13417 h 351041"/>
              <a:gd name="connsiteX1" fmla="*/ 42203 w 3713871"/>
              <a:gd name="connsiteY1" fmla="*/ 238500 h 351041"/>
              <a:gd name="connsiteX2" fmla="*/ 379828 w 3713871"/>
              <a:gd name="connsiteY2" fmla="*/ 224432 h 351041"/>
              <a:gd name="connsiteX3" fmla="*/ 506437 w 3713871"/>
              <a:gd name="connsiteY3" fmla="*/ 252568 h 351041"/>
              <a:gd name="connsiteX4" fmla="*/ 1097280 w 3713871"/>
              <a:gd name="connsiteY4" fmla="*/ 308838 h 351041"/>
              <a:gd name="connsiteX5" fmla="*/ 1547446 w 3713871"/>
              <a:gd name="connsiteY5" fmla="*/ 280703 h 351041"/>
              <a:gd name="connsiteX6" fmla="*/ 1800665 w 3713871"/>
              <a:gd name="connsiteY6" fmla="*/ 294771 h 351041"/>
              <a:gd name="connsiteX7" fmla="*/ 2616591 w 3713871"/>
              <a:gd name="connsiteY7" fmla="*/ 351041 h 351041"/>
              <a:gd name="connsiteX8" fmla="*/ 3362179 w 3713871"/>
              <a:gd name="connsiteY8" fmla="*/ 280703 h 351041"/>
              <a:gd name="connsiteX9" fmla="*/ 3713871 w 3713871"/>
              <a:gd name="connsiteY9" fmla="*/ 168161 h 351041"/>
              <a:gd name="connsiteX10" fmla="*/ 3362179 w 3713871"/>
              <a:gd name="connsiteY10" fmla="*/ 69688 h 351041"/>
              <a:gd name="connsiteX11" fmla="*/ 2982351 w 3713871"/>
              <a:gd name="connsiteY11" fmla="*/ 13417 h 351041"/>
              <a:gd name="connsiteX12" fmla="*/ 2799471 w 3713871"/>
              <a:gd name="connsiteY12" fmla="*/ 13417 h 351041"/>
              <a:gd name="connsiteX13" fmla="*/ 2208628 w 3713871"/>
              <a:gd name="connsiteY13" fmla="*/ 83755 h 351041"/>
              <a:gd name="connsiteX14" fmla="*/ 1617785 w 3713871"/>
              <a:gd name="connsiteY14" fmla="*/ 55620 h 351041"/>
              <a:gd name="connsiteX15" fmla="*/ 1463040 w 3713871"/>
              <a:gd name="connsiteY15" fmla="*/ 55620 h 351041"/>
              <a:gd name="connsiteX16" fmla="*/ 928468 w 3713871"/>
              <a:gd name="connsiteY16" fmla="*/ 55620 h 351041"/>
              <a:gd name="connsiteX17" fmla="*/ 759656 w 3713871"/>
              <a:gd name="connsiteY17" fmla="*/ 41552 h 351041"/>
              <a:gd name="connsiteX18" fmla="*/ 422031 w 3713871"/>
              <a:gd name="connsiteY18" fmla="*/ 27485 h 351041"/>
              <a:gd name="connsiteX19" fmla="*/ 0 w 3713871"/>
              <a:gd name="connsiteY19" fmla="*/ 13417 h 351041"/>
              <a:gd name="connsiteX0" fmla="*/ 31315 w 3745186"/>
              <a:gd name="connsiteY0" fmla="*/ 13417 h 351041"/>
              <a:gd name="connsiteX1" fmla="*/ 73518 w 3745186"/>
              <a:gd name="connsiteY1" fmla="*/ 238500 h 351041"/>
              <a:gd name="connsiteX2" fmla="*/ 411143 w 3745186"/>
              <a:gd name="connsiteY2" fmla="*/ 224432 h 351041"/>
              <a:gd name="connsiteX3" fmla="*/ 537752 w 3745186"/>
              <a:gd name="connsiteY3" fmla="*/ 252568 h 351041"/>
              <a:gd name="connsiteX4" fmla="*/ 1128595 w 3745186"/>
              <a:gd name="connsiteY4" fmla="*/ 308838 h 351041"/>
              <a:gd name="connsiteX5" fmla="*/ 1578761 w 3745186"/>
              <a:gd name="connsiteY5" fmla="*/ 280703 h 351041"/>
              <a:gd name="connsiteX6" fmla="*/ 1831980 w 3745186"/>
              <a:gd name="connsiteY6" fmla="*/ 294771 h 351041"/>
              <a:gd name="connsiteX7" fmla="*/ 2647906 w 3745186"/>
              <a:gd name="connsiteY7" fmla="*/ 351041 h 351041"/>
              <a:gd name="connsiteX8" fmla="*/ 3393494 w 3745186"/>
              <a:gd name="connsiteY8" fmla="*/ 280703 h 351041"/>
              <a:gd name="connsiteX9" fmla="*/ 3745186 w 3745186"/>
              <a:gd name="connsiteY9" fmla="*/ 168161 h 351041"/>
              <a:gd name="connsiteX10" fmla="*/ 3393494 w 3745186"/>
              <a:gd name="connsiteY10" fmla="*/ 69688 h 351041"/>
              <a:gd name="connsiteX11" fmla="*/ 3013666 w 3745186"/>
              <a:gd name="connsiteY11" fmla="*/ 13417 h 351041"/>
              <a:gd name="connsiteX12" fmla="*/ 2830786 w 3745186"/>
              <a:gd name="connsiteY12" fmla="*/ 13417 h 351041"/>
              <a:gd name="connsiteX13" fmla="*/ 2239943 w 3745186"/>
              <a:gd name="connsiteY13" fmla="*/ 83755 h 351041"/>
              <a:gd name="connsiteX14" fmla="*/ 1649100 w 3745186"/>
              <a:gd name="connsiteY14" fmla="*/ 55620 h 351041"/>
              <a:gd name="connsiteX15" fmla="*/ 1494355 w 3745186"/>
              <a:gd name="connsiteY15" fmla="*/ 55620 h 351041"/>
              <a:gd name="connsiteX16" fmla="*/ 959783 w 3745186"/>
              <a:gd name="connsiteY16" fmla="*/ 55620 h 351041"/>
              <a:gd name="connsiteX17" fmla="*/ 790971 w 3745186"/>
              <a:gd name="connsiteY17" fmla="*/ 41552 h 351041"/>
              <a:gd name="connsiteX18" fmla="*/ 453346 w 3745186"/>
              <a:gd name="connsiteY18" fmla="*/ 27485 h 351041"/>
              <a:gd name="connsiteX19" fmla="*/ 31315 w 3745186"/>
              <a:gd name="connsiteY19" fmla="*/ 13417 h 351041"/>
              <a:gd name="connsiteX0" fmla="*/ 31315 w 3745186"/>
              <a:gd name="connsiteY0" fmla="*/ 13417 h 351041"/>
              <a:gd name="connsiteX1" fmla="*/ 73518 w 3745186"/>
              <a:gd name="connsiteY1" fmla="*/ 238500 h 351041"/>
              <a:gd name="connsiteX2" fmla="*/ 411143 w 3745186"/>
              <a:gd name="connsiteY2" fmla="*/ 224432 h 351041"/>
              <a:gd name="connsiteX3" fmla="*/ 537752 w 3745186"/>
              <a:gd name="connsiteY3" fmla="*/ 252568 h 351041"/>
              <a:gd name="connsiteX4" fmla="*/ 1128595 w 3745186"/>
              <a:gd name="connsiteY4" fmla="*/ 308838 h 351041"/>
              <a:gd name="connsiteX5" fmla="*/ 1578761 w 3745186"/>
              <a:gd name="connsiteY5" fmla="*/ 280703 h 351041"/>
              <a:gd name="connsiteX6" fmla="*/ 1831980 w 3745186"/>
              <a:gd name="connsiteY6" fmla="*/ 294771 h 351041"/>
              <a:gd name="connsiteX7" fmla="*/ 2647906 w 3745186"/>
              <a:gd name="connsiteY7" fmla="*/ 351041 h 351041"/>
              <a:gd name="connsiteX8" fmla="*/ 3393494 w 3745186"/>
              <a:gd name="connsiteY8" fmla="*/ 280703 h 351041"/>
              <a:gd name="connsiteX9" fmla="*/ 3745186 w 3745186"/>
              <a:gd name="connsiteY9" fmla="*/ 168161 h 351041"/>
              <a:gd name="connsiteX10" fmla="*/ 3393494 w 3745186"/>
              <a:gd name="connsiteY10" fmla="*/ 69688 h 351041"/>
              <a:gd name="connsiteX11" fmla="*/ 3013666 w 3745186"/>
              <a:gd name="connsiteY11" fmla="*/ 13417 h 351041"/>
              <a:gd name="connsiteX12" fmla="*/ 2830786 w 3745186"/>
              <a:gd name="connsiteY12" fmla="*/ 13417 h 351041"/>
              <a:gd name="connsiteX13" fmla="*/ 2239943 w 3745186"/>
              <a:gd name="connsiteY13" fmla="*/ 83755 h 351041"/>
              <a:gd name="connsiteX14" fmla="*/ 1649100 w 3745186"/>
              <a:gd name="connsiteY14" fmla="*/ 55620 h 351041"/>
              <a:gd name="connsiteX15" fmla="*/ 1494355 w 3745186"/>
              <a:gd name="connsiteY15" fmla="*/ 55620 h 351041"/>
              <a:gd name="connsiteX16" fmla="*/ 959783 w 3745186"/>
              <a:gd name="connsiteY16" fmla="*/ 55620 h 351041"/>
              <a:gd name="connsiteX17" fmla="*/ 790971 w 3745186"/>
              <a:gd name="connsiteY17" fmla="*/ 41552 h 351041"/>
              <a:gd name="connsiteX18" fmla="*/ 453346 w 3745186"/>
              <a:gd name="connsiteY18" fmla="*/ 27485 h 351041"/>
              <a:gd name="connsiteX19" fmla="*/ 31315 w 3745186"/>
              <a:gd name="connsiteY19" fmla="*/ 13417 h 351041"/>
              <a:gd name="connsiteX0" fmla="*/ 31315 w 3745186"/>
              <a:gd name="connsiteY0" fmla="*/ 13417 h 351041"/>
              <a:gd name="connsiteX1" fmla="*/ 73518 w 3745186"/>
              <a:gd name="connsiteY1" fmla="*/ 238500 h 351041"/>
              <a:gd name="connsiteX2" fmla="*/ 411143 w 3745186"/>
              <a:gd name="connsiteY2" fmla="*/ 224432 h 351041"/>
              <a:gd name="connsiteX3" fmla="*/ 537752 w 3745186"/>
              <a:gd name="connsiteY3" fmla="*/ 252568 h 351041"/>
              <a:gd name="connsiteX4" fmla="*/ 1128595 w 3745186"/>
              <a:gd name="connsiteY4" fmla="*/ 308838 h 351041"/>
              <a:gd name="connsiteX5" fmla="*/ 1578761 w 3745186"/>
              <a:gd name="connsiteY5" fmla="*/ 280703 h 351041"/>
              <a:gd name="connsiteX6" fmla="*/ 1831980 w 3745186"/>
              <a:gd name="connsiteY6" fmla="*/ 294771 h 351041"/>
              <a:gd name="connsiteX7" fmla="*/ 2647906 w 3745186"/>
              <a:gd name="connsiteY7" fmla="*/ 351041 h 351041"/>
              <a:gd name="connsiteX8" fmla="*/ 3393494 w 3745186"/>
              <a:gd name="connsiteY8" fmla="*/ 280703 h 351041"/>
              <a:gd name="connsiteX9" fmla="*/ 3745186 w 3745186"/>
              <a:gd name="connsiteY9" fmla="*/ 168161 h 351041"/>
              <a:gd name="connsiteX10" fmla="*/ 3393494 w 3745186"/>
              <a:gd name="connsiteY10" fmla="*/ 69688 h 351041"/>
              <a:gd name="connsiteX11" fmla="*/ 3013666 w 3745186"/>
              <a:gd name="connsiteY11" fmla="*/ 13417 h 351041"/>
              <a:gd name="connsiteX12" fmla="*/ 2830786 w 3745186"/>
              <a:gd name="connsiteY12" fmla="*/ 13417 h 351041"/>
              <a:gd name="connsiteX13" fmla="*/ 2239943 w 3745186"/>
              <a:gd name="connsiteY13" fmla="*/ 83755 h 351041"/>
              <a:gd name="connsiteX14" fmla="*/ 1649100 w 3745186"/>
              <a:gd name="connsiteY14" fmla="*/ 55620 h 351041"/>
              <a:gd name="connsiteX15" fmla="*/ 1494355 w 3745186"/>
              <a:gd name="connsiteY15" fmla="*/ 55620 h 351041"/>
              <a:gd name="connsiteX16" fmla="*/ 959783 w 3745186"/>
              <a:gd name="connsiteY16" fmla="*/ 55620 h 351041"/>
              <a:gd name="connsiteX17" fmla="*/ 790971 w 3745186"/>
              <a:gd name="connsiteY17" fmla="*/ 41552 h 351041"/>
              <a:gd name="connsiteX18" fmla="*/ 453346 w 3745186"/>
              <a:gd name="connsiteY18" fmla="*/ 27485 h 351041"/>
              <a:gd name="connsiteX19" fmla="*/ 31315 w 3745186"/>
              <a:gd name="connsiteY19" fmla="*/ 13417 h 351041"/>
              <a:gd name="connsiteX0" fmla="*/ 31315 w 3745186"/>
              <a:gd name="connsiteY0" fmla="*/ 13417 h 351041"/>
              <a:gd name="connsiteX1" fmla="*/ 73518 w 3745186"/>
              <a:gd name="connsiteY1" fmla="*/ 238500 h 351041"/>
              <a:gd name="connsiteX2" fmla="*/ 411143 w 3745186"/>
              <a:gd name="connsiteY2" fmla="*/ 224432 h 351041"/>
              <a:gd name="connsiteX3" fmla="*/ 537752 w 3745186"/>
              <a:gd name="connsiteY3" fmla="*/ 252568 h 351041"/>
              <a:gd name="connsiteX4" fmla="*/ 1128595 w 3745186"/>
              <a:gd name="connsiteY4" fmla="*/ 308838 h 351041"/>
              <a:gd name="connsiteX5" fmla="*/ 1578761 w 3745186"/>
              <a:gd name="connsiteY5" fmla="*/ 280703 h 351041"/>
              <a:gd name="connsiteX6" fmla="*/ 1831980 w 3745186"/>
              <a:gd name="connsiteY6" fmla="*/ 294771 h 351041"/>
              <a:gd name="connsiteX7" fmla="*/ 2647906 w 3745186"/>
              <a:gd name="connsiteY7" fmla="*/ 351041 h 351041"/>
              <a:gd name="connsiteX8" fmla="*/ 3393494 w 3745186"/>
              <a:gd name="connsiteY8" fmla="*/ 280703 h 351041"/>
              <a:gd name="connsiteX9" fmla="*/ 3745186 w 3745186"/>
              <a:gd name="connsiteY9" fmla="*/ 168161 h 351041"/>
              <a:gd name="connsiteX10" fmla="*/ 3393494 w 3745186"/>
              <a:gd name="connsiteY10" fmla="*/ 69688 h 351041"/>
              <a:gd name="connsiteX11" fmla="*/ 3013666 w 3745186"/>
              <a:gd name="connsiteY11" fmla="*/ 13417 h 351041"/>
              <a:gd name="connsiteX12" fmla="*/ 2830786 w 3745186"/>
              <a:gd name="connsiteY12" fmla="*/ 13417 h 351041"/>
              <a:gd name="connsiteX13" fmla="*/ 2239943 w 3745186"/>
              <a:gd name="connsiteY13" fmla="*/ 83755 h 351041"/>
              <a:gd name="connsiteX14" fmla="*/ 1649100 w 3745186"/>
              <a:gd name="connsiteY14" fmla="*/ 55620 h 351041"/>
              <a:gd name="connsiteX15" fmla="*/ 1494355 w 3745186"/>
              <a:gd name="connsiteY15" fmla="*/ 55620 h 351041"/>
              <a:gd name="connsiteX16" fmla="*/ 959783 w 3745186"/>
              <a:gd name="connsiteY16" fmla="*/ 55620 h 351041"/>
              <a:gd name="connsiteX17" fmla="*/ 790971 w 3745186"/>
              <a:gd name="connsiteY17" fmla="*/ 41552 h 351041"/>
              <a:gd name="connsiteX18" fmla="*/ 453346 w 3745186"/>
              <a:gd name="connsiteY18" fmla="*/ 27485 h 351041"/>
              <a:gd name="connsiteX19" fmla="*/ 31315 w 3745186"/>
              <a:gd name="connsiteY19" fmla="*/ 13417 h 351041"/>
              <a:gd name="connsiteX0" fmla="*/ 36808 w 3750679"/>
              <a:gd name="connsiteY0" fmla="*/ 13417 h 351041"/>
              <a:gd name="connsiteX1" fmla="*/ 79011 w 3750679"/>
              <a:gd name="connsiteY1" fmla="*/ 238500 h 351041"/>
              <a:gd name="connsiteX2" fmla="*/ 543245 w 3750679"/>
              <a:gd name="connsiteY2" fmla="*/ 252568 h 351041"/>
              <a:gd name="connsiteX3" fmla="*/ 1134088 w 3750679"/>
              <a:gd name="connsiteY3" fmla="*/ 308838 h 351041"/>
              <a:gd name="connsiteX4" fmla="*/ 1584254 w 3750679"/>
              <a:gd name="connsiteY4" fmla="*/ 280703 h 351041"/>
              <a:gd name="connsiteX5" fmla="*/ 1837473 w 3750679"/>
              <a:gd name="connsiteY5" fmla="*/ 294771 h 351041"/>
              <a:gd name="connsiteX6" fmla="*/ 2653399 w 3750679"/>
              <a:gd name="connsiteY6" fmla="*/ 351041 h 351041"/>
              <a:gd name="connsiteX7" fmla="*/ 3398987 w 3750679"/>
              <a:gd name="connsiteY7" fmla="*/ 280703 h 351041"/>
              <a:gd name="connsiteX8" fmla="*/ 3750679 w 3750679"/>
              <a:gd name="connsiteY8" fmla="*/ 168161 h 351041"/>
              <a:gd name="connsiteX9" fmla="*/ 3398987 w 3750679"/>
              <a:gd name="connsiteY9" fmla="*/ 69688 h 351041"/>
              <a:gd name="connsiteX10" fmla="*/ 3019159 w 3750679"/>
              <a:gd name="connsiteY10" fmla="*/ 13417 h 351041"/>
              <a:gd name="connsiteX11" fmla="*/ 2836279 w 3750679"/>
              <a:gd name="connsiteY11" fmla="*/ 13417 h 351041"/>
              <a:gd name="connsiteX12" fmla="*/ 2245436 w 3750679"/>
              <a:gd name="connsiteY12" fmla="*/ 83755 h 351041"/>
              <a:gd name="connsiteX13" fmla="*/ 1654593 w 3750679"/>
              <a:gd name="connsiteY13" fmla="*/ 55620 h 351041"/>
              <a:gd name="connsiteX14" fmla="*/ 1499848 w 3750679"/>
              <a:gd name="connsiteY14" fmla="*/ 55620 h 351041"/>
              <a:gd name="connsiteX15" fmla="*/ 965276 w 3750679"/>
              <a:gd name="connsiteY15" fmla="*/ 55620 h 351041"/>
              <a:gd name="connsiteX16" fmla="*/ 796464 w 3750679"/>
              <a:gd name="connsiteY16" fmla="*/ 41552 h 351041"/>
              <a:gd name="connsiteX17" fmla="*/ 458839 w 3750679"/>
              <a:gd name="connsiteY17" fmla="*/ 27485 h 351041"/>
              <a:gd name="connsiteX18" fmla="*/ 36808 w 3750679"/>
              <a:gd name="connsiteY18" fmla="*/ 13417 h 351041"/>
              <a:gd name="connsiteX0" fmla="*/ 36808 w 3750679"/>
              <a:gd name="connsiteY0" fmla="*/ 13417 h 351041"/>
              <a:gd name="connsiteX1" fmla="*/ 79011 w 3750679"/>
              <a:gd name="connsiteY1" fmla="*/ 238500 h 351041"/>
              <a:gd name="connsiteX2" fmla="*/ 600395 w 3750679"/>
              <a:gd name="connsiteY2" fmla="*/ 277968 h 351041"/>
              <a:gd name="connsiteX3" fmla="*/ 1134088 w 3750679"/>
              <a:gd name="connsiteY3" fmla="*/ 308838 h 351041"/>
              <a:gd name="connsiteX4" fmla="*/ 1584254 w 3750679"/>
              <a:gd name="connsiteY4" fmla="*/ 280703 h 351041"/>
              <a:gd name="connsiteX5" fmla="*/ 1837473 w 3750679"/>
              <a:gd name="connsiteY5" fmla="*/ 294771 h 351041"/>
              <a:gd name="connsiteX6" fmla="*/ 2653399 w 3750679"/>
              <a:gd name="connsiteY6" fmla="*/ 351041 h 351041"/>
              <a:gd name="connsiteX7" fmla="*/ 3398987 w 3750679"/>
              <a:gd name="connsiteY7" fmla="*/ 280703 h 351041"/>
              <a:gd name="connsiteX8" fmla="*/ 3750679 w 3750679"/>
              <a:gd name="connsiteY8" fmla="*/ 168161 h 351041"/>
              <a:gd name="connsiteX9" fmla="*/ 3398987 w 3750679"/>
              <a:gd name="connsiteY9" fmla="*/ 69688 h 351041"/>
              <a:gd name="connsiteX10" fmla="*/ 3019159 w 3750679"/>
              <a:gd name="connsiteY10" fmla="*/ 13417 h 351041"/>
              <a:gd name="connsiteX11" fmla="*/ 2836279 w 3750679"/>
              <a:gd name="connsiteY11" fmla="*/ 13417 h 351041"/>
              <a:gd name="connsiteX12" fmla="*/ 2245436 w 3750679"/>
              <a:gd name="connsiteY12" fmla="*/ 83755 h 351041"/>
              <a:gd name="connsiteX13" fmla="*/ 1654593 w 3750679"/>
              <a:gd name="connsiteY13" fmla="*/ 55620 h 351041"/>
              <a:gd name="connsiteX14" fmla="*/ 1499848 w 3750679"/>
              <a:gd name="connsiteY14" fmla="*/ 55620 h 351041"/>
              <a:gd name="connsiteX15" fmla="*/ 965276 w 3750679"/>
              <a:gd name="connsiteY15" fmla="*/ 55620 h 351041"/>
              <a:gd name="connsiteX16" fmla="*/ 796464 w 3750679"/>
              <a:gd name="connsiteY16" fmla="*/ 41552 h 351041"/>
              <a:gd name="connsiteX17" fmla="*/ 458839 w 3750679"/>
              <a:gd name="connsiteY17" fmla="*/ 27485 h 351041"/>
              <a:gd name="connsiteX18" fmla="*/ 36808 w 3750679"/>
              <a:gd name="connsiteY18" fmla="*/ 13417 h 351041"/>
              <a:gd name="connsiteX0" fmla="*/ 36808 w 3750679"/>
              <a:gd name="connsiteY0" fmla="*/ 13417 h 351125"/>
              <a:gd name="connsiteX1" fmla="*/ 79011 w 3750679"/>
              <a:gd name="connsiteY1" fmla="*/ 238500 h 351125"/>
              <a:gd name="connsiteX2" fmla="*/ 600395 w 3750679"/>
              <a:gd name="connsiteY2" fmla="*/ 277968 h 351125"/>
              <a:gd name="connsiteX3" fmla="*/ 1134088 w 3750679"/>
              <a:gd name="connsiteY3" fmla="*/ 308838 h 351125"/>
              <a:gd name="connsiteX4" fmla="*/ 1584254 w 3750679"/>
              <a:gd name="connsiteY4" fmla="*/ 280703 h 351125"/>
              <a:gd name="connsiteX5" fmla="*/ 1837473 w 3750679"/>
              <a:gd name="connsiteY5" fmla="*/ 294771 h 351125"/>
              <a:gd name="connsiteX6" fmla="*/ 2653399 w 3750679"/>
              <a:gd name="connsiteY6" fmla="*/ 351041 h 351125"/>
              <a:gd name="connsiteX7" fmla="*/ 3398987 w 3750679"/>
              <a:gd name="connsiteY7" fmla="*/ 280703 h 351125"/>
              <a:gd name="connsiteX8" fmla="*/ 3750679 w 3750679"/>
              <a:gd name="connsiteY8" fmla="*/ 168161 h 351125"/>
              <a:gd name="connsiteX9" fmla="*/ 3398987 w 3750679"/>
              <a:gd name="connsiteY9" fmla="*/ 69688 h 351125"/>
              <a:gd name="connsiteX10" fmla="*/ 3019159 w 3750679"/>
              <a:gd name="connsiteY10" fmla="*/ 13417 h 351125"/>
              <a:gd name="connsiteX11" fmla="*/ 2836279 w 3750679"/>
              <a:gd name="connsiteY11" fmla="*/ 13417 h 351125"/>
              <a:gd name="connsiteX12" fmla="*/ 2245436 w 3750679"/>
              <a:gd name="connsiteY12" fmla="*/ 83755 h 351125"/>
              <a:gd name="connsiteX13" fmla="*/ 1654593 w 3750679"/>
              <a:gd name="connsiteY13" fmla="*/ 55620 h 351125"/>
              <a:gd name="connsiteX14" fmla="*/ 1499848 w 3750679"/>
              <a:gd name="connsiteY14" fmla="*/ 55620 h 351125"/>
              <a:gd name="connsiteX15" fmla="*/ 965276 w 3750679"/>
              <a:gd name="connsiteY15" fmla="*/ 55620 h 351125"/>
              <a:gd name="connsiteX16" fmla="*/ 796464 w 3750679"/>
              <a:gd name="connsiteY16" fmla="*/ 41552 h 351125"/>
              <a:gd name="connsiteX17" fmla="*/ 458839 w 3750679"/>
              <a:gd name="connsiteY17" fmla="*/ 27485 h 351125"/>
              <a:gd name="connsiteX18" fmla="*/ 36808 w 3750679"/>
              <a:gd name="connsiteY18" fmla="*/ 13417 h 351125"/>
              <a:gd name="connsiteX0" fmla="*/ 36808 w 3750679"/>
              <a:gd name="connsiteY0" fmla="*/ 13417 h 351125"/>
              <a:gd name="connsiteX1" fmla="*/ 79011 w 3750679"/>
              <a:gd name="connsiteY1" fmla="*/ 238500 h 351125"/>
              <a:gd name="connsiteX2" fmla="*/ 600395 w 3750679"/>
              <a:gd name="connsiteY2" fmla="*/ 277968 h 351125"/>
              <a:gd name="connsiteX3" fmla="*/ 1134088 w 3750679"/>
              <a:gd name="connsiteY3" fmla="*/ 308838 h 351125"/>
              <a:gd name="connsiteX4" fmla="*/ 1584254 w 3750679"/>
              <a:gd name="connsiteY4" fmla="*/ 280703 h 351125"/>
              <a:gd name="connsiteX5" fmla="*/ 1837473 w 3750679"/>
              <a:gd name="connsiteY5" fmla="*/ 294771 h 351125"/>
              <a:gd name="connsiteX6" fmla="*/ 2653399 w 3750679"/>
              <a:gd name="connsiteY6" fmla="*/ 351041 h 351125"/>
              <a:gd name="connsiteX7" fmla="*/ 3398987 w 3750679"/>
              <a:gd name="connsiteY7" fmla="*/ 280703 h 351125"/>
              <a:gd name="connsiteX8" fmla="*/ 3750679 w 3750679"/>
              <a:gd name="connsiteY8" fmla="*/ 168161 h 351125"/>
              <a:gd name="connsiteX9" fmla="*/ 3398987 w 3750679"/>
              <a:gd name="connsiteY9" fmla="*/ 69688 h 351125"/>
              <a:gd name="connsiteX10" fmla="*/ 3019159 w 3750679"/>
              <a:gd name="connsiteY10" fmla="*/ 13417 h 351125"/>
              <a:gd name="connsiteX11" fmla="*/ 2836279 w 3750679"/>
              <a:gd name="connsiteY11" fmla="*/ 13417 h 351125"/>
              <a:gd name="connsiteX12" fmla="*/ 2245436 w 3750679"/>
              <a:gd name="connsiteY12" fmla="*/ 83755 h 351125"/>
              <a:gd name="connsiteX13" fmla="*/ 1654593 w 3750679"/>
              <a:gd name="connsiteY13" fmla="*/ 55620 h 351125"/>
              <a:gd name="connsiteX14" fmla="*/ 1499848 w 3750679"/>
              <a:gd name="connsiteY14" fmla="*/ 55620 h 351125"/>
              <a:gd name="connsiteX15" fmla="*/ 965276 w 3750679"/>
              <a:gd name="connsiteY15" fmla="*/ 55620 h 351125"/>
              <a:gd name="connsiteX16" fmla="*/ 796464 w 3750679"/>
              <a:gd name="connsiteY16" fmla="*/ 41552 h 351125"/>
              <a:gd name="connsiteX17" fmla="*/ 458839 w 3750679"/>
              <a:gd name="connsiteY17" fmla="*/ 27485 h 351125"/>
              <a:gd name="connsiteX18" fmla="*/ 36808 w 3750679"/>
              <a:gd name="connsiteY18" fmla="*/ 13417 h 351125"/>
              <a:gd name="connsiteX0" fmla="*/ 36808 w 3750679"/>
              <a:gd name="connsiteY0" fmla="*/ 13417 h 351125"/>
              <a:gd name="connsiteX1" fmla="*/ 79011 w 3750679"/>
              <a:gd name="connsiteY1" fmla="*/ 238500 h 351125"/>
              <a:gd name="connsiteX2" fmla="*/ 600395 w 3750679"/>
              <a:gd name="connsiteY2" fmla="*/ 277968 h 351125"/>
              <a:gd name="connsiteX3" fmla="*/ 1134088 w 3750679"/>
              <a:gd name="connsiteY3" fmla="*/ 308838 h 351125"/>
              <a:gd name="connsiteX4" fmla="*/ 1584254 w 3750679"/>
              <a:gd name="connsiteY4" fmla="*/ 280703 h 351125"/>
              <a:gd name="connsiteX5" fmla="*/ 1837473 w 3750679"/>
              <a:gd name="connsiteY5" fmla="*/ 294771 h 351125"/>
              <a:gd name="connsiteX6" fmla="*/ 2653399 w 3750679"/>
              <a:gd name="connsiteY6" fmla="*/ 351041 h 351125"/>
              <a:gd name="connsiteX7" fmla="*/ 3398987 w 3750679"/>
              <a:gd name="connsiteY7" fmla="*/ 280703 h 351125"/>
              <a:gd name="connsiteX8" fmla="*/ 3750679 w 3750679"/>
              <a:gd name="connsiteY8" fmla="*/ 168161 h 351125"/>
              <a:gd name="connsiteX9" fmla="*/ 3398987 w 3750679"/>
              <a:gd name="connsiteY9" fmla="*/ 69688 h 351125"/>
              <a:gd name="connsiteX10" fmla="*/ 3019159 w 3750679"/>
              <a:gd name="connsiteY10" fmla="*/ 13417 h 351125"/>
              <a:gd name="connsiteX11" fmla="*/ 2836279 w 3750679"/>
              <a:gd name="connsiteY11" fmla="*/ 13417 h 351125"/>
              <a:gd name="connsiteX12" fmla="*/ 2245436 w 3750679"/>
              <a:gd name="connsiteY12" fmla="*/ 83755 h 351125"/>
              <a:gd name="connsiteX13" fmla="*/ 1654593 w 3750679"/>
              <a:gd name="connsiteY13" fmla="*/ 55620 h 351125"/>
              <a:gd name="connsiteX14" fmla="*/ 1499848 w 3750679"/>
              <a:gd name="connsiteY14" fmla="*/ 55620 h 351125"/>
              <a:gd name="connsiteX15" fmla="*/ 965276 w 3750679"/>
              <a:gd name="connsiteY15" fmla="*/ 55620 h 351125"/>
              <a:gd name="connsiteX16" fmla="*/ 796464 w 3750679"/>
              <a:gd name="connsiteY16" fmla="*/ 41552 h 351125"/>
              <a:gd name="connsiteX17" fmla="*/ 458839 w 3750679"/>
              <a:gd name="connsiteY17" fmla="*/ 27485 h 351125"/>
              <a:gd name="connsiteX18" fmla="*/ 36808 w 3750679"/>
              <a:gd name="connsiteY18" fmla="*/ 13417 h 351125"/>
              <a:gd name="connsiteX0" fmla="*/ 36808 w 3750679"/>
              <a:gd name="connsiteY0" fmla="*/ 13417 h 351125"/>
              <a:gd name="connsiteX1" fmla="*/ 79011 w 3750679"/>
              <a:gd name="connsiteY1" fmla="*/ 238500 h 351125"/>
              <a:gd name="connsiteX2" fmla="*/ 600395 w 3750679"/>
              <a:gd name="connsiteY2" fmla="*/ 277968 h 351125"/>
              <a:gd name="connsiteX3" fmla="*/ 1134088 w 3750679"/>
              <a:gd name="connsiteY3" fmla="*/ 308838 h 351125"/>
              <a:gd name="connsiteX4" fmla="*/ 1584254 w 3750679"/>
              <a:gd name="connsiteY4" fmla="*/ 280703 h 351125"/>
              <a:gd name="connsiteX5" fmla="*/ 1837473 w 3750679"/>
              <a:gd name="connsiteY5" fmla="*/ 294771 h 351125"/>
              <a:gd name="connsiteX6" fmla="*/ 2653399 w 3750679"/>
              <a:gd name="connsiteY6" fmla="*/ 351041 h 351125"/>
              <a:gd name="connsiteX7" fmla="*/ 3398987 w 3750679"/>
              <a:gd name="connsiteY7" fmla="*/ 280703 h 351125"/>
              <a:gd name="connsiteX8" fmla="*/ 3750679 w 3750679"/>
              <a:gd name="connsiteY8" fmla="*/ 168161 h 351125"/>
              <a:gd name="connsiteX9" fmla="*/ 3398987 w 3750679"/>
              <a:gd name="connsiteY9" fmla="*/ 69688 h 351125"/>
              <a:gd name="connsiteX10" fmla="*/ 3019159 w 3750679"/>
              <a:gd name="connsiteY10" fmla="*/ 13417 h 351125"/>
              <a:gd name="connsiteX11" fmla="*/ 2245436 w 3750679"/>
              <a:gd name="connsiteY11" fmla="*/ 83755 h 351125"/>
              <a:gd name="connsiteX12" fmla="*/ 1654593 w 3750679"/>
              <a:gd name="connsiteY12" fmla="*/ 55620 h 351125"/>
              <a:gd name="connsiteX13" fmla="*/ 1499848 w 3750679"/>
              <a:gd name="connsiteY13" fmla="*/ 55620 h 351125"/>
              <a:gd name="connsiteX14" fmla="*/ 965276 w 3750679"/>
              <a:gd name="connsiteY14" fmla="*/ 55620 h 351125"/>
              <a:gd name="connsiteX15" fmla="*/ 796464 w 3750679"/>
              <a:gd name="connsiteY15" fmla="*/ 41552 h 351125"/>
              <a:gd name="connsiteX16" fmla="*/ 458839 w 3750679"/>
              <a:gd name="connsiteY16" fmla="*/ 27485 h 351125"/>
              <a:gd name="connsiteX17" fmla="*/ 36808 w 3750679"/>
              <a:gd name="connsiteY17" fmla="*/ 13417 h 351125"/>
              <a:gd name="connsiteX0" fmla="*/ 36808 w 3750679"/>
              <a:gd name="connsiteY0" fmla="*/ 13417 h 351125"/>
              <a:gd name="connsiteX1" fmla="*/ 79011 w 3750679"/>
              <a:gd name="connsiteY1" fmla="*/ 238500 h 351125"/>
              <a:gd name="connsiteX2" fmla="*/ 600395 w 3750679"/>
              <a:gd name="connsiteY2" fmla="*/ 277968 h 351125"/>
              <a:gd name="connsiteX3" fmla="*/ 1134088 w 3750679"/>
              <a:gd name="connsiteY3" fmla="*/ 308838 h 351125"/>
              <a:gd name="connsiteX4" fmla="*/ 1584254 w 3750679"/>
              <a:gd name="connsiteY4" fmla="*/ 280703 h 351125"/>
              <a:gd name="connsiteX5" fmla="*/ 1837473 w 3750679"/>
              <a:gd name="connsiteY5" fmla="*/ 294771 h 351125"/>
              <a:gd name="connsiteX6" fmla="*/ 2653399 w 3750679"/>
              <a:gd name="connsiteY6" fmla="*/ 351041 h 351125"/>
              <a:gd name="connsiteX7" fmla="*/ 3398987 w 3750679"/>
              <a:gd name="connsiteY7" fmla="*/ 280703 h 351125"/>
              <a:gd name="connsiteX8" fmla="*/ 3750679 w 3750679"/>
              <a:gd name="connsiteY8" fmla="*/ 168161 h 351125"/>
              <a:gd name="connsiteX9" fmla="*/ 3398987 w 3750679"/>
              <a:gd name="connsiteY9" fmla="*/ 69688 h 351125"/>
              <a:gd name="connsiteX10" fmla="*/ 3019159 w 3750679"/>
              <a:gd name="connsiteY10" fmla="*/ 13417 h 351125"/>
              <a:gd name="connsiteX11" fmla="*/ 2245436 w 3750679"/>
              <a:gd name="connsiteY11" fmla="*/ 83755 h 351125"/>
              <a:gd name="connsiteX12" fmla="*/ 1654593 w 3750679"/>
              <a:gd name="connsiteY12" fmla="*/ 55620 h 351125"/>
              <a:gd name="connsiteX13" fmla="*/ 1499848 w 3750679"/>
              <a:gd name="connsiteY13" fmla="*/ 55620 h 351125"/>
              <a:gd name="connsiteX14" fmla="*/ 965276 w 3750679"/>
              <a:gd name="connsiteY14" fmla="*/ 55620 h 351125"/>
              <a:gd name="connsiteX15" fmla="*/ 796464 w 3750679"/>
              <a:gd name="connsiteY15" fmla="*/ 41552 h 351125"/>
              <a:gd name="connsiteX16" fmla="*/ 458839 w 3750679"/>
              <a:gd name="connsiteY16" fmla="*/ 27485 h 351125"/>
              <a:gd name="connsiteX17" fmla="*/ 36808 w 3750679"/>
              <a:gd name="connsiteY17" fmla="*/ 13417 h 351125"/>
              <a:gd name="connsiteX0" fmla="*/ 36808 w 3750679"/>
              <a:gd name="connsiteY0" fmla="*/ 13417 h 351125"/>
              <a:gd name="connsiteX1" fmla="*/ 79011 w 3750679"/>
              <a:gd name="connsiteY1" fmla="*/ 238500 h 351125"/>
              <a:gd name="connsiteX2" fmla="*/ 600395 w 3750679"/>
              <a:gd name="connsiteY2" fmla="*/ 277968 h 351125"/>
              <a:gd name="connsiteX3" fmla="*/ 1134088 w 3750679"/>
              <a:gd name="connsiteY3" fmla="*/ 308838 h 351125"/>
              <a:gd name="connsiteX4" fmla="*/ 1584254 w 3750679"/>
              <a:gd name="connsiteY4" fmla="*/ 280703 h 351125"/>
              <a:gd name="connsiteX5" fmla="*/ 1837473 w 3750679"/>
              <a:gd name="connsiteY5" fmla="*/ 294771 h 351125"/>
              <a:gd name="connsiteX6" fmla="*/ 2653399 w 3750679"/>
              <a:gd name="connsiteY6" fmla="*/ 351041 h 351125"/>
              <a:gd name="connsiteX7" fmla="*/ 3398987 w 3750679"/>
              <a:gd name="connsiteY7" fmla="*/ 280703 h 351125"/>
              <a:gd name="connsiteX8" fmla="*/ 3750679 w 3750679"/>
              <a:gd name="connsiteY8" fmla="*/ 168161 h 351125"/>
              <a:gd name="connsiteX9" fmla="*/ 3398987 w 3750679"/>
              <a:gd name="connsiteY9" fmla="*/ 69688 h 351125"/>
              <a:gd name="connsiteX10" fmla="*/ 3019159 w 3750679"/>
              <a:gd name="connsiteY10" fmla="*/ 13417 h 351125"/>
              <a:gd name="connsiteX11" fmla="*/ 2245436 w 3750679"/>
              <a:gd name="connsiteY11" fmla="*/ 83755 h 351125"/>
              <a:gd name="connsiteX12" fmla="*/ 1654593 w 3750679"/>
              <a:gd name="connsiteY12" fmla="*/ 55620 h 351125"/>
              <a:gd name="connsiteX13" fmla="*/ 1499848 w 3750679"/>
              <a:gd name="connsiteY13" fmla="*/ 55620 h 351125"/>
              <a:gd name="connsiteX14" fmla="*/ 965276 w 3750679"/>
              <a:gd name="connsiteY14" fmla="*/ 55620 h 351125"/>
              <a:gd name="connsiteX15" fmla="*/ 796464 w 3750679"/>
              <a:gd name="connsiteY15" fmla="*/ 41552 h 351125"/>
              <a:gd name="connsiteX16" fmla="*/ 458839 w 3750679"/>
              <a:gd name="connsiteY16" fmla="*/ 27485 h 351125"/>
              <a:gd name="connsiteX17" fmla="*/ 36808 w 3750679"/>
              <a:gd name="connsiteY17" fmla="*/ 13417 h 351125"/>
              <a:gd name="connsiteX0" fmla="*/ 36808 w 3750679"/>
              <a:gd name="connsiteY0" fmla="*/ 13417 h 351125"/>
              <a:gd name="connsiteX1" fmla="*/ 79011 w 3750679"/>
              <a:gd name="connsiteY1" fmla="*/ 238500 h 351125"/>
              <a:gd name="connsiteX2" fmla="*/ 600395 w 3750679"/>
              <a:gd name="connsiteY2" fmla="*/ 277968 h 351125"/>
              <a:gd name="connsiteX3" fmla="*/ 1134088 w 3750679"/>
              <a:gd name="connsiteY3" fmla="*/ 308838 h 351125"/>
              <a:gd name="connsiteX4" fmla="*/ 1584254 w 3750679"/>
              <a:gd name="connsiteY4" fmla="*/ 280703 h 351125"/>
              <a:gd name="connsiteX5" fmla="*/ 1837473 w 3750679"/>
              <a:gd name="connsiteY5" fmla="*/ 294771 h 351125"/>
              <a:gd name="connsiteX6" fmla="*/ 2653399 w 3750679"/>
              <a:gd name="connsiteY6" fmla="*/ 351041 h 351125"/>
              <a:gd name="connsiteX7" fmla="*/ 3398987 w 3750679"/>
              <a:gd name="connsiteY7" fmla="*/ 280703 h 351125"/>
              <a:gd name="connsiteX8" fmla="*/ 3750679 w 3750679"/>
              <a:gd name="connsiteY8" fmla="*/ 168161 h 351125"/>
              <a:gd name="connsiteX9" fmla="*/ 3398987 w 3750679"/>
              <a:gd name="connsiteY9" fmla="*/ 69688 h 351125"/>
              <a:gd name="connsiteX10" fmla="*/ 3019159 w 3750679"/>
              <a:gd name="connsiteY10" fmla="*/ 13417 h 351125"/>
              <a:gd name="connsiteX11" fmla="*/ 2245436 w 3750679"/>
              <a:gd name="connsiteY11" fmla="*/ 83755 h 351125"/>
              <a:gd name="connsiteX12" fmla="*/ 1499848 w 3750679"/>
              <a:gd name="connsiteY12" fmla="*/ 55620 h 351125"/>
              <a:gd name="connsiteX13" fmla="*/ 965276 w 3750679"/>
              <a:gd name="connsiteY13" fmla="*/ 55620 h 351125"/>
              <a:gd name="connsiteX14" fmla="*/ 796464 w 3750679"/>
              <a:gd name="connsiteY14" fmla="*/ 41552 h 351125"/>
              <a:gd name="connsiteX15" fmla="*/ 458839 w 3750679"/>
              <a:gd name="connsiteY15" fmla="*/ 27485 h 351125"/>
              <a:gd name="connsiteX16" fmla="*/ 36808 w 3750679"/>
              <a:gd name="connsiteY16" fmla="*/ 13417 h 351125"/>
              <a:gd name="connsiteX0" fmla="*/ 36808 w 3750679"/>
              <a:gd name="connsiteY0" fmla="*/ 13417 h 351125"/>
              <a:gd name="connsiteX1" fmla="*/ 79011 w 3750679"/>
              <a:gd name="connsiteY1" fmla="*/ 238500 h 351125"/>
              <a:gd name="connsiteX2" fmla="*/ 600395 w 3750679"/>
              <a:gd name="connsiteY2" fmla="*/ 277968 h 351125"/>
              <a:gd name="connsiteX3" fmla="*/ 1134088 w 3750679"/>
              <a:gd name="connsiteY3" fmla="*/ 308838 h 351125"/>
              <a:gd name="connsiteX4" fmla="*/ 1584254 w 3750679"/>
              <a:gd name="connsiteY4" fmla="*/ 280703 h 351125"/>
              <a:gd name="connsiteX5" fmla="*/ 1837473 w 3750679"/>
              <a:gd name="connsiteY5" fmla="*/ 294771 h 351125"/>
              <a:gd name="connsiteX6" fmla="*/ 2653399 w 3750679"/>
              <a:gd name="connsiteY6" fmla="*/ 351041 h 351125"/>
              <a:gd name="connsiteX7" fmla="*/ 3398987 w 3750679"/>
              <a:gd name="connsiteY7" fmla="*/ 280703 h 351125"/>
              <a:gd name="connsiteX8" fmla="*/ 3750679 w 3750679"/>
              <a:gd name="connsiteY8" fmla="*/ 168161 h 351125"/>
              <a:gd name="connsiteX9" fmla="*/ 3398987 w 3750679"/>
              <a:gd name="connsiteY9" fmla="*/ 69688 h 351125"/>
              <a:gd name="connsiteX10" fmla="*/ 3019159 w 3750679"/>
              <a:gd name="connsiteY10" fmla="*/ 13417 h 351125"/>
              <a:gd name="connsiteX11" fmla="*/ 2245436 w 3750679"/>
              <a:gd name="connsiteY11" fmla="*/ 83755 h 351125"/>
              <a:gd name="connsiteX12" fmla="*/ 1499848 w 3750679"/>
              <a:gd name="connsiteY12" fmla="*/ 55620 h 351125"/>
              <a:gd name="connsiteX13" fmla="*/ 1047826 w 3750679"/>
              <a:gd name="connsiteY13" fmla="*/ 23870 h 351125"/>
              <a:gd name="connsiteX14" fmla="*/ 796464 w 3750679"/>
              <a:gd name="connsiteY14" fmla="*/ 41552 h 351125"/>
              <a:gd name="connsiteX15" fmla="*/ 458839 w 3750679"/>
              <a:gd name="connsiteY15" fmla="*/ 27485 h 351125"/>
              <a:gd name="connsiteX16" fmla="*/ 36808 w 3750679"/>
              <a:gd name="connsiteY16" fmla="*/ 13417 h 351125"/>
              <a:gd name="connsiteX0" fmla="*/ 36808 w 3750679"/>
              <a:gd name="connsiteY0" fmla="*/ 13417 h 351125"/>
              <a:gd name="connsiteX1" fmla="*/ 79011 w 3750679"/>
              <a:gd name="connsiteY1" fmla="*/ 238500 h 351125"/>
              <a:gd name="connsiteX2" fmla="*/ 600395 w 3750679"/>
              <a:gd name="connsiteY2" fmla="*/ 277968 h 351125"/>
              <a:gd name="connsiteX3" fmla="*/ 1134088 w 3750679"/>
              <a:gd name="connsiteY3" fmla="*/ 308838 h 351125"/>
              <a:gd name="connsiteX4" fmla="*/ 1584254 w 3750679"/>
              <a:gd name="connsiteY4" fmla="*/ 280703 h 351125"/>
              <a:gd name="connsiteX5" fmla="*/ 1837473 w 3750679"/>
              <a:gd name="connsiteY5" fmla="*/ 294771 h 351125"/>
              <a:gd name="connsiteX6" fmla="*/ 2653399 w 3750679"/>
              <a:gd name="connsiteY6" fmla="*/ 351041 h 351125"/>
              <a:gd name="connsiteX7" fmla="*/ 3398987 w 3750679"/>
              <a:gd name="connsiteY7" fmla="*/ 280703 h 351125"/>
              <a:gd name="connsiteX8" fmla="*/ 3750679 w 3750679"/>
              <a:gd name="connsiteY8" fmla="*/ 168161 h 351125"/>
              <a:gd name="connsiteX9" fmla="*/ 3398987 w 3750679"/>
              <a:gd name="connsiteY9" fmla="*/ 69688 h 351125"/>
              <a:gd name="connsiteX10" fmla="*/ 3019159 w 3750679"/>
              <a:gd name="connsiteY10" fmla="*/ 13417 h 351125"/>
              <a:gd name="connsiteX11" fmla="*/ 2245436 w 3750679"/>
              <a:gd name="connsiteY11" fmla="*/ 83755 h 351125"/>
              <a:gd name="connsiteX12" fmla="*/ 1499848 w 3750679"/>
              <a:gd name="connsiteY12" fmla="*/ 55620 h 351125"/>
              <a:gd name="connsiteX13" fmla="*/ 796464 w 3750679"/>
              <a:gd name="connsiteY13" fmla="*/ 41552 h 351125"/>
              <a:gd name="connsiteX14" fmla="*/ 458839 w 3750679"/>
              <a:gd name="connsiteY14" fmla="*/ 27485 h 351125"/>
              <a:gd name="connsiteX15" fmla="*/ 36808 w 3750679"/>
              <a:gd name="connsiteY15" fmla="*/ 13417 h 351125"/>
              <a:gd name="connsiteX0" fmla="*/ 36808 w 3750679"/>
              <a:gd name="connsiteY0" fmla="*/ 13417 h 351125"/>
              <a:gd name="connsiteX1" fmla="*/ 79011 w 3750679"/>
              <a:gd name="connsiteY1" fmla="*/ 238500 h 351125"/>
              <a:gd name="connsiteX2" fmla="*/ 600395 w 3750679"/>
              <a:gd name="connsiteY2" fmla="*/ 277968 h 351125"/>
              <a:gd name="connsiteX3" fmla="*/ 1134088 w 3750679"/>
              <a:gd name="connsiteY3" fmla="*/ 308838 h 351125"/>
              <a:gd name="connsiteX4" fmla="*/ 1584254 w 3750679"/>
              <a:gd name="connsiteY4" fmla="*/ 280703 h 351125"/>
              <a:gd name="connsiteX5" fmla="*/ 1837473 w 3750679"/>
              <a:gd name="connsiteY5" fmla="*/ 294771 h 351125"/>
              <a:gd name="connsiteX6" fmla="*/ 2653399 w 3750679"/>
              <a:gd name="connsiteY6" fmla="*/ 351041 h 351125"/>
              <a:gd name="connsiteX7" fmla="*/ 3398987 w 3750679"/>
              <a:gd name="connsiteY7" fmla="*/ 280703 h 351125"/>
              <a:gd name="connsiteX8" fmla="*/ 3750679 w 3750679"/>
              <a:gd name="connsiteY8" fmla="*/ 168161 h 351125"/>
              <a:gd name="connsiteX9" fmla="*/ 3398987 w 3750679"/>
              <a:gd name="connsiteY9" fmla="*/ 69688 h 351125"/>
              <a:gd name="connsiteX10" fmla="*/ 3019159 w 3750679"/>
              <a:gd name="connsiteY10" fmla="*/ 13417 h 351125"/>
              <a:gd name="connsiteX11" fmla="*/ 2245436 w 3750679"/>
              <a:gd name="connsiteY11" fmla="*/ 83755 h 351125"/>
              <a:gd name="connsiteX12" fmla="*/ 1499848 w 3750679"/>
              <a:gd name="connsiteY12" fmla="*/ 55620 h 351125"/>
              <a:gd name="connsiteX13" fmla="*/ 796464 w 3750679"/>
              <a:gd name="connsiteY13" fmla="*/ 41552 h 351125"/>
              <a:gd name="connsiteX14" fmla="*/ 458839 w 3750679"/>
              <a:gd name="connsiteY14" fmla="*/ 27485 h 351125"/>
              <a:gd name="connsiteX15" fmla="*/ 36808 w 3750679"/>
              <a:gd name="connsiteY15" fmla="*/ 13417 h 351125"/>
              <a:gd name="connsiteX0" fmla="*/ 36808 w 3750679"/>
              <a:gd name="connsiteY0" fmla="*/ 13417 h 351125"/>
              <a:gd name="connsiteX1" fmla="*/ 79011 w 3750679"/>
              <a:gd name="connsiteY1" fmla="*/ 238500 h 351125"/>
              <a:gd name="connsiteX2" fmla="*/ 600395 w 3750679"/>
              <a:gd name="connsiteY2" fmla="*/ 277968 h 351125"/>
              <a:gd name="connsiteX3" fmla="*/ 1134088 w 3750679"/>
              <a:gd name="connsiteY3" fmla="*/ 308838 h 351125"/>
              <a:gd name="connsiteX4" fmla="*/ 1584254 w 3750679"/>
              <a:gd name="connsiteY4" fmla="*/ 280703 h 351125"/>
              <a:gd name="connsiteX5" fmla="*/ 1837473 w 3750679"/>
              <a:gd name="connsiteY5" fmla="*/ 294771 h 351125"/>
              <a:gd name="connsiteX6" fmla="*/ 2653399 w 3750679"/>
              <a:gd name="connsiteY6" fmla="*/ 351041 h 351125"/>
              <a:gd name="connsiteX7" fmla="*/ 3398987 w 3750679"/>
              <a:gd name="connsiteY7" fmla="*/ 280703 h 351125"/>
              <a:gd name="connsiteX8" fmla="*/ 3750679 w 3750679"/>
              <a:gd name="connsiteY8" fmla="*/ 168161 h 351125"/>
              <a:gd name="connsiteX9" fmla="*/ 3398987 w 3750679"/>
              <a:gd name="connsiteY9" fmla="*/ 69688 h 351125"/>
              <a:gd name="connsiteX10" fmla="*/ 3019159 w 3750679"/>
              <a:gd name="connsiteY10" fmla="*/ 13417 h 351125"/>
              <a:gd name="connsiteX11" fmla="*/ 2245436 w 3750679"/>
              <a:gd name="connsiteY11" fmla="*/ 83755 h 351125"/>
              <a:gd name="connsiteX12" fmla="*/ 1499848 w 3750679"/>
              <a:gd name="connsiteY12" fmla="*/ 55620 h 351125"/>
              <a:gd name="connsiteX13" fmla="*/ 859964 w 3750679"/>
              <a:gd name="connsiteY13" fmla="*/ 35202 h 351125"/>
              <a:gd name="connsiteX14" fmla="*/ 458839 w 3750679"/>
              <a:gd name="connsiteY14" fmla="*/ 27485 h 351125"/>
              <a:gd name="connsiteX15" fmla="*/ 36808 w 3750679"/>
              <a:gd name="connsiteY15" fmla="*/ 13417 h 351125"/>
              <a:gd name="connsiteX0" fmla="*/ 60601 w 3723672"/>
              <a:gd name="connsiteY0" fmla="*/ 44450 h 337708"/>
              <a:gd name="connsiteX1" fmla="*/ 52004 w 3723672"/>
              <a:gd name="connsiteY1" fmla="*/ 225083 h 337708"/>
              <a:gd name="connsiteX2" fmla="*/ 573388 w 3723672"/>
              <a:gd name="connsiteY2" fmla="*/ 264551 h 337708"/>
              <a:gd name="connsiteX3" fmla="*/ 1107081 w 3723672"/>
              <a:gd name="connsiteY3" fmla="*/ 295421 h 337708"/>
              <a:gd name="connsiteX4" fmla="*/ 1557247 w 3723672"/>
              <a:gd name="connsiteY4" fmla="*/ 267286 h 337708"/>
              <a:gd name="connsiteX5" fmla="*/ 1810466 w 3723672"/>
              <a:gd name="connsiteY5" fmla="*/ 281354 h 337708"/>
              <a:gd name="connsiteX6" fmla="*/ 2626392 w 3723672"/>
              <a:gd name="connsiteY6" fmla="*/ 337624 h 337708"/>
              <a:gd name="connsiteX7" fmla="*/ 3371980 w 3723672"/>
              <a:gd name="connsiteY7" fmla="*/ 267286 h 337708"/>
              <a:gd name="connsiteX8" fmla="*/ 3723672 w 3723672"/>
              <a:gd name="connsiteY8" fmla="*/ 154744 h 337708"/>
              <a:gd name="connsiteX9" fmla="*/ 3371980 w 3723672"/>
              <a:gd name="connsiteY9" fmla="*/ 56271 h 337708"/>
              <a:gd name="connsiteX10" fmla="*/ 2992152 w 3723672"/>
              <a:gd name="connsiteY10" fmla="*/ 0 h 337708"/>
              <a:gd name="connsiteX11" fmla="*/ 2218429 w 3723672"/>
              <a:gd name="connsiteY11" fmla="*/ 70338 h 337708"/>
              <a:gd name="connsiteX12" fmla="*/ 1472841 w 3723672"/>
              <a:gd name="connsiteY12" fmla="*/ 42203 h 337708"/>
              <a:gd name="connsiteX13" fmla="*/ 832957 w 3723672"/>
              <a:gd name="connsiteY13" fmla="*/ 21785 h 337708"/>
              <a:gd name="connsiteX14" fmla="*/ 431832 w 3723672"/>
              <a:gd name="connsiteY14" fmla="*/ 14068 h 337708"/>
              <a:gd name="connsiteX15" fmla="*/ 60601 w 3723672"/>
              <a:gd name="connsiteY15" fmla="*/ 44450 h 337708"/>
              <a:gd name="connsiteX0" fmla="*/ 60601 w 3723672"/>
              <a:gd name="connsiteY0" fmla="*/ 44568 h 337826"/>
              <a:gd name="connsiteX1" fmla="*/ 52004 w 3723672"/>
              <a:gd name="connsiteY1" fmla="*/ 225201 h 337826"/>
              <a:gd name="connsiteX2" fmla="*/ 573388 w 3723672"/>
              <a:gd name="connsiteY2" fmla="*/ 264669 h 337826"/>
              <a:gd name="connsiteX3" fmla="*/ 1107081 w 3723672"/>
              <a:gd name="connsiteY3" fmla="*/ 295539 h 337826"/>
              <a:gd name="connsiteX4" fmla="*/ 1557247 w 3723672"/>
              <a:gd name="connsiteY4" fmla="*/ 267404 h 337826"/>
              <a:gd name="connsiteX5" fmla="*/ 1810466 w 3723672"/>
              <a:gd name="connsiteY5" fmla="*/ 281472 h 337826"/>
              <a:gd name="connsiteX6" fmla="*/ 2626392 w 3723672"/>
              <a:gd name="connsiteY6" fmla="*/ 337742 h 337826"/>
              <a:gd name="connsiteX7" fmla="*/ 3371980 w 3723672"/>
              <a:gd name="connsiteY7" fmla="*/ 267404 h 337826"/>
              <a:gd name="connsiteX8" fmla="*/ 3723672 w 3723672"/>
              <a:gd name="connsiteY8" fmla="*/ 154862 h 337826"/>
              <a:gd name="connsiteX9" fmla="*/ 3371980 w 3723672"/>
              <a:gd name="connsiteY9" fmla="*/ 56389 h 337826"/>
              <a:gd name="connsiteX10" fmla="*/ 2992152 w 3723672"/>
              <a:gd name="connsiteY10" fmla="*/ 118 h 337826"/>
              <a:gd name="connsiteX11" fmla="*/ 2218429 w 3723672"/>
              <a:gd name="connsiteY11" fmla="*/ 70456 h 337826"/>
              <a:gd name="connsiteX12" fmla="*/ 1472841 w 3723672"/>
              <a:gd name="connsiteY12" fmla="*/ 42321 h 337826"/>
              <a:gd name="connsiteX13" fmla="*/ 832957 w 3723672"/>
              <a:gd name="connsiteY13" fmla="*/ 21903 h 337826"/>
              <a:gd name="connsiteX14" fmla="*/ 431832 w 3723672"/>
              <a:gd name="connsiteY14" fmla="*/ 14186 h 337826"/>
              <a:gd name="connsiteX15" fmla="*/ 60601 w 3723672"/>
              <a:gd name="connsiteY15" fmla="*/ 44568 h 337826"/>
              <a:gd name="connsiteX0" fmla="*/ 60601 w 3723672"/>
              <a:gd name="connsiteY0" fmla="*/ 44568 h 337826"/>
              <a:gd name="connsiteX1" fmla="*/ 52004 w 3723672"/>
              <a:gd name="connsiteY1" fmla="*/ 225201 h 337826"/>
              <a:gd name="connsiteX2" fmla="*/ 573388 w 3723672"/>
              <a:gd name="connsiteY2" fmla="*/ 264669 h 337826"/>
              <a:gd name="connsiteX3" fmla="*/ 1107081 w 3723672"/>
              <a:gd name="connsiteY3" fmla="*/ 295539 h 337826"/>
              <a:gd name="connsiteX4" fmla="*/ 1557247 w 3723672"/>
              <a:gd name="connsiteY4" fmla="*/ 267404 h 337826"/>
              <a:gd name="connsiteX5" fmla="*/ 1810466 w 3723672"/>
              <a:gd name="connsiteY5" fmla="*/ 281472 h 337826"/>
              <a:gd name="connsiteX6" fmla="*/ 2626392 w 3723672"/>
              <a:gd name="connsiteY6" fmla="*/ 337742 h 337826"/>
              <a:gd name="connsiteX7" fmla="*/ 3371980 w 3723672"/>
              <a:gd name="connsiteY7" fmla="*/ 267404 h 337826"/>
              <a:gd name="connsiteX8" fmla="*/ 3723672 w 3723672"/>
              <a:gd name="connsiteY8" fmla="*/ 154862 h 337826"/>
              <a:gd name="connsiteX9" fmla="*/ 3371980 w 3723672"/>
              <a:gd name="connsiteY9" fmla="*/ 56389 h 337826"/>
              <a:gd name="connsiteX10" fmla="*/ 2992152 w 3723672"/>
              <a:gd name="connsiteY10" fmla="*/ 118 h 337826"/>
              <a:gd name="connsiteX11" fmla="*/ 2218429 w 3723672"/>
              <a:gd name="connsiteY11" fmla="*/ 70456 h 337826"/>
              <a:gd name="connsiteX12" fmla="*/ 1472841 w 3723672"/>
              <a:gd name="connsiteY12" fmla="*/ 42321 h 337826"/>
              <a:gd name="connsiteX13" fmla="*/ 832957 w 3723672"/>
              <a:gd name="connsiteY13" fmla="*/ 21903 h 337826"/>
              <a:gd name="connsiteX14" fmla="*/ 431832 w 3723672"/>
              <a:gd name="connsiteY14" fmla="*/ 14186 h 337826"/>
              <a:gd name="connsiteX15" fmla="*/ 60601 w 3723672"/>
              <a:gd name="connsiteY15" fmla="*/ 44568 h 337826"/>
              <a:gd name="connsiteX0" fmla="*/ 60601 w 3723672"/>
              <a:gd name="connsiteY0" fmla="*/ 44568 h 337826"/>
              <a:gd name="connsiteX1" fmla="*/ 52004 w 3723672"/>
              <a:gd name="connsiteY1" fmla="*/ 225201 h 337826"/>
              <a:gd name="connsiteX2" fmla="*/ 573388 w 3723672"/>
              <a:gd name="connsiteY2" fmla="*/ 264669 h 337826"/>
              <a:gd name="connsiteX3" fmla="*/ 1107081 w 3723672"/>
              <a:gd name="connsiteY3" fmla="*/ 295539 h 337826"/>
              <a:gd name="connsiteX4" fmla="*/ 1557247 w 3723672"/>
              <a:gd name="connsiteY4" fmla="*/ 267404 h 337826"/>
              <a:gd name="connsiteX5" fmla="*/ 1810466 w 3723672"/>
              <a:gd name="connsiteY5" fmla="*/ 281472 h 337826"/>
              <a:gd name="connsiteX6" fmla="*/ 2626392 w 3723672"/>
              <a:gd name="connsiteY6" fmla="*/ 337742 h 337826"/>
              <a:gd name="connsiteX7" fmla="*/ 3371980 w 3723672"/>
              <a:gd name="connsiteY7" fmla="*/ 267404 h 337826"/>
              <a:gd name="connsiteX8" fmla="*/ 3723672 w 3723672"/>
              <a:gd name="connsiteY8" fmla="*/ 154862 h 337826"/>
              <a:gd name="connsiteX9" fmla="*/ 3371980 w 3723672"/>
              <a:gd name="connsiteY9" fmla="*/ 56389 h 337826"/>
              <a:gd name="connsiteX10" fmla="*/ 2992152 w 3723672"/>
              <a:gd name="connsiteY10" fmla="*/ 118 h 337826"/>
              <a:gd name="connsiteX11" fmla="*/ 2218429 w 3723672"/>
              <a:gd name="connsiteY11" fmla="*/ 70456 h 337826"/>
              <a:gd name="connsiteX12" fmla="*/ 1472841 w 3723672"/>
              <a:gd name="connsiteY12" fmla="*/ 42321 h 337826"/>
              <a:gd name="connsiteX13" fmla="*/ 832957 w 3723672"/>
              <a:gd name="connsiteY13" fmla="*/ 21903 h 337826"/>
              <a:gd name="connsiteX14" fmla="*/ 431832 w 3723672"/>
              <a:gd name="connsiteY14" fmla="*/ 14186 h 337826"/>
              <a:gd name="connsiteX15" fmla="*/ 60601 w 3723672"/>
              <a:gd name="connsiteY15" fmla="*/ 44568 h 337826"/>
              <a:gd name="connsiteX0" fmla="*/ 60601 w 3723672"/>
              <a:gd name="connsiteY0" fmla="*/ 44568 h 312492"/>
              <a:gd name="connsiteX1" fmla="*/ 52004 w 3723672"/>
              <a:gd name="connsiteY1" fmla="*/ 225201 h 312492"/>
              <a:gd name="connsiteX2" fmla="*/ 573388 w 3723672"/>
              <a:gd name="connsiteY2" fmla="*/ 264669 h 312492"/>
              <a:gd name="connsiteX3" fmla="*/ 1107081 w 3723672"/>
              <a:gd name="connsiteY3" fmla="*/ 295539 h 312492"/>
              <a:gd name="connsiteX4" fmla="*/ 1557247 w 3723672"/>
              <a:gd name="connsiteY4" fmla="*/ 267404 h 312492"/>
              <a:gd name="connsiteX5" fmla="*/ 1810466 w 3723672"/>
              <a:gd name="connsiteY5" fmla="*/ 281472 h 312492"/>
              <a:gd name="connsiteX6" fmla="*/ 2689892 w 3723672"/>
              <a:gd name="connsiteY6" fmla="*/ 312342 h 312492"/>
              <a:gd name="connsiteX7" fmla="*/ 3371980 w 3723672"/>
              <a:gd name="connsiteY7" fmla="*/ 267404 h 312492"/>
              <a:gd name="connsiteX8" fmla="*/ 3723672 w 3723672"/>
              <a:gd name="connsiteY8" fmla="*/ 154862 h 312492"/>
              <a:gd name="connsiteX9" fmla="*/ 3371980 w 3723672"/>
              <a:gd name="connsiteY9" fmla="*/ 56389 h 312492"/>
              <a:gd name="connsiteX10" fmla="*/ 2992152 w 3723672"/>
              <a:gd name="connsiteY10" fmla="*/ 118 h 312492"/>
              <a:gd name="connsiteX11" fmla="*/ 2218429 w 3723672"/>
              <a:gd name="connsiteY11" fmla="*/ 70456 h 312492"/>
              <a:gd name="connsiteX12" fmla="*/ 1472841 w 3723672"/>
              <a:gd name="connsiteY12" fmla="*/ 42321 h 312492"/>
              <a:gd name="connsiteX13" fmla="*/ 832957 w 3723672"/>
              <a:gd name="connsiteY13" fmla="*/ 21903 h 312492"/>
              <a:gd name="connsiteX14" fmla="*/ 431832 w 3723672"/>
              <a:gd name="connsiteY14" fmla="*/ 14186 h 312492"/>
              <a:gd name="connsiteX15" fmla="*/ 60601 w 3723672"/>
              <a:gd name="connsiteY15" fmla="*/ 44568 h 312492"/>
              <a:gd name="connsiteX0" fmla="*/ 60601 w 3723672"/>
              <a:gd name="connsiteY0" fmla="*/ 32573 h 300497"/>
              <a:gd name="connsiteX1" fmla="*/ 52004 w 3723672"/>
              <a:gd name="connsiteY1" fmla="*/ 213206 h 300497"/>
              <a:gd name="connsiteX2" fmla="*/ 573388 w 3723672"/>
              <a:gd name="connsiteY2" fmla="*/ 252674 h 300497"/>
              <a:gd name="connsiteX3" fmla="*/ 1107081 w 3723672"/>
              <a:gd name="connsiteY3" fmla="*/ 283544 h 300497"/>
              <a:gd name="connsiteX4" fmla="*/ 1557247 w 3723672"/>
              <a:gd name="connsiteY4" fmla="*/ 255409 h 300497"/>
              <a:gd name="connsiteX5" fmla="*/ 1810466 w 3723672"/>
              <a:gd name="connsiteY5" fmla="*/ 269477 h 300497"/>
              <a:gd name="connsiteX6" fmla="*/ 2689892 w 3723672"/>
              <a:gd name="connsiteY6" fmla="*/ 300347 h 300497"/>
              <a:gd name="connsiteX7" fmla="*/ 3371980 w 3723672"/>
              <a:gd name="connsiteY7" fmla="*/ 255409 h 300497"/>
              <a:gd name="connsiteX8" fmla="*/ 3723672 w 3723672"/>
              <a:gd name="connsiteY8" fmla="*/ 142867 h 300497"/>
              <a:gd name="connsiteX9" fmla="*/ 3371980 w 3723672"/>
              <a:gd name="connsiteY9" fmla="*/ 44394 h 300497"/>
              <a:gd name="connsiteX10" fmla="*/ 2896902 w 3723672"/>
              <a:gd name="connsiteY10" fmla="*/ 19873 h 300497"/>
              <a:gd name="connsiteX11" fmla="*/ 2218429 w 3723672"/>
              <a:gd name="connsiteY11" fmla="*/ 58461 h 300497"/>
              <a:gd name="connsiteX12" fmla="*/ 1472841 w 3723672"/>
              <a:gd name="connsiteY12" fmla="*/ 30326 h 300497"/>
              <a:gd name="connsiteX13" fmla="*/ 832957 w 3723672"/>
              <a:gd name="connsiteY13" fmla="*/ 9908 h 300497"/>
              <a:gd name="connsiteX14" fmla="*/ 431832 w 3723672"/>
              <a:gd name="connsiteY14" fmla="*/ 2191 h 300497"/>
              <a:gd name="connsiteX15" fmla="*/ 60601 w 3723672"/>
              <a:gd name="connsiteY15" fmla="*/ 32573 h 300497"/>
              <a:gd name="connsiteX0" fmla="*/ 60601 w 3723672"/>
              <a:gd name="connsiteY0" fmla="*/ 32573 h 300497"/>
              <a:gd name="connsiteX1" fmla="*/ 52004 w 3723672"/>
              <a:gd name="connsiteY1" fmla="*/ 213206 h 300497"/>
              <a:gd name="connsiteX2" fmla="*/ 573388 w 3723672"/>
              <a:gd name="connsiteY2" fmla="*/ 252674 h 300497"/>
              <a:gd name="connsiteX3" fmla="*/ 1107081 w 3723672"/>
              <a:gd name="connsiteY3" fmla="*/ 283544 h 300497"/>
              <a:gd name="connsiteX4" fmla="*/ 1557247 w 3723672"/>
              <a:gd name="connsiteY4" fmla="*/ 255409 h 300497"/>
              <a:gd name="connsiteX5" fmla="*/ 2064466 w 3723672"/>
              <a:gd name="connsiteY5" fmla="*/ 269477 h 300497"/>
              <a:gd name="connsiteX6" fmla="*/ 2689892 w 3723672"/>
              <a:gd name="connsiteY6" fmla="*/ 300347 h 300497"/>
              <a:gd name="connsiteX7" fmla="*/ 3371980 w 3723672"/>
              <a:gd name="connsiteY7" fmla="*/ 255409 h 300497"/>
              <a:gd name="connsiteX8" fmla="*/ 3723672 w 3723672"/>
              <a:gd name="connsiteY8" fmla="*/ 142867 h 300497"/>
              <a:gd name="connsiteX9" fmla="*/ 3371980 w 3723672"/>
              <a:gd name="connsiteY9" fmla="*/ 44394 h 300497"/>
              <a:gd name="connsiteX10" fmla="*/ 2896902 w 3723672"/>
              <a:gd name="connsiteY10" fmla="*/ 19873 h 300497"/>
              <a:gd name="connsiteX11" fmla="*/ 2218429 w 3723672"/>
              <a:gd name="connsiteY11" fmla="*/ 58461 h 300497"/>
              <a:gd name="connsiteX12" fmla="*/ 1472841 w 3723672"/>
              <a:gd name="connsiteY12" fmla="*/ 30326 h 300497"/>
              <a:gd name="connsiteX13" fmla="*/ 832957 w 3723672"/>
              <a:gd name="connsiteY13" fmla="*/ 9908 h 300497"/>
              <a:gd name="connsiteX14" fmla="*/ 431832 w 3723672"/>
              <a:gd name="connsiteY14" fmla="*/ 2191 h 300497"/>
              <a:gd name="connsiteX15" fmla="*/ 60601 w 3723672"/>
              <a:gd name="connsiteY15" fmla="*/ 32573 h 300497"/>
              <a:gd name="connsiteX0" fmla="*/ 60601 w 3723672"/>
              <a:gd name="connsiteY0" fmla="*/ 32573 h 300497"/>
              <a:gd name="connsiteX1" fmla="*/ 52004 w 3723672"/>
              <a:gd name="connsiteY1" fmla="*/ 213206 h 300497"/>
              <a:gd name="connsiteX2" fmla="*/ 573388 w 3723672"/>
              <a:gd name="connsiteY2" fmla="*/ 252674 h 300497"/>
              <a:gd name="connsiteX3" fmla="*/ 1107081 w 3723672"/>
              <a:gd name="connsiteY3" fmla="*/ 283544 h 300497"/>
              <a:gd name="connsiteX4" fmla="*/ 1557247 w 3723672"/>
              <a:gd name="connsiteY4" fmla="*/ 255409 h 300497"/>
              <a:gd name="connsiteX5" fmla="*/ 2064466 w 3723672"/>
              <a:gd name="connsiteY5" fmla="*/ 269477 h 300497"/>
              <a:gd name="connsiteX6" fmla="*/ 2689892 w 3723672"/>
              <a:gd name="connsiteY6" fmla="*/ 300347 h 300497"/>
              <a:gd name="connsiteX7" fmla="*/ 3371980 w 3723672"/>
              <a:gd name="connsiteY7" fmla="*/ 255409 h 300497"/>
              <a:gd name="connsiteX8" fmla="*/ 3723672 w 3723672"/>
              <a:gd name="connsiteY8" fmla="*/ 142867 h 300497"/>
              <a:gd name="connsiteX9" fmla="*/ 3371980 w 3723672"/>
              <a:gd name="connsiteY9" fmla="*/ 44394 h 300497"/>
              <a:gd name="connsiteX10" fmla="*/ 2896902 w 3723672"/>
              <a:gd name="connsiteY10" fmla="*/ 19873 h 300497"/>
              <a:gd name="connsiteX11" fmla="*/ 2212079 w 3723672"/>
              <a:gd name="connsiteY11" fmla="*/ 39411 h 300497"/>
              <a:gd name="connsiteX12" fmla="*/ 1472841 w 3723672"/>
              <a:gd name="connsiteY12" fmla="*/ 30326 h 300497"/>
              <a:gd name="connsiteX13" fmla="*/ 832957 w 3723672"/>
              <a:gd name="connsiteY13" fmla="*/ 9908 h 300497"/>
              <a:gd name="connsiteX14" fmla="*/ 431832 w 3723672"/>
              <a:gd name="connsiteY14" fmla="*/ 2191 h 300497"/>
              <a:gd name="connsiteX15" fmla="*/ 60601 w 3723672"/>
              <a:gd name="connsiteY15" fmla="*/ 32573 h 300497"/>
              <a:gd name="connsiteX0" fmla="*/ 60601 w 3723672"/>
              <a:gd name="connsiteY0" fmla="*/ 32573 h 300497"/>
              <a:gd name="connsiteX1" fmla="*/ 52004 w 3723672"/>
              <a:gd name="connsiteY1" fmla="*/ 213206 h 300497"/>
              <a:gd name="connsiteX2" fmla="*/ 573388 w 3723672"/>
              <a:gd name="connsiteY2" fmla="*/ 252674 h 300497"/>
              <a:gd name="connsiteX3" fmla="*/ 1107081 w 3723672"/>
              <a:gd name="connsiteY3" fmla="*/ 283544 h 300497"/>
              <a:gd name="connsiteX4" fmla="*/ 1614397 w 3723672"/>
              <a:gd name="connsiteY4" fmla="*/ 255409 h 300497"/>
              <a:gd name="connsiteX5" fmla="*/ 2064466 w 3723672"/>
              <a:gd name="connsiteY5" fmla="*/ 269477 h 300497"/>
              <a:gd name="connsiteX6" fmla="*/ 2689892 w 3723672"/>
              <a:gd name="connsiteY6" fmla="*/ 300347 h 300497"/>
              <a:gd name="connsiteX7" fmla="*/ 3371980 w 3723672"/>
              <a:gd name="connsiteY7" fmla="*/ 255409 h 300497"/>
              <a:gd name="connsiteX8" fmla="*/ 3723672 w 3723672"/>
              <a:gd name="connsiteY8" fmla="*/ 142867 h 300497"/>
              <a:gd name="connsiteX9" fmla="*/ 3371980 w 3723672"/>
              <a:gd name="connsiteY9" fmla="*/ 44394 h 300497"/>
              <a:gd name="connsiteX10" fmla="*/ 2896902 w 3723672"/>
              <a:gd name="connsiteY10" fmla="*/ 19873 h 300497"/>
              <a:gd name="connsiteX11" fmla="*/ 2212079 w 3723672"/>
              <a:gd name="connsiteY11" fmla="*/ 39411 h 300497"/>
              <a:gd name="connsiteX12" fmla="*/ 1472841 w 3723672"/>
              <a:gd name="connsiteY12" fmla="*/ 30326 h 300497"/>
              <a:gd name="connsiteX13" fmla="*/ 832957 w 3723672"/>
              <a:gd name="connsiteY13" fmla="*/ 9908 h 300497"/>
              <a:gd name="connsiteX14" fmla="*/ 431832 w 3723672"/>
              <a:gd name="connsiteY14" fmla="*/ 2191 h 300497"/>
              <a:gd name="connsiteX15" fmla="*/ 60601 w 3723672"/>
              <a:gd name="connsiteY15" fmla="*/ 32573 h 300497"/>
              <a:gd name="connsiteX0" fmla="*/ 60601 w 3723672"/>
              <a:gd name="connsiteY0" fmla="*/ 32573 h 300497"/>
              <a:gd name="connsiteX1" fmla="*/ 52004 w 3723672"/>
              <a:gd name="connsiteY1" fmla="*/ 213206 h 300497"/>
              <a:gd name="connsiteX2" fmla="*/ 573388 w 3723672"/>
              <a:gd name="connsiteY2" fmla="*/ 252674 h 300497"/>
              <a:gd name="connsiteX3" fmla="*/ 1088031 w 3723672"/>
              <a:gd name="connsiteY3" fmla="*/ 264494 h 300497"/>
              <a:gd name="connsiteX4" fmla="*/ 1614397 w 3723672"/>
              <a:gd name="connsiteY4" fmla="*/ 255409 h 300497"/>
              <a:gd name="connsiteX5" fmla="*/ 2064466 w 3723672"/>
              <a:gd name="connsiteY5" fmla="*/ 269477 h 300497"/>
              <a:gd name="connsiteX6" fmla="*/ 2689892 w 3723672"/>
              <a:gd name="connsiteY6" fmla="*/ 300347 h 300497"/>
              <a:gd name="connsiteX7" fmla="*/ 3371980 w 3723672"/>
              <a:gd name="connsiteY7" fmla="*/ 255409 h 300497"/>
              <a:gd name="connsiteX8" fmla="*/ 3723672 w 3723672"/>
              <a:gd name="connsiteY8" fmla="*/ 142867 h 300497"/>
              <a:gd name="connsiteX9" fmla="*/ 3371980 w 3723672"/>
              <a:gd name="connsiteY9" fmla="*/ 44394 h 300497"/>
              <a:gd name="connsiteX10" fmla="*/ 2896902 w 3723672"/>
              <a:gd name="connsiteY10" fmla="*/ 19873 h 300497"/>
              <a:gd name="connsiteX11" fmla="*/ 2212079 w 3723672"/>
              <a:gd name="connsiteY11" fmla="*/ 39411 h 300497"/>
              <a:gd name="connsiteX12" fmla="*/ 1472841 w 3723672"/>
              <a:gd name="connsiteY12" fmla="*/ 30326 h 300497"/>
              <a:gd name="connsiteX13" fmla="*/ 832957 w 3723672"/>
              <a:gd name="connsiteY13" fmla="*/ 9908 h 300497"/>
              <a:gd name="connsiteX14" fmla="*/ 431832 w 3723672"/>
              <a:gd name="connsiteY14" fmla="*/ 2191 h 300497"/>
              <a:gd name="connsiteX15" fmla="*/ 60601 w 3723672"/>
              <a:gd name="connsiteY15" fmla="*/ 32573 h 300497"/>
              <a:gd name="connsiteX0" fmla="*/ 60601 w 3723672"/>
              <a:gd name="connsiteY0" fmla="*/ 32573 h 272680"/>
              <a:gd name="connsiteX1" fmla="*/ 52004 w 3723672"/>
              <a:gd name="connsiteY1" fmla="*/ 213206 h 272680"/>
              <a:gd name="connsiteX2" fmla="*/ 573388 w 3723672"/>
              <a:gd name="connsiteY2" fmla="*/ 252674 h 272680"/>
              <a:gd name="connsiteX3" fmla="*/ 1088031 w 3723672"/>
              <a:gd name="connsiteY3" fmla="*/ 264494 h 272680"/>
              <a:gd name="connsiteX4" fmla="*/ 1614397 w 3723672"/>
              <a:gd name="connsiteY4" fmla="*/ 255409 h 272680"/>
              <a:gd name="connsiteX5" fmla="*/ 2064466 w 3723672"/>
              <a:gd name="connsiteY5" fmla="*/ 269477 h 272680"/>
              <a:gd name="connsiteX6" fmla="*/ 2766092 w 3723672"/>
              <a:gd name="connsiteY6" fmla="*/ 268597 h 272680"/>
              <a:gd name="connsiteX7" fmla="*/ 3371980 w 3723672"/>
              <a:gd name="connsiteY7" fmla="*/ 255409 h 272680"/>
              <a:gd name="connsiteX8" fmla="*/ 3723672 w 3723672"/>
              <a:gd name="connsiteY8" fmla="*/ 142867 h 272680"/>
              <a:gd name="connsiteX9" fmla="*/ 3371980 w 3723672"/>
              <a:gd name="connsiteY9" fmla="*/ 44394 h 272680"/>
              <a:gd name="connsiteX10" fmla="*/ 2896902 w 3723672"/>
              <a:gd name="connsiteY10" fmla="*/ 19873 h 272680"/>
              <a:gd name="connsiteX11" fmla="*/ 2212079 w 3723672"/>
              <a:gd name="connsiteY11" fmla="*/ 39411 h 272680"/>
              <a:gd name="connsiteX12" fmla="*/ 1472841 w 3723672"/>
              <a:gd name="connsiteY12" fmla="*/ 30326 h 272680"/>
              <a:gd name="connsiteX13" fmla="*/ 832957 w 3723672"/>
              <a:gd name="connsiteY13" fmla="*/ 9908 h 272680"/>
              <a:gd name="connsiteX14" fmla="*/ 431832 w 3723672"/>
              <a:gd name="connsiteY14" fmla="*/ 2191 h 272680"/>
              <a:gd name="connsiteX15" fmla="*/ 60601 w 3723672"/>
              <a:gd name="connsiteY15" fmla="*/ 32573 h 272680"/>
              <a:gd name="connsiteX0" fmla="*/ 60601 w 3723672"/>
              <a:gd name="connsiteY0" fmla="*/ 32573 h 272680"/>
              <a:gd name="connsiteX1" fmla="*/ 52004 w 3723672"/>
              <a:gd name="connsiteY1" fmla="*/ 213206 h 272680"/>
              <a:gd name="connsiteX2" fmla="*/ 573388 w 3723672"/>
              <a:gd name="connsiteY2" fmla="*/ 252674 h 272680"/>
              <a:gd name="connsiteX3" fmla="*/ 1088031 w 3723672"/>
              <a:gd name="connsiteY3" fmla="*/ 264494 h 272680"/>
              <a:gd name="connsiteX4" fmla="*/ 1614397 w 3723672"/>
              <a:gd name="connsiteY4" fmla="*/ 255409 h 272680"/>
              <a:gd name="connsiteX5" fmla="*/ 2064466 w 3723672"/>
              <a:gd name="connsiteY5" fmla="*/ 269477 h 272680"/>
              <a:gd name="connsiteX6" fmla="*/ 2766092 w 3723672"/>
              <a:gd name="connsiteY6" fmla="*/ 268597 h 272680"/>
              <a:gd name="connsiteX7" fmla="*/ 3371980 w 3723672"/>
              <a:gd name="connsiteY7" fmla="*/ 255409 h 272680"/>
              <a:gd name="connsiteX8" fmla="*/ 3723672 w 3723672"/>
              <a:gd name="connsiteY8" fmla="*/ 142867 h 272680"/>
              <a:gd name="connsiteX9" fmla="*/ 3371980 w 3723672"/>
              <a:gd name="connsiteY9" fmla="*/ 44394 h 272680"/>
              <a:gd name="connsiteX10" fmla="*/ 2846102 w 3723672"/>
              <a:gd name="connsiteY10" fmla="*/ 45273 h 272680"/>
              <a:gd name="connsiteX11" fmla="*/ 2212079 w 3723672"/>
              <a:gd name="connsiteY11" fmla="*/ 39411 h 272680"/>
              <a:gd name="connsiteX12" fmla="*/ 1472841 w 3723672"/>
              <a:gd name="connsiteY12" fmla="*/ 30326 h 272680"/>
              <a:gd name="connsiteX13" fmla="*/ 832957 w 3723672"/>
              <a:gd name="connsiteY13" fmla="*/ 9908 h 272680"/>
              <a:gd name="connsiteX14" fmla="*/ 431832 w 3723672"/>
              <a:gd name="connsiteY14" fmla="*/ 2191 h 272680"/>
              <a:gd name="connsiteX15" fmla="*/ 60601 w 3723672"/>
              <a:gd name="connsiteY15" fmla="*/ 32573 h 272680"/>
              <a:gd name="connsiteX0" fmla="*/ 60601 w 3723672"/>
              <a:gd name="connsiteY0" fmla="*/ 32573 h 270793"/>
              <a:gd name="connsiteX1" fmla="*/ 52004 w 3723672"/>
              <a:gd name="connsiteY1" fmla="*/ 213206 h 270793"/>
              <a:gd name="connsiteX2" fmla="*/ 573388 w 3723672"/>
              <a:gd name="connsiteY2" fmla="*/ 252674 h 270793"/>
              <a:gd name="connsiteX3" fmla="*/ 1088031 w 3723672"/>
              <a:gd name="connsiteY3" fmla="*/ 264494 h 270793"/>
              <a:gd name="connsiteX4" fmla="*/ 1614397 w 3723672"/>
              <a:gd name="connsiteY4" fmla="*/ 255409 h 270793"/>
              <a:gd name="connsiteX5" fmla="*/ 2064466 w 3723672"/>
              <a:gd name="connsiteY5" fmla="*/ 269477 h 270793"/>
              <a:gd name="connsiteX6" fmla="*/ 2766092 w 3723672"/>
              <a:gd name="connsiteY6" fmla="*/ 268597 h 270793"/>
              <a:gd name="connsiteX7" fmla="*/ 3448180 w 3723672"/>
              <a:gd name="connsiteY7" fmla="*/ 249059 h 270793"/>
              <a:gd name="connsiteX8" fmla="*/ 3723672 w 3723672"/>
              <a:gd name="connsiteY8" fmla="*/ 142867 h 270793"/>
              <a:gd name="connsiteX9" fmla="*/ 3371980 w 3723672"/>
              <a:gd name="connsiteY9" fmla="*/ 44394 h 270793"/>
              <a:gd name="connsiteX10" fmla="*/ 2846102 w 3723672"/>
              <a:gd name="connsiteY10" fmla="*/ 45273 h 270793"/>
              <a:gd name="connsiteX11" fmla="*/ 2212079 w 3723672"/>
              <a:gd name="connsiteY11" fmla="*/ 39411 h 270793"/>
              <a:gd name="connsiteX12" fmla="*/ 1472841 w 3723672"/>
              <a:gd name="connsiteY12" fmla="*/ 30326 h 270793"/>
              <a:gd name="connsiteX13" fmla="*/ 832957 w 3723672"/>
              <a:gd name="connsiteY13" fmla="*/ 9908 h 270793"/>
              <a:gd name="connsiteX14" fmla="*/ 431832 w 3723672"/>
              <a:gd name="connsiteY14" fmla="*/ 2191 h 270793"/>
              <a:gd name="connsiteX15" fmla="*/ 60601 w 3723672"/>
              <a:gd name="connsiteY15" fmla="*/ 32573 h 270793"/>
              <a:gd name="connsiteX0" fmla="*/ 68495 w 3731566"/>
              <a:gd name="connsiteY0" fmla="*/ 32573 h 270793"/>
              <a:gd name="connsiteX1" fmla="*/ 47198 w 3731566"/>
              <a:gd name="connsiteY1" fmla="*/ 213206 h 270793"/>
              <a:gd name="connsiteX2" fmla="*/ 581282 w 3731566"/>
              <a:gd name="connsiteY2" fmla="*/ 252674 h 270793"/>
              <a:gd name="connsiteX3" fmla="*/ 1095925 w 3731566"/>
              <a:gd name="connsiteY3" fmla="*/ 264494 h 270793"/>
              <a:gd name="connsiteX4" fmla="*/ 1622291 w 3731566"/>
              <a:gd name="connsiteY4" fmla="*/ 255409 h 270793"/>
              <a:gd name="connsiteX5" fmla="*/ 2072360 w 3731566"/>
              <a:gd name="connsiteY5" fmla="*/ 269477 h 270793"/>
              <a:gd name="connsiteX6" fmla="*/ 2773986 w 3731566"/>
              <a:gd name="connsiteY6" fmla="*/ 268597 h 270793"/>
              <a:gd name="connsiteX7" fmla="*/ 3456074 w 3731566"/>
              <a:gd name="connsiteY7" fmla="*/ 249059 h 270793"/>
              <a:gd name="connsiteX8" fmla="*/ 3731566 w 3731566"/>
              <a:gd name="connsiteY8" fmla="*/ 142867 h 270793"/>
              <a:gd name="connsiteX9" fmla="*/ 3379874 w 3731566"/>
              <a:gd name="connsiteY9" fmla="*/ 44394 h 270793"/>
              <a:gd name="connsiteX10" fmla="*/ 2853996 w 3731566"/>
              <a:gd name="connsiteY10" fmla="*/ 45273 h 270793"/>
              <a:gd name="connsiteX11" fmla="*/ 2219973 w 3731566"/>
              <a:gd name="connsiteY11" fmla="*/ 39411 h 270793"/>
              <a:gd name="connsiteX12" fmla="*/ 1480735 w 3731566"/>
              <a:gd name="connsiteY12" fmla="*/ 30326 h 270793"/>
              <a:gd name="connsiteX13" fmla="*/ 840851 w 3731566"/>
              <a:gd name="connsiteY13" fmla="*/ 9908 h 270793"/>
              <a:gd name="connsiteX14" fmla="*/ 439726 w 3731566"/>
              <a:gd name="connsiteY14" fmla="*/ 2191 h 270793"/>
              <a:gd name="connsiteX15" fmla="*/ 68495 w 3731566"/>
              <a:gd name="connsiteY15" fmla="*/ 32573 h 270793"/>
              <a:gd name="connsiteX0" fmla="*/ 47089 w 3748260"/>
              <a:gd name="connsiteY0" fmla="*/ 32573 h 270793"/>
              <a:gd name="connsiteX1" fmla="*/ 63892 w 3748260"/>
              <a:gd name="connsiteY1" fmla="*/ 213206 h 270793"/>
              <a:gd name="connsiteX2" fmla="*/ 597976 w 3748260"/>
              <a:gd name="connsiteY2" fmla="*/ 252674 h 270793"/>
              <a:gd name="connsiteX3" fmla="*/ 1112619 w 3748260"/>
              <a:gd name="connsiteY3" fmla="*/ 264494 h 270793"/>
              <a:gd name="connsiteX4" fmla="*/ 1638985 w 3748260"/>
              <a:gd name="connsiteY4" fmla="*/ 255409 h 270793"/>
              <a:gd name="connsiteX5" fmla="*/ 2089054 w 3748260"/>
              <a:gd name="connsiteY5" fmla="*/ 269477 h 270793"/>
              <a:gd name="connsiteX6" fmla="*/ 2790680 w 3748260"/>
              <a:gd name="connsiteY6" fmla="*/ 268597 h 270793"/>
              <a:gd name="connsiteX7" fmla="*/ 3472768 w 3748260"/>
              <a:gd name="connsiteY7" fmla="*/ 249059 h 270793"/>
              <a:gd name="connsiteX8" fmla="*/ 3748260 w 3748260"/>
              <a:gd name="connsiteY8" fmla="*/ 142867 h 270793"/>
              <a:gd name="connsiteX9" fmla="*/ 3396568 w 3748260"/>
              <a:gd name="connsiteY9" fmla="*/ 44394 h 270793"/>
              <a:gd name="connsiteX10" fmla="*/ 2870690 w 3748260"/>
              <a:gd name="connsiteY10" fmla="*/ 45273 h 270793"/>
              <a:gd name="connsiteX11" fmla="*/ 2236667 w 3748260"/>
              <a:gd name="connsiteY11" fmla="*/ 39411 h 270793"/>
              <a:gd name="connsiteX12" fmla="*/ 1497429 w 3748260"/>
              <a:gd name="connsiteY12" fmla="*/ 30326 h 270793"/>
              <a:gd name="connsiteX13" fmla="*/ 857545 w 3748260"/>
              <a:gd name="connsiteY13" fmla="*/ 9908 h 270793"/>
              <a:gd name="connsiteX14" fmla="*/ 456420 w 3748260"/>
              <a:gd name="connsiteY14" fmla="*/ 2191 h 270793"/>
              <a:gd name="connsiteX15" fmla="*/ 47089 w 3748260"/>
              <a:gd name="connsiteY15" fmla="*/ 32573 h 270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48260" h="270793">
                <a:moveTo>
                  <a:pt x="47089" y="32573"/>
                </a:moveTo>
                <a:cubicBezTo>
                  <a:pt x="-16216" y="67742"/>
                  <a:pt x="-20514" y="173348"/>
                  <a:pt x="63892" y="213206"/>
                </a:cubicBezTo>
                <a:cubicBezTo>
                  <a:pt x="148298" y="253065"/>
                  <a:pt x="423188" y="244126"/>
                  <a:pt x="597976" y="252674"/>
                </a:cubicBezTo>
                <a:cubicBezTo>
                  <a:pt x="772764" y="261222"/>
                  <a:pt x="939118" y="259805"/>
                  <a:pt x="1112619" y="264494"/>
                </a:cubicBezTo>
                <a:lnTo>
                  <a:pt x="1638985" y="255409"/>
                </a:lnTo>
                <a:cubicBezTo>
                  <a:pt x="1789008" y="260098"/>
                  <a:pt x="1897105" y="267279"/>
                  <a:pt x="2089054" y="269477"/>
                </a:cubicBezTo>
                <a:cubicBezTo>
                  <a:pt x="2281003" y="271675"/>
                  <a:pt x="2530428" y="270942"/>
                  <a:pt x="2790680" y="268597"/>
                </a:cubicBezTo>
                <a:cubicBezTo>
                  <a:pt x="3050932" y="266252"/>
                  <a:pt x="3289888" y="279539"/>
                  <a:pt x="3472768" y="249059"/>
                </a:cubicBezTo>
                <a:cubicBezTo>
                  <a:pt x="3655648" y="218579"/>
                  <a:pt x="3748260" y="178036"/>
                  <a:pt x="3748260" y="142867"/>
                </a:cubicBezTo>
                <a:cubicBezTo>
                  <a:pt x="3748260" y="107698"/>
                  <a:pt x="3518488" y="70185"/>
                  <a:pt x="3396568" y="44394"/>
                </a:cubicBezTo>
                <a:cubicBezTo>
                  <a:pt x="3274648" y="18603"/>
                  <a:pt x="3062949" y="42928"/>
                  <a:pt x="2870690" y="45273"/>
                </a:cubicBezTo>
                <a:cubicBezTo>
                  <a:pt x="2678432" y="47618"/>
                  <a:pt x="2489885" y="32377"/>
                  <a:pt x="2236667" y="39411"/>
                </a:cubicBezTo>
                <a:lnTo>
                  <a:pt x="1497429" y="30326"/>
                </a:lnTo>
                <a:cubicBezTo>
                  <a:pt x="1267575" y="25409"/>
                  <a:pt x="1070840" y="16714"/>
                  <a:pt x="857545" y="9908"/>
                </a:cubicBezTo>
                <a:lnTo>
                  <a:pt x="456420" y="2191"/>
                </a:lnTo>
                <a:cubicBezTo>
                  <a:pt x="329811" y="-2498"/>
                  <a:pt x="110394" y="-2596"/>
                  <a:pt x="47089" y="3257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505" y="1797205"/>
            <a:ext cx="1295566" cy="4810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n 3"/>
          <p:cNvSpPr/>
          <p:nvPr/>
        </p:nvSpPr>
        <p:spPr>
          <a:xfrm rot="16200000">
            <a:off x="4993712" y="-568213"/>
            <a:ext cx="533400" cy="4473986"/>
          </a:xfrm>
          <a:prstGeom prst="can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>
                  <a:alpha val="61000"/>
                </a:srgbClr>
              </a:gs>
              <a:gs pos="83000">
                <a:srgbClr val="D4DEFF"/>
              </a:gs>
              <a:gs pos="100000">
                <a:srgbClr val="96AB94"/>
              </a:gs>
            </a:gsLst>
            <a:lin ang="0" scaled="1"/>
            <a:tileRect/>
          </a:gra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:\Users\Thomas Manson\AppData\Local\Microsoft\Windows\Temporary Internet Files\Content.IE5\3I30BGFJ\MC90001309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183" y="1835306"/>
            <a:ext cx="1279820" cy="4738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Thomas Manson\AppData\Local\Microsoft\Windows\Temporary Internet Files\Content.IE5\3I30BGFJ\MC900013093[1].wm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94" b="85283"/>
          <a:stretch/>
        </p:blipFill>
        <p:spPr bwMode="auto">
          <a:xfrm rot="493343">
            <a:off x="2600807" y="1693194"/>
            <a:ext cx="484937" cy="67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Thomas Manson\AppData\Local\Microsoft\Windows\Temporary Internet Files\Content.IE5\3I30BGFJ\MC900013093[1].wm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94" b="85283"/>
          <a:stretch/>
        </p:blipFill>
        <p:spPr bwMode="auto">
          <a:xfrm rot="2252914">
            <a:off x="2775358" y="1582210"/>
            <a:ext cx="365327" cy="50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homas Manson\AppData\Local\Microsoft\Windows\Temporary Internet Files\Content.IE5\3I30BGFJ\MC900013093[1].wm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94" b="85283"/>
          <a:stretch/>
        </p:blipFill>
        <p:spPr bwMode="auto">
          <a:xfrm rot="3832827">
            <a:off x="2912159" y="1647191"/>
            <a:ext cx="271532" cy="376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reeform 6"/>
          <p:cNvSpPr/>
          <p:nvPr/>
        </p:nvSpPr>
        <p:spPr>
          <a:xfrm>
            <a:off x="685800" y="1755153"/>
            <a:ext cx="318697" cy="304800"/>
          </a:xfrm>
          <a:custGeom>
            <a:avLst/>
            <a:gdLst>
              <a:gd name="connsiteX0" fmla="*/ 95250 w 203200"/>
              <a:gd name="connsiteY0" fmla="*/ 0 h 165100"/>
              <a:gd name="connsiteX1" fmla="*/ 0 w 203200"/>
              <a:gd name="connsiteY1" fmla="*/ 139700 h 165100"/>
              <a:gd name="connsiteX2" fmla="*/ 101600 w 203200"/>
              <a:gd name="connsiteY2" fmla="*/ 165100 h 165100"/>
              <a:gd name="connsiteX3" fmla="*/ 133350 w 203200"/>
              <a:gd name="connsiteY3" fmla="*/ 88900 h 165100"/>
              <a:gd name="connsiteX4" fmla="*/ 177800 w 203200"/>
              <a:gd name="connsiteY4" fmla="*/ 133350 h 165100"/>
              <a:gd name="connsiteX5" fmla="*/ 203200 w 203200"/>
              <a:gd name="connsiteY5" fmla="*/ 63500 h 165100"/>
              <a:gd name="connsiteX6" fmla="*/ 139700 w 203200"/>
              <a:gd name="connsiteY6" fmla="*/ 38100 h 165100"/>
              <a:gd name="connsiteX7" fmla="*/ 0 w 203200"/>
              <a:gd name="connsiteY7" fmla="*/ 44450 h 165100"/>
              <a:gd name="connsiteX8" fmla="*/ 19050 w 203200"/>
              <a:gd name="connsiteY8" fmla="*/ 0 h 165100"/>
              <a:gd name="connsiteX9" fmla="*/ 95250 w 203200"/>
              <a:gd name="connsiteY9" fmla="*/ 0 h 165100"/>
              <a:gd name="connsiteX0" fmla="*/ 95258 w 203208"/>
              <a:gd name="connsiteY0" fmla="*/ 0 h 165100"/>
              <a:gd name="connsiteX1" fmla="*/ 8 w 203208"/>
              <a:gd name="connsiteY1" fmla="*/ 139700 h 165100"/>
              <a:gd name="connsiteX2" fmla="*/ 101608 w 203208"/>
              <a:gd name="connsiteY2" fmla="*/ 165100 h 165100"/>
              <a:gd name="connsiteX3" fmla="*/ 133358 w 203208"/>
              <a:gd name="connsiteY3" fmla="*/ 88900 h 165100"/>
              <a:gd name="connsiteX4" fmla="*/ 177808 w 203208"/>
              <a:gd name="connsiteY4" fmla="*/ 133350 h 165100"/>
              <a:gd name="connsiteX5" fmla="*/ 203208 w 203208"/>
              <a:gd name="connsiteY5" fmla="*/ 63500 h 165100"/>
              <a:gd name="connsiteX6" fmla="*/ 139708 w 203208"/>
              <a:gd name="connsiteY6" fmla="*/ 38100 h 165100"/>
              <a:gd name="connsiteX7" fmla="*/ 8 w 203208"/>
              <a:gd name="connsiteY7" fmla="*/ 44450 h 165100"/>
              <a:gd name="connsiteX8" fmla="*/ 19058 w 203208"/>
              <a:gd name="connsiteY8" fmla="*/ 0 h 165100"/>
              <a:gd name="connsiteX9" fmla="*/ 95258 w 203208"/>
              <a:gd name="connsiteY9" fmla="*/ 0 h 165100"/>
              <a:gd name="connsiteX0" fmla="*/ 95258 w 203208"/>
              <a:gd name="connsiteY0" fmla="*/ 0 h 165100"/>
              <a:gd name="connsiteX1" fmla="*/ 8 w 203208"/>
              <a:gd name="connsiteY1" fmla="*/ 139700 h 165100"/>
              <a:gd name="connsiteX2" fmla="*/ 101608 w 203208"/>
              <a:gd name="connsiteY2" fmla="*/ 165100 h 165100"/>
              <a:gd name="connsiteX3" fmla="*/ 133358 w 203208"/>
              <a:gd name="connsiteY3" fmla="*/ 88900 h 165100"/>
              <a:gd name="connsiteX4" fmla="*/ 177808 w 203208"/>
              <a:gd name="connsiteY4" fmla="*/ 133350 h 165100"/>
              <a:gd name="connsiteX5" fmla="*/ 203208 w 203208"/>
              <a:gd name="connsiteY5" fmla="*/ 63500 h 165100"/>
              <a:gd name="connsiteX6" fmla="*/ 139708 w 203208"/>
              <a:gd name="connsiteY6" fmla="*/ 38100 h 165100"/>
              <a:gd name="connsiteX7" fmla="*/ 8 w 203208"/>
              <a:gd name="connsiteY7" fmla="*/ 44450 h 165100"/>
              <a:gd name="connsiteX8" fmla="*/ 19058 w 203208"/>
              <a:gd name="connsiteY8" fmla="*/ 0 h 165100"/>
              <a:gd name="connsiteX9" fmla="*/ 95258 w 203208"/>
              <a:gd name="connsiteY9" fmla="*/ 0 h 165100"/>
              <a:gd name="connsiteX0" fmla="*/ 95258 w 203208"/>
              <a:gd name="connsiteY0" fmla="*/ 0 h 168592"/>
              <a:gd name="connsiteX1" fmla="*/ 8 w 203208"/>
              <a:gd name="connsiteY1" fmla="*/ 139700 h 168592"/>
              <a:gd name="connsiteX2" fmla="*/ 101608 w 203208"/>
              <a:gd name="connsiteY2" fmla="*/ 165100 h 168592"/>
              <a:gd name="connsiteX3" fmla="*/ 133358 w 203208"/>
              <a:gd name="connsiteY3" fmla="*/ 88900 h 168592"/>
              <a:gd name="connsiteX4" fmla="*/ 177808 w 203208"/>
              <a:gd name="connsiteY4" fmla="*/ 133350 h 168592"/>
              <a:gd name="connsiteX5" fmla="*/ 203208 w 203208"/>
              <a:gd name="connsiteY5" fmla="*/ 63500 h 168592"/>
              <a:gd name="connsiteX6" fmla="*/ 139708 w 203208"/>
              <a:gd name="connsiteY6" fmla="*/ 38100 h 168592"/>
              <a:gd name="connsiteX7" fmla="*/ 8 w 203208"/>
              <a:gd name="connsiteY7" fmla="*/ 44450 h 168592"/>
              <a:gd name="connsiteX8" fmla="*/ 19058 w 203208"/>
              <a:gd name="connsiteY8" fmla="*/ 0 h 168592"/>
              <a:gd name="connsiteX9" fmla="*/ 95258 w 203208"/>
              <a:gd name="connsiteY9" fmla="*/ 0 h 168592"/>
              <a:gd name="connsiteX0" fmla="*/ 95258 w 204419"/>
              <a:gd name="connsiteY0" fmla="*/ 0 h 168592"/>
              <a:gd name="connsiteX1" fmla="*/ 8 w 204419"/>
              <a:gd name="connsiteY1" fmla="*/ 139700 h 168592"/>
              <a:gd name="connsiteX2" fmla="*/ 101608 w 204419"/>
              <a:gd name="connsiteY2" fmla="*/ 165100 h 168592"/>
              <a:gd name="connsiteX3" fmla="*/ 133358 w 204419"/>
              <a:gd name="connsiteY3" fmla="*/ 88900 h 168592"/>
              <a:gd name="connsiteX4" fmla="*/ 177808 w 204419"/>
              <a:gd name="connsiteY4" fmla="*/ 133350 h 168592"/>
              <a:gd name="connsiteX5" fmla="*/ 203208 w 204419"/>
              <a:gd name="connsiteY5" fmla="*/ 63500 h 168592"/>
              <a:gd name="connsiteX6" fmla="*/ 139708 w 204419"/>
              <a:gd name="connsiteY6" fmla="*/ 38100 h 168592"/>
              <a:gd name="connsiteX7" fmla="*/ 8 w 204419"/>
              <a:gd name="connsiteY7" fmla="*/ 44450 h 168592"/>
              <a:gd name="connsiteX8" fmla="*/ 19058 w 204419"/>
              <a:gd name="connsiteY8" fmla="*/ 0 h 168592"/>
              <a:gd name="connsiteX9" fmla="*/ 95258 w 204419"/>
              <a:gd name="connsiteY9" fmla="*/ 0 h 168592"/>
              <a:gd name="connsiteX0" fmla="*/ 95258 w 204419"/>
              <a:gd name="connsiteY0" fmla="*/ 0 h 168592"/>
              <a:gd name="connsiteX1" fmla="*/ 8 w 204419"/>
              <a:gd name="connsiteY1" fmla="*/ 139700 h 168592"/>
              <a:gd name="connsiteX2" fmla="*/ 101608 w 204419"/>
              <a:gd name="connsiteY2" fmla="*/ 165100 h 168592"/>
              <a:gd name="connsiteX3" fmla="*/ 133358 w 204419"/>
              <a:gd name="connsiteY3" fmla="*/ 88900 h 168592"/>
              <a:gd name="connsiteX4" fmla="*/ 177808 w 204419"/>
              <a:gd name="connsiteY4" fmla="*/ 133350 h 168592"/>
              <a:gd name="connsiteX5" fmla="*/ 203208 w 204419"/>
              <a:gd name="connsiteY5" fmla="*/ 63500 h 168592"/>
              <a:gd name="connsiteX6" fmla="*/ 139708 w 204419"/>
              <a:gd name="connsiteY6" fmla="*/ 38100 h 168592"/>
              <a:gd name="connsiteX7" fmla="*/ 8 w 204419"/>
              <a:gd name="connsiteY7" fmla="*/ 44450 h 168592"/>
              <a:gd name="connsiteX8" fmla="*/ 19058 w 204419"/>
              <a:gd name="connsiteY8" fmla="*/ 0 h 168592"/>
              <a:gd name="connsiteX9" fmla="*/ 95258 w 204419"/>
              <a:gd name="connsiteY9" fmla="*/ 0 h 168592"/>
              <a:gd name="connsiteX0" fmla="*/ 96168 w 205329"/>
              <a:gd name="connsiteY0" fmla="*/ 0 h 168251"/>
              <a:gd name="connsiteX1" fmla="*/ 918 w 205329"/>
              <a:gd name="connsiteY1" fmla="*/ 139700 h 168251"/>
              <a:gd name="connsiteX2" fmla="*/ 66799 w 205329"/>
              <a:gd name="connsiteY2" fmla="*/ 142875 h 168251"/>
              <a:gd name="connsiteX3" fmla="*/ 102518 w 205329"/>
              <a:gd name="connsiteY3" fmla="*/ 165100 h 168251"/>
              <a:gd name="connsiteX4" fmla="*/ 134268 w 205329"/>
              <a:gd name="connsiteY4" fmla="*/ 88900 h 168251"/>
              <a:gd name="connsiteX5" fmla="*/ 178718 w 205329"/>
              <a:gd name="connsiteY5" fmla="*/ 133350 h 168251"/>
              <a:gd name="connsiteX6" fmla="*/ 204118 w 205329"/>
              <a:gd name="connsiteY6" fmla="*/ 63500 h 168251"/>
              <a:gd name="connsiteX7" fmla="*/ 140618 w 205329"/>
              <a:gd name="connsiteY7" fmla="*/ 38100 h 168251"/>
              <a:gd name="connsiteX8" fmla="*/ 918 w 205329"/>
              <a:gd name="connsiteY8" fmla="*/ 44450 h 168251"/>
              <a:gd name="connsiteX9" fmla="*/ 19968 w 205329"/>
              <a:gd name="connsiteY9" fmla="*/ 0 h 168251"/>
              <a:gd name="connsiteX10" fmla="*/ 96168 w 205329"/>
              <a:gd name="connsiteY10" fmla="*/ 0 h 168251"/>
              <a:gd name="connsiteX0" fmla="*/ 96168 w 205329"/>
              <a:gd name="connsiteY0" fmla="*/ 16700 h 184951"/>
              <a:gd name="connsiteX1" fmla="*/ 918 w 205329"/>
              <a:gd name="connsiteY1" fmla="*/ 156400 h 184951"/>
              <a:gd name="connsiteX2" fmla="*/ 66799 w 205329"/>
              <a:gd name="connsiteY2" fmla="*/ 159575 h 184951"/>
              <a:gd name="connsiteX3" fmla="*/ 102518 w 205329"/>
              <a:gd name="connsiteY3" fmla="*/ 181800 h 184951"/>
              <a:gd name="connsiteX4" fmla="*/ 134268 w 205329"/>
              <a:gd name="connsiteY4" fmla="*/ 105600 h 184951"/>
              <a:gd name="connsiteX5" fmla="*/ 178718 w 205329"/>
              <a:gd name="connsiteY5" fmla="*/ 150050 h 184951"/>
              <a:gd name="connsiteX6" fmla="*/ 204118 w 205329"/>
              <a:gd name="connsiteY6" fmla="*/ 80200 h 184951"/>
              <a:gd name="connsiteX7" fmla="*/ 140618 w 205329"/>
              <a:gd name="connsiteY7" fmla="*/ 54800 h 184951"/>
              <a:gd name="connsiteX8" fmla="*/ 138237 w 205329"/>
              <a:gd name="connsiteY8" fmla="*/ 32 h 184951"/>
              <a:gd name="connsiteX9" fmla="*/ 918 w 205329"/>
              <a:gd name="connsiteY9" fmla="*/ 61150 h 184951"/>
              <a:gd name="connsiteX10" fmla="*/ 19968 w 205329"/>
              <a:gd name="connsiteY10" fmla="*/ 16700 h 184951"/>
              <a:gd name="connsiteX11" fmla="*/ 96168 w 205329"/>
              <a:gd name="connsiteY11" fmla="*/ 16700 h 184951"/>
              <a:gd name="connsiteX0" fmla="*/ 10443 w 205329"/>
              <a:gd name="connsiteY0" fmla="*/ 88137 h 184951"/>
              <a:gd name="connsiteX1" fmla="*/ 918 w 205329"/>
              <a:gd name="connsiteY1" fmla="*/ 156400 h 184951"/>
              <a:gd name="connsiteX2" fmla="*/ 66799 w 205329"/>
              <a:gd name="connsiteY2" fmla="*/ 159575 h 184951"/>
              <a:gd name="connsiteX3" fmla="*/ 102518 w 205329"/>
              <a:gd name="connsiteY3" fmla="*/ 181800 h 184951"/>
              <a:gd name="connsiteX4" fmla="*/ 134268 w 205329"/>
              <a:gd name="connsiteY4" fmla="*/ 105600 h 184951"/>
              <a:gd name="connsiteX5" fmla="*/ 178718 w 205329"/>
              <a:gd name="connsiteY5" fmla="*/ 150050 h 184951"/>
              <a:gd name="connsiteX6" fmla="*/ 204118 w 205329"/>
              <a:gd name="connsiteY6" fmla="*/ 80200 h 184951"/>
              <a:gd name="connsiteX7" fmla="*/ 140618 w 205329"/>
              <a:gd name="connsiteY7" fmla="*/ 54800 h 184951"/>
              <a:gd name="connsiteX8" fmla="*/ 138237 w 205329"/>
              <a:gd name="connsiteY8" fmla="*/ 32 h 184951"/>
              <a:gd name="connsiteX9" fmla="*/ 918 w 205329"/>
              <a:gd name="connsiteY9" fmla="*/ 61150 h 184951"/>
              <a:gd name="connsiteX10" fmla="*/ 19968 w 205329"/>
              <a:gd name="connsiteY10" fmla="*/ 16700 h 184951"/>
              <a:gd name="connsiteX11" fmla="*/ 10443 w 205329"/>
              <a:gd name="connsiteY11" fmla="*/ 88137 h 184951"/>
              <a:gd name="connsiteX0" fmla="*/ 10443 w 205329"/>
              <a:gd name="connsiteY0" fmla="*/ 88137 h 184951"/>
              <a:gd name="connsiteX1" fmla="*/ 918 w 205329"/>
              <a:gd name="connsiteY1" fmla="*/ 156400 h 184951"/>
              <a:gd name="connsiteX2" fmla="*/ 66799 w 205329"/>
              <a:gd name="connsiteY2" fmla="*/ 159575 h 184951"/>
              <a:gd name="connsiteX3" fmla="*/ 102518 w 205329"/>
              <a:gd name="connsiteY3" fmla="*/ 181800 h 184951"/>
              <a:gd name="connsiteX4" fmla="*/ 134268 w 205329"/>
              <a:gd name="connsiteY4" fmla="*/ 105600 h 184951"/>
              <a:gd name="connsiteX5" fmla="*/ 178718 w 205329"/>
              <a:gd name="connsiteY5" fmla="*/ 150050 h 184951"/>
              <a:gd name="connsiteX6" fmla="*/ 204118 w 205329"/>
              <a:gd name="connsiteY6" fmla="*/ 80200 h 184951"/>
              <a:gd name="connsiteX7" fmla="*/ 140618 w 205329"/>
              <a:gd name="connsiteY7" fmla="*/ 54800 h 184951"/>
              <a:gd name="connsiteX8" fmla="*/ 138237 w 205329"/>
              <a:gd name="connsiteY8" fmla="*/ 32 h 184951"/>
              <a:gd name="connsiteX9" fmla="*/ 19968 w 205329"/>
              <a:gd name="connsiteY9" fmla="*/ 16700 h 184951"/>
              <a:gd name="connsiteX10" fmla="*/ 10443 w 205329"/>
              <a:gd name="connsiteY10" fmla="*/ 88137 h 184951"/>
              <a:gd name="connsiteX0" fmla="*/ 10443 w 205329"/>
              <a:gd name="connsiteY0" fmla="*/ 88137 h 184951"/>
              <a:gd name="connsiteX1" fmla="*/ 918 w 205329"/>
              <a:gd name="connsiteY1" fmla="*/ 156400 h 184951"/>
              <a:gd name="connsiteX2" fmla="*/ 66799 w 205329"/>
              <a:gd name="connsiteY2" fmla="*/ 159575 h 184951"/>
              <a:gd name="connsiteX3" fmla="*/ 102518 w 205329"/>
              <a:gd name="connsiteY3" fmla="*/ 181800 h 184951"/>
              <a:gd name="connsiteX4" fmla="*/ 134268 w 205329"/>
              <a:gd name="connsiteY4" fmla="*/ 105600 h 184951"/>
              <a:gd name="connsiteX5" fmla="*/ 178718 w 205329"/>
              <a:gd name="connsiteY5" fmla="*/ 150050 h 184951"/>
              <a:gd name="connsiteX6" fmla="*/ 204118 w 205329"/>
              <a:gd name="connsiteY6" fmla="*/ 80200 h 184951"/>
              <a:gd name="connsiteX7" fmla="*/ 140618 w 205329"/>
              <a:gd name="connsiteY7" fmla="*/ 54800 h 184951"/>
              <a:gd name="connsiteX8" fmla="*/ 138237 w 205329"/>
              <a:gd name="connsiteY8" fmla="*/ 32 h 184951"/>
              <a:gd name="connsiteX9" fmla="*/ 48543 w 205329"/>
              <a:gd name="connsiteY9" fmla="*/ 33369 h 184951"/>
              <a:gd name="connsiteX10" fmla="*/ 10443 w 205329"/>
              <a:gd name="connsiteY10" fmla="*/ 88137 h 184951"/>
              <a:gd name="connsiteX0" fmla="*/ 10443 w 205329"/>
              <a:gd name="connsiteY0" fmla="*/ 88137 h 184951"/>
              <a:gd name="connsiteX1" fmla="*/ 918 w 205329"/>
              <a:gd name="connsiteY1" fmla="*/ 156400 h 184951"/>
              <a:gd name="connsiteX2" fmla="*/ 66799 w 205329"/>
              <a:gd name="connsiteY2" fmla="*/ 159575 h 184951"/>
              <a:gd name="connsiteX3" fmla="*/ 102518 w 205329"/>
              <a:gd name="connsiteY3" fmla="*/ 181800 h 184951"/>
              <a:gd name="connsiteX4" fmla="*/ 141412 w 205329"/>
              <a:gd name="connsiteY4" fmla="*/ 122268 h 184951"/>
              <a:gd name="connsiteX5" fmla="*/ 178718 w 205329"/>
              <a:gd name="connsiteY5" fmla="*/ 150050 h 184951"/>
              <a:gd name="connsiteX6" fmla="*/ 204118 w 205329"/>
              <a:gd name="connsiteY6" fmla="*/ 80200 h 184951"/>
              <a:gd name="connsiteX7" fmla="*/ 140618 w 205329"/>
              <a:gd name="connsiteY7" fmla="*/ 54800 h 184951"/>
              <a:gd name="connsiteX8" fmla="*/ 138237 w 205329"/>
              <a:gd name="connsiteY8" fmla="*/ 32 h 184951"/>
              <a:gd name="connsiteX9" fmla="*/ 48543 w 205329"/>
              <a:gd name="connsiteY9" fmla="*/ 33369 h 184951"/>
              <a:gd name="connsiteX10" fmla="*/ 10443 w 205329"/>
              <a:gd name="connsiteY10" fmla="*/ 88137 h 184951"/>
              <a:gd name="connsiteX0" fmla="*/ 36637 w 205329"/>
              <a:gd name="connsiteY0" fmla="*/ 83375 h 184951"/>
              <a:gd name="connsiteX1" fmla="*/ 918 w 205329"/>
              <a:gd name="connsiteY1" fmla="*/ 156400 h 184951"/>
              <a:gd name="connsiteX2" fmla="*/ 66799 w 205329"/>
              <a:gd name="connsiteY2" fmla="*/ 159575 h 184951"/>
              <a:gd name="connsiteX3" fmla="*/ 102518 w 205329"/>
              <a:gd name="connsiteY3" fmla="*/ 181800 h 184951"/>
              <a:gd name="connsiteX4" fmla="*/ 141412 w 205329"/>
              <a:gd name="connsiteY4" fmla="*/ 122268 h 184951"/>
              <a:gd name="connsiteX5" fmla="*/ 178718 w 205329"/>
              <a:gd name="connsiteY5" fmla="*/ 150050 h 184951"/>
              <a:gd name="connsiteX6" fmla="*/ 204118 w 205329"/>
              <a:gd name="connsiteY6" fmla="*/ 80200 h 184951"/>
              <a:gd name="connsiteX7" fmla="*/ 140618 w 205329"/>
              <a:gd name="connsiteY7" fmla="*/ 54800 h 184951"/>
              <a:gd name="connsiteX8" fmla="*/ 138237 w 205329"/>
              <a:gd name="connsiteY8" fmla="*/ 32 h 184951"/>
              <a:gd name="connsiteX9" fmla="*/ 48543 w 205329"/>
              <a:gd name="connsiteY9" fmla="*/ 33369 h 184951"/>
              <a:gd name="connsiteX10" fmla="*/ 36637 w 205329"/>
              <a:gd name="connsiteY10" fmla="*/ 83375 h 184951"/>
              <a:gd name="connsiteX0" fmla="*/ 1117 w 169809"/>
              <a:gd name="connsiteY0" fmla="*/ 83375 h 184951"/>
              <a:gd name="connsiteX1" fmla="*/ 3498 w 169809"/>
              <a:gd name="connsiteY1" fmla="*/ 144494 h 184951"/>
              <a:gd name="connsiteX2" fmla="*/ 31279 w 169809"/>
              <a:gd name="connsiteY2" fmla="*/ 159575 h 184951"/>
              <a:gd name="connsiteX3" fmla="*/ 66998 w 169809"/>
              <a:gd name="connsiteY3" fmla="*/ 181800 h 184951"/>
              <a:gd name="connsiteX4" fmla="*/ 105892 w 169809"/>
              <a:gd name="connsiteY4" fmla="*/ 122268 h 184951"/>
              <a:gd name="connsiteX5" fmla="*/ 143198 w 169809"/>
              <a:gd name="connsiteY5" fmla="*/ 150050 h 184951"/>
              <a:gd name="connsiteX6" fmla="*/ 168598 w 169809"/>
              <a:gd name="connsiteY6" fmla="*/ 80200 h 184951"/>
              <a:gd name="connsiteX7" fmla="*/ 105098 w 169809"/>
              <a:gd name="connsiteY7" fmla="*/ 54800 h 184951"/>
              <a:gd name="connsiteX8" fmla="*/ 102717 w 169809"/>
              <a:gd name="connsiteY8" fmla="*/ 32 h 184951"/>
              <a:gd name="connsiteX9" fmla="*/ 13023 w 169809"/>
              <a:gd name="connsiteY9" fmla="*/ 33369 h 184951"/>
              <a:gd name="connsiteX10" fmla="*/ 1117 w 169809"/>
              <a:gd name="connsiteY10" fmla="*/ 83375 h 184951"/>
              <a:gd name="connsiteX0" fmla="*/ 18866 w 168508"/>
              <a:gd name="connsiteY0" fmla="*/ 85756 h 184951"/>
              <a:gd name="connsiteX1" fmla="*/ 2197 w 168508"/>
              <a:gd name="connsiteY1" fmla="*/ 144494 h 184951"/>
              <a:gd name="connsiteX2" fmla="*/ 29978 w 168508"/>
              <a:gd name="connsiteY2" fmla="*/ 159575 h 184951"/>
              <a:gd name="connsiteX3" fmla="*/ 65697 w 168508"/>
              <a:gd name="connsiteY3" fmla="*/ 181800 h 184951"/>
              <a:gd name="connsiteX4" fmla="*/ 104591 w 168508"/>
              <a:gd name="connsiteY4" fmla="*/ 122268 h 184951"/>
              <a:gd name="connsiteX5" fmla="*/ 141897 w 168508"/>
              <a:gd name="connsiteY5" fmla="*/ 150050 h 184951"/>
              <a:gd name="connsiteX6" fmla="*/ 167297 w 168508"/>
              <a:gd name="connsiteY6" fmla="*/ 80200 h 184951"/>
              <a:gd name="connsiteX7" fmla="*/ 103797 w 168508"/>
              <a:gd name="connsiteY7" fmla="*/ 54800 h 184951"/>
              <a:gd name="connsiteX8" fmla="*/ 101416 w 168508"/>
              <a:gd name="connsiteY8" fmla="*/ 32 h 184951"/>
              <a:gd name="connsiteX9" fmla="*/ 11722 w 168508"/>
              <a:gd name="connsiteY9" fmla="*/ 33369 h 184951"/>
              <a:gd name="connsiteX10" fmla="*/ 18866 w 168508"/>
              <a:gd name="connsiteY10" fmla="*/ 85756 h 184951"/>
              <a:gd name="connsiteX0" fmla="*/ 18866 w 168508"/>
              <a:gd name="connsiteY0" fmla="*/ 85756 h 184951"/>
              <a:gd name="connsiteX1" fmla="*/ 2197 w 168508"/>
              <a:gd name="connsiteY1" fmla="*/ 144494 h 184951"/>
              <a:gd name="connsiteX2" fmla="*/ 29978 w 168508"/>
              <a:gd name="connsiteY2" fmla="*/ 159575 h 184951"/>
              <a:gd name="connsiteX3" fmla="*/ 65697 w 168508"/>
              <a:gd name="connsiteY3" fmla="*/ 181800 h 184951"/>
              <a:gd name="connsiteX4" fmla="*/ 104591 w 168508"/>
              <a:gd name="connsiteY4" fmla="*/ 122268 h 184951"/>
              <a:gd name="connsiteX5" fmla="*/ 141897 w 168508"/>
              <a:gd name="connsiteY5" fmla="*/ 150050 h 184951"/>
              <a:gd name="connsiteX6" fmla="*/ 167297 w 168508"/>
              <a:gd name="connsiteY6" fmla="*/ 80200 h 184951"/>
              <a:gd name="connsiteX7" fmla="*/ 103797 w 168508"/>
              <a:gd name="connsiteY7" fmla="*/ 54800 h 184951"/>
              <a:gd name="connsiteX8" fmla="*/ 101416 w 168508"/>
              <a:gd name="connsiteY8" fmla="*/ 32 h 184951"/>
              <a:gd name="connsiteX9" fmla="*/ 11722 w 168508"/>
              <a:gd name="connsiteY9" fmla="*/ 33369 h 184951"/>
              <a:gd name="connsiteX10" fmla="*/ 20452 w 168508"/>
              <a:gd name="connsiteY10" fmla="*/ 52420 h 184951"/>
              <a:gd name="connsiteX11" fmla="*/ 18866 w 168508"/>
              <a:gd name="connsiteY11" fmla="*/ 85756 h 184951"/>
              <a:gd name="connsiteX0" fmla="*/ 18866 w 168508"/>
              <a:gd name="connsiteY0" fmla="*/ 85756 h 184951"/>
              <a:gd name="connsiteX1" fmla="*/ 2197 w 168508"/>
              <a:gd name="connsiteY1" fmla="*/ 144494 h 184951"/>
              <a:gd name="connsiteX2" fmla="*/ 29978 w 168508"/>
              <a:gd name="connsiteY2" fmla="*/ 159575 h 184951"/>
              <a:gd name="connsiteX3" fmla="*/ 65697 w 168508"/>
              <a:gd name="connsiteY3" fmla="*/ 181800 h 184951"/>
              <a:gd name="connsiteX4" fmla="*/ 104591 w 168508"/>
              <a:gd name="connsiteY4" fmla="*/ 122268 h 184951"/>
              <a:gd name="connsiteX5" fmla="*/ 141897 w 168508"/>
              <a:gd name="connsiteY5" fmla="*/ 150050 h 184951"/>
              <a:gd name="connsiteX6" fmla="*/ 167297 w 168508"/>
              <a:gd name="connsiteY6" fmla="*/ 80200 h 184951"/>
              <a:gd name="connsiteX7" fmla="*/ 103797 w 168508"/>
              <a:gd name="connsiteY7" fmla="*/ 54800 h 184951"/>
              <a:gd name="connsiteX8" fmla="*/ 101416 w 168508"/>
              <a:gd name="connsiteY8" fmla="*/ 32 h 184951"/>
              <a:gd name="connsiteX9" fmla="*/ 58552 w 168508"/>
              <a:gd name="connsiteY9" fmla="*/ 28607 h 184951"/>
              <a:gd name="connsiteX10" fmla="*/ 11722 w 168508"/>
              <a:gd name="connsiteY10" fmla="*/ 33369 h 184951"/>
              <a:gd name="connsiteX11" fmla="*/ 20452 w 168508"/>
              <a:gd name="connsiteY11" fmla="*/ 52420 h 184951"/>
              <a:gd name="connsiteX12" fmla="*/ 18866 w 168508"/>
              <a:gd name="connsiteY12" fmla="*/ 85756 h 184951"/>
              <a:gd name="connsiteX0" fmla="*/ 18866 w 168508"/>
              <a:gd name="connsiteY0" fmla="*/ 61965 h 161160"/>
              <a:gd name="connsiteX1" fmla="*/ 2197 w 168508"/>
              <a:gd name="connsiteY1" fmla="*/ 120703 h 161160"/>
              <a:gd name="connsiteX2" fmla="*/ 29978 w 168508"/>
              <a:gd name="connsiteY2" fmla="*/ 135784 h 161160"/>
              <a:gd name="connsiteX3" fmla="*/ 65697 w 168508"/>
              <a:gd name="connsiteY3" fmla="*/ 158009 h 161160"/>
              <a:gd name="connsiteX4" fmla="*/ 104591 w 168508"/>
              <a:gd name="connsiteY4" fmla="*/ 98477 h 161160"/>
              <a:gd name="connsiteX5" fmla="*/ 141897 w 168508"/>
              <a:gd name="connsiteY5" fmla="*/ 126259 h 161160"/>
              <a:gd name="connsiteX6" fmla="*/ 167297 w 168508"/>
              <a:gd name="connsiteY6" fmla="*/ 56409 h 161160"/>
              <a:gd name="connsiteX7" fmla="*/ 103797 w 168508"/>
              <a:gd name="connsiteY7" fmla="*/ 31009 h 161160"/>
              <a:gd name="connsiteX8" fmla="*/ 94272 w 168508"/>
              <a:gd name="connsiteY8" fmla="*/ 54 h 161160"/>
              <a:gd name="connsiteX9" fmla="*/ 58552 w 168508"/>
              <a:gd name="connsiteY9" fmla="*/ 4816 h 161160"/>
              <a:gd name="connsiteX10" fmla="*/ 11722 w 168508"/>
              <a:gd name="connsiteY10" fmla="*/ 9578 h 161160"/>
              <a:gd name="connsiteX11" fmla="*/ 20452 w 168508"/>
              <a:gd name="connsiteY11" fmla="*/ 28629 h 161160"/>
              <a:gd name="connsiteX12" fmla="*/ 18866 w 168508"/>
              <a:gd name="connsiteY12" fmla="*/ 61965 h 161160"/>
              <a:gd name="connsiteX0" fmla="*/ 18866 w 168508"/>
              <a:gd name="connsiteY0" fmla="*/ 61965 h 161160"/>
              <a:gd name="connsiteX1" fmla="*/ 2197 w 168508"/>
              <a:gd name="connsiteY1" fmla="*/ 120703 h 161160"/>
              <a:gd name="connsiteX2" fmla="*/ 29978 w 168508"/>
              <a:gd name="connsiteY2" fmla="*/ 135784 h 161160"/>
              <a:gd name="connsiteX3" fmla="*/ 65697 w 168508"/>
              <a:gd name="connsiteY3" fmla="*/ 158009 h 161160"/>
              <a:gd name="connsiteX4" fmla="*/ 106973 w 168508"/>
              <a:gd name="connsiteY4" fmla="*/ 124671 h 161160"/>
              <a:gd name="connsiteX5" fmla="*/ 141897 w 168508"/>
              <a:gd name="connsiteY5" fmla="*/ 126259 h 161160"/>
              <a:gd name="connsiteX6" fmla="*/ 167297 w 168508"/>
              <a:gd name="connsiteY6" fmla="*/ 56409 h 161160"/>
              <a:gd name="connsiteX7" fmla="*/ 103797 w 168508"/>
              <a:gd name="connsiteY7" fmla="*/ 31009 h 161160"/>
              <a:gd name="connsiteX8" fmla="*/ 94272 w 168508"/>
              <a:gd name="connsiteY8" fmla="*/ 54 h 161160"/>
              <a:gd name="connsiteX9" fmla="*/ 58552 w 168508"/>
              <a:gd name="connsiteY9" fmla="*/ 4816 h 161160"/>
              <a:gd name="connsiteX10" fmla="*/ 11722 w 168508"/>
              <a:gd name="connsiteY10" fmla="*/ 9578 h 161160"/>
              <a:gd name="connsiteX11" fmla="*/ 20452 w 168508"/>
              <a:gd name="connsiteY11" fmla="*/ 28629 h 161160"/>
              <a:gd name="connsiteX12" fmla="*/ 18866 w 168508"/>
              <a:gd name="connsiteY12" fmla="*/ 61965 h 161160"/>
              <a:gd name="connsiteX0" fmla="*/ 18866 w 168508"/>
              <a:gd name="connsiteY0" fmla="*/ 61965 h 161160"/>
              <a:gd name="connsiteX1" fmla="*/ 2197 w 168508"/>
              <a:gd name="connsiteY1" fmla="*/ 120703 h 161160"/>
              <a:gd name="connsiteX2" fmla="*/ 29978 w 168508"/>
              <a:gd name="connsiteY2" fmla="*/ 135784 h 161160"/>
              <a:gd name="connsiteX3" fmla="*/ 65697 w 168508"/>
              <a:gd name="connsiteY3" fmla="*/ 158009 h 161160"/>
              <a:gd name="connsiteX4" fmla="*/ 106973 w 168508"/>
              <a:gd name="connsiteY4" fmla="*/ 124671 h 161160"/>
              <a:gd name="connsiteX5" fmla="*/ 141897 w 168508"/>
              <a:gd name="connsiteY5" fmla="*/ 126259 h 161160"/>
              <a:gd name="connsiteX6" fmla="*/ 167297 w 168508"/>
              <a:gd name="connsiteY6" fmla="*/ 56409 h 161160"/>
              <a:gd name="connsiteX7" fmla="*/ 103797 w 168508"/>
              <a:gd name="connsiteY7" fmla="*/ 31009 h 161160"/>
              <a:gd name="connsiteX8" fmla="*/ 94272 w 168508"/>
              <a:gd name="connsiteY8" fmla="*/ 54 h 161160"/>
              <a:gd name="connsiteX9" fmla="*/ 58552 w 168508"/>
              <a:gd name="connsiteY9" fmla="*/ 4816 h 161160"/>
              <a:gd name="connsiteX10" fmla="*/ 20452 w 168508"/>
              <a:gd name="connsiteY10" fmla="*/ 28629 h 161160"/>
              <a:gd name="connsiteX11" fmla="*/ 18866 w 168508"/>
              <a:gd name="connsiteY11" fmla="*/ 61965 h 161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8508" h="161160">
                <a:moveTo>
                  <a:pt x="18866" y="61965"/>
                </a:moveTo>
                <a:cubicBezTo>
                  <a:pt x="15691" y="85248"/>
                  <a:pt x="1139" y="93186"/>
                  <a:pt x="2197" y="120703"/>
                </a:cubicBezTo>
                <a:cubicBezTo>
                  <a:pt x="-6666" y="148484"/>
                  <a:pt x="13045" y="131551"/>
                  <a:pt x="29978" y="135784"/>
                </a:cubicBezTo>
                <a:cubicBezTo>
                  <a:pt x="46911" y="140017"/>
                  <a:pt x="50484" y="170974"/>
                  <a:pt x="65697" y="158009"/>
                </a:cubicBezTo>
                <a:cubicBezTo>
                  <a:pt x="80910" y="145044"/>
                  <a:pt x="94273" y="129963"/>
                  <a:pt x="106973" y="124671"/>
                </a:cubicBezTo>
                <a:lnTo>
                  <a:pt x="141897" y="126259"/>
                </a:lnTo>
                <a:cubicBezTo>
                  <a:pt x="153539" y="122026"/>
                  <a:pt x="173647" y="72284"/>
                  <a:pt x="167297" y="56409"/>
                </a:cubicBezTo>
                <a:cubicBezTo>
                  <a:pt x="160947" y="40534"/>
                  <a:pt x="136208" y="34448"/>
                  <a:pt x="103797" y="31009"/>
                </a:cubicBezTo>
                <a:cubicBezTo>
                  <a:pt x="60141" y="32597"/>
                  <a:pt x="137928" y="-1534"/>
                  <a:pt x="94272" y="54"/>
                </a:cubicBezTo>
                <a:cubicBezTo>
                  <a:pt x="76809" y="5610"/>
                  <a:pt x="76015" y="-740"/>
                  <a:pt x="58552" y="4816"/>
                </a:cubicBezTo>
                <a:lnTo>
                  <a:pt x="20452" y="28629"/>
                </a:lnTo>
                <a:cubicBezTo>
                  <a:pt x="19923" y="39741"/>
                  <a:pt x="19395" y="50853"/>
                  <a:pt x="18866" y="61965"/>
                </a:cubicBezTo>
                <a:close/>
              </a:path>
            </a:pathLst>
          </a:custGeom>
          <a:gradFill flip="none" rotWithShape="1">
            <a:gsLst>
              <a:gs pos="0">
                <a:srgbClr val="FFC000"/>
              </a:gs>
              <a:gs pos="54000">
                <a:schemeClr val="bg2">
                  <a:lumMod val="50000"/>
                </a:schemeClr>
              </a:gs>
              <a:gs pos="95000">
                <a:schemeClr val="bg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an 4"/>
          <p:cNvSpPr/>
          <p:nvPr/>
        </p:nvSpPr>
        <p:spPr>
          <a:xfrm rot="16200000">
            <a:off x="2994845" y="1457323"/>
            <a:ext cx="514347" cy="457200"/>
          </a:xfrm>
          <a:prstGeom prst="can">
            <a:avLst>
              <a:gd name="adj" fmla="val 30208"/>
            </a:avLst>
          </a:prstGeom>
          <a:gradFill flip="none" rotWithShape="1">
            <a:gsLst>
              <a:gs pos="0">
                <a:srgbClr val="D6B19C">
                  <a:lumMod val="15000"/>
                  <a:alpha val="59000"/>
                </a:srgbClr>
              </a:gs>
              <a:gs pos="30000">
                <a:srgbClr val="D49E6C">
                  <a:lumMod val="52000"/>
                  <a:alpha val="80000"/>
                </a:srgbClr>
              </a:gs>
              <a:gs pos="68000">
                <a:srgbClr val="A65528">
                  <a:lumMod val="91000"/>
                  <a:alpha val="77000"/>
                </a:srgbClr>
              </a:gs>
              <a:gs pos="99000">
                <a:srgbClr val="663012">
                  <a:lumMod val="18000"/>
                  <a:alpha val="81000"/>
                </a:srgbClr>
              </a:gs>
            </a:gsLst>
            <a:lin ang="16200000" scaled="1"/>
            <a:tileRect/>
          </a:gra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23419" y="1428749"/>
            <a:ext cx="152400" cy="514352"/>
          </a:xfrm>
          <a:prstGeom prst="ellipse">
            <a:avLst/>
          </a:prstGeom>
          <a:solidFill>
            <a:srgbClr val="26262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0800000">
            <a:off x="8034" y="0"/>
            <a:ext cx="9144000" cy="79828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034" y="6451601"/>
            <a:ext cx="9144000" cy="391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309231" y="6472406"/>
            <a:ext cx="18117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Created by Thomas M. Manson</a:t>
            </a:r>
          </a:p>
          <a:p>
            <a:r>
              <a:rPr lang="en-US" sz="1000" dirty="0" smtClean="0"/>
              <a:t>Police Technical Inc.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123526" y="66711"/>
            <a:ext cx="6445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Crack Cocaine Inhalation Process</a:t>
            </a:r>
            <a:endParaRPr lang="en-US" sz="3600" b="1" dirty="0"/>
          </a:p>
        </p:txBody>
      </p:sp>
      <p:pic>
        <p:nvPicPr>
          <p:cNvPr id="25" name="Picture 5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3000" b="88875" l="23125" r="51875">
                        <a14:backgroundMark x1="37734" y1="52625" x2="38594" y2="53625"/>
                        <a14:backgroundMark x1="38906" y1="54500" x2="39609" y2="55500"/>
                        <a14:backgroundMark x1="39766" y1="56625" x2="40781" y2="60375"/>
                      </a14:backgroundRemoval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429" t="21716" r="51688" b="22097"/>
          <a:stretch/>
        </p:blipFill>
        <p:spPr bwMode="auto">
          <a:xfrm rot="16200000">
            <a:off x="5311519" y="992495"/>
            <a:ext cx="489522" cy="14466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434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0046 C 0.00608 -0.01595 0.0224 -0.07146 0.03993 -0.09343 C 0.05747 -0.1154 0.08472 -0.12974 0.10452 -0.13251 C 0.12431 -0.13529 0.14392 -0.12072 0.15833 -0.10985 C 0.17274 -0.09898 0.18142 -0.07793 0.19097 -0.06706 C 0.20052 -0.05619 0.20347 -0.05064 0.21597 -0.04509 C 0.22847 -0.03931 0.24722 -0.03654 0.26597 -0.03376 " pathEditMode="relative" rAng="0" ptsTypes="aaaaaaa">
                                      <p:cBhvr>
                                        <p:cTn id="13" dur="16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-67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1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6" presetClass="emph" presetSubtype="0" repeatCount="5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6" presetClass="emph" presetSubtype="0" repeatCount="1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1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1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9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6" presetClass="emph" presetSubtype="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51" dur="12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" y="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xit" presetSubtype="8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2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0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7" grpId="0" animBg="1"/>
      <p:bldP spid="7" grpId="1" animBg="1"/>
      <p:bldP spid="7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Police Technical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M. Manson</dc:creator>
  <cp:lastModifiedBy>Thomas M. Manson</cp:lastModifiedBy>
  <cp:revision>9</cp:revision>
  <dcterms:created xsi:type="dcterms:W3CDTF">2011-01-24T15:21:07Z</dcterms:created>
  <dcterms:modified xsi:type="dcterms:W3CDTF">2011-01-24T17:00:19Z</dcterms:modified>
</cp:coreProperties>
</file>