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1"/>
            <a:ext cx="8839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EF04-FA54-4A5F-849E-94EE49EF082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421B9-916B-4B69-ABBE-512151BFB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886" r="28711" b="63541"/>
          <a:stretch/>
        </p:blipFill>
        <p:spPr bwMode="auto">
          <a:xfrm>
            <a:off x="0" y="6146394"/>
            <a:ext cx="2819400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2807495" y="6146394"/>
            <a:ext cx="6336505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304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0" y="-1"/>
            <a:ext cx="91440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499" y="6248400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Stanley McCauley, </a:t>
            </a:r>
            <a:r>
              <a:rPr lang="en-US" sz="1200" dirty="0" err="1" smtClean="0">
                <a:solidFill>
                  <a:schemeClr val="bg1"/>
                </a:solidFill>
              </a:rPr>
              <a:t>Cpl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Redland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36764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AAA Paving</a:t>
            </a:r>
            <a:endParaRPr lang="en-US" dirty="0"/>
          </a:p>
        </p:txBody>
      </p:sp>
      <p:pic>
        <p:nvPicPr>
          <p:cNvPr id="6" name="Couch and Cas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295400"/>
            <a:ext cx="7029450" cy="40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Redland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Redlands1</Template>
  <TotalTime>0</TotalTime>
  <Words>2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Redlands1</vt:lpstr>
      <vt:lpstr>AAA Paving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 Paving</dc:title>
  <dc:creator>Thomas Manson</dc:creator>
  <cp:lastModifiedBy>Thomas Manson</cp:lastModifiedBy>
  <cp:revision>2</cp:revision>
  <dcterms:created xsi:type="dcterms:W3CDTF">2012-11-19T18:35:06Z</dcterms:created>
  <dcterms:modified xsi:type="dcterms:W3CDTF">2012-11-19T19:56:10Z</dcterms:modified>
</cp:coreProperties>
</file>