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84" autoAdjust="0"/>
  </p:normalViewPr>
  <p:slideViewPr>
    <p:cSldViewPr>
      <p:cViewPr varScale="1">
        <p:scale>
          <a:sx n="75" d="100"/>
          <a:sy n="75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6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8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1"/>
            <a:ext cx="8839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4EEA-B715-487A-B837-2076E7A7163B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0599-BC4D-4225-A440-FA575FC7F6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6" t="15886" r="28711" b="63541"/>
          <a:stretch/>
        </p:blipFill>
        <p:spPr bwMode="auto">
          <a:xfrm>
            <a:off x="0" y="6146394"/>
            <a:ext cx="2819400" cy="71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8" t="15886" r="28711" b="63541"/>
          <a:stretch/>
        </p:blipFill>
        <p:spPr bwMode="auto">
          <a:xfrm>
            <a:off x="2807495" y="6146394"/>
            <a:ext cx="6336505" cy="71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3" t="18035" r="82499" b="81820"/>
          <a:stretch/>
        </p:blipFill>
        <p:spPr bwMode="auto">
          <a:xfrm>
            <a:off x="0" y="6019800"/>
            <a:ext cx="91440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3" t="18035" r="82499" b="81820"/>
          <a:stretch/>
        </p:blipFill>
        <p:spPr bwMode="auto">
          <a:xfrm>
            <a:off x="0" y="304800"/>
            <a:ext cx="91440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8" t="15886" r="28711" b="63541"/>
          <a:stretch/>
        </p:blipFill>
        <p:spPr bwMode="auto">
          <a:xfrm>
            <a:off x="0" y="-1"/>
            <a:ext cx="9144000" cy="22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73499" y="6248400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Stanley McCauley, </a:t>
            </a:r>
            <a:r>
              <a:rPr lang="en-US" sz="1200" dirty="0" err="1" smtClean="0">
                <a:solidFill>
                  <a:schemeClr val="bg1"/>
                </a:solidFill>
              </a:rPr>
              <a:t>Cpl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Redland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36764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Couch and Cash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 highlightClick="1"/>
          </p:cNvPr>
          <p:cNvSpPr/>
          <p:nvPr/>
        </p:nvSpPr>
        <p:spPr>
          <a:xfrm>
            <a:off x="9906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Jan 1</a:t>
            </a:r>
            <a:endParaRPr lang="en-US" dirty="0"/>
          </a:p>
        </p:txBody>
      </p:sp>
      <p:sp>
        <p:nvSpPr>
          <p:cNvPr id="5" name="Rectangle 4">
            <a:hlinkClick r:id="rId3" action="ppaction://hlinksldjump" highlightClick="1"/>
          </p:cNvPr>
          <p:cNvSpPr/>
          <p:nvPr/>
        </p:nvSpPr>
        <p:spPr>
          <a:xfrm>
            <a:off x="28194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 12</a:t>
            </a:r>
            <a:endParaRPr lang="en-US" dirty="0"/>
          </a:p>
        </p:txBody>
      </p:sp>
      <p:sp>
        <p:nvSpPr>
          <p:cNvPr id="6" name="Rectangle 5">
            <a:hlinkClick r:id="rId4" action="ppaction://hlinksldjump" highlightClick="1"/>
          </p:cNvPr>
          <p:cNvSpPr/>
          <p:nvPr/>
        </p:nvSpPr>
        <p:spPr>
          <a:xfrm>
            <a:off x="46482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 22</a:t>
            </a:r>
            <a:endParaRPr lang="en-US" dirty="0"/>
          </a:p>
        </p:txBody>
      </p:sp>
      <p:sp>
        <p:nvSpPr>
          <p:cNvPr id="7" name="Rectangle 6">
            <a:hlinkClick r:id="rId5" action="ppaction://hlinksldjump" highlightClick="1"/>
          </p:cNvPr>
          <p:cNvSpPr/>
          <p:nvPr/>
        </p:nvSpPr>
        <p:spPr>
          <a:xfrm>
            <a:off x="64770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Jan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LAHIDTA got info about </a:t>
            </a:r>
          </a:p>
          <a:p>
            <a:r>
              <a:rPr lang="en-US" dirty="0" smtClean="0"/>
              <a:t>John Doe</a:t>
            </a:r>
          </a:p>
          <a:p>
            <a:r>
              <a:rPr lang="en-US" dirty="0" smtClean="0"/>
              <a:t>Meth in couches shipping throughout CA</a:t>
            </a:r>
          </a:p>
          <a:p>
            <a:r>
              <a:rPr lang="en-US" dirty="0" smtClean="0"/>
              <a:t> </a:t>
            </a:r>
          </a:p>
        </p:txBody>
      </p:sp>
      <p:sp>
        <p:nvSpPr>
          <p:cNvPr id="17" name="Rectangle 16">
            <a:hlinkClick r:id="rId2" action="ppaction://hlinksldjump" highlightClick="1"/>
          </p:cNvPr>
          <p:cNvSpPr/>
          <p:nvPr/>
        </p:nvSpPr>
        <p:spPr>
          <a:xfrm>
            <a:off x="990600" y="5715000"/>
            <a:ext cx="16764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Jan 1</a:t>
            </a:r>
            <a:endParaRPr lang="en-US" dirty="0"/>
          </a:p>
        </p:txBody>
      </p:sp>
      <p:sp>
        <p:nvSpPr>
          <p:cNvPr id="18" name="Rectangle 17">
            <a:hlinkClick r:id="rId3" action="ppaction://hlinksldjump" highlightClick="1"/>
          </p:cNvPr>
          <p:cNvSpPr/>
          <p:nvPr/>
        </p:nvSpPr>
        <p:spPr>
          <a:xfrm>
            <a:off x="28194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 12</a:t>
            </a:r>
            <a:endParaRPr lang="en-US" dirty="0"/>
          </a:p>
        </p:txBody>
      </p:sp>
      <p:sp>
        <p:nvSpPr>
          <p:cNvPr id="19" name="Rectangle 18">
            <a:hlinkClick r:id="rId4" action="ppaction://hlinksldjump" highlightClick="1"/>
          </p:cNvPr>
          <p:cNvSpPr/>
          <p:nvPr/>
        </p:nvSpPr>
        <p:spPr>
          <a:xfrm>
            <a:off x="46482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 22</a:t>
            </a:r>
            <a:endParaRPr lang="en-US" dirty="0"/>
          </a:p>
        </p:txBody>
      </p:sp>
      <p:sp>
        <p:nvSpPr>
          <p:cNvPr id="20" name="Rectangle 19">
            <a:hlinkClick r:id="rId5" action="ppaction://hlinksldjump" highlightClick="1"/>
          </p:cNvPr>
          <p:cNvSpPr/>
          <p:nvPr/>
        </p:nvSpPr>
        <p:spPr>
          <a:xfrm>
            <a:off x="64770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Feb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suspect to various cities</a:t>
            </a:r>
          </a:p>
          <a:p>
            <a:r>
              <a:rPr lang="en-US" dirty="0" smtClean="0"/>
              <a:t>Dropping off couches (with meth)</a:t>
            </a:r>
          </a:p>
          <a:p>
            <a:r>
              <a:rPr lang="en-US" dirty="0" smtClean="0"/>
              <a:t>Carrying barrels full of cash</a:t>
            </a:r>
          </a:p>
          <a:p>
            <a:r>
              <a:rPr lang="en-US" dirty="0" smtClean="0"/>
              <a:t> </a:t>
            </a:r>
          </a:p>
        </p:txBody>
      </p:sp>
      <p:sp>
        <p:nvSpPr>
          <p:cNvPr id="4" name="Rectangle 3">
            <a:hlinkClick r:id="rId2" action="ppaction://hlinksldjump" highlightClick="1"/>
          </p:cNvPr>
          <p:cNvSpPr/>
          <p:nvPr/>
        </p:nvSpPr>
        <p:spPr>
          <a:xfrm>
            <a:off x="9906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Jan 1</a:t>
            </a:r>
            <a:endParaRPr lang="en-US" dirty="0"/>
          </a:p>
        </p:txBody>
      </p:sp>
      <p:sp>
        <p:nvSpPr>
          <p:cNvPr id="5" name="Rectangle 4">
            <a:hlinkClick r:id="rId3" action="ppaction://hlinksldjump" highlightClick="1"/>
          </p:cNvPr>
          <p:cNvSpPr/>
          <p:nvPr/>
        </p:nvSpPr>
        <p:spPr>
          <a:xfrm>
            <a:off x="2819400" y="5715000"/>
            <a:ext cx="16764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 12</a:t>
            </a:r>
            <a:endParaRPr lang="en-US" dirty="0"/>
          </a:p>
        </p:txBody>
      </p:sp>
      <p:sp>
        <p:nvSpPr>
          <p:cNvPr id="6" name="Rectangle 5">
            <a:hlinkClick r:id="rId4" action="ppaction://hlinksldjump" highlightClick="1"/>
          </p:cNvPr>
          <p:cNvSpPr/>
          <p:nvPr/>
        </p:nvSpPr>
        <p:spPr>
          <a:xfrm>
            <a:off x="46482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 22</a:t>
            </a:r>
            <a:endParaRPr lang="en-US" dirty="0"/>
          </a:p>
        </p:txBody>
      </p:sp>
      <p:sp>
        <p:nvSpPr>
          <p:cNvPr id="7" name="Rectangle 6">
            <a:hlinkClick r:id="rId5" action="ppaction://hlinksldjump" highlightClick="1"/>
          </p:cNvPr>
          <p:cNvSpPr/>
          <p:nvPr/>
        </p:nvSpPr>
        <p:spPr>
          <a:xfrm>
            <a:off x="64770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March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suspect to 4 different locations</a:t>
            </a:r>
          </a:p>
          <a:p>
            <a:r>
              <a:rPr lang="en-US" dirty="0" smtClean="0"/>
              <a:t>House 1</a:t>
            </a:r>
          </a:p>
          <a:p>
            <a:r>
              <a:rPr lang="en-US" dirty="0" smtClean="0"/>
              <a:t>House 2</a:t>
            </a:r>
          </a:p>
          <a:p>
            <a:r>
              <a:rPr lang="en-US" dirty="0" smtClean="0"/>
              <a:t>Identified Running </a:t>
            </a:r>
          </a:p>
          <a:p>
            <a:r>
              <a:rPr lang="en-US" dirty="0" smtClean="0"/>
              <a:t> </a:t>
            </a:r>
          </a:p>
        </p:txBody>
      </p:sp>
      <p:sp>
        <p:nvSpPr>
          <p:cNvPr id="4" name="Rectangle 3">
            <a:hlinkClick r:id="rId2" action="ppaction://hlinksldjump" highlightClick="1"/>
          </p:cNvPr>
          <p:cNvSpPr/>
          <p:nvPr/>
        </p:nvSpPr>
        <p:spPr>
          <a:xfrm>
            <a:off x="9906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Jan 1</a:t>
            </a:r>
            <a:endParaRPr lang="en-US" dirty="0"/>
          </a:p>
        </p:txBody>
      </p:sp>
      <p:sp>
        <p:nvSpPr>
          <p:cNvPr id="5" name="Rectangle 4">
            <a:hlinkClick r:id="rId3" action="ppaction://hlinksldjump" highlightClick="1"/>
          </p:cNvPr>
          <p:cNvSpPr/>
          <p:nvPr/>
        </p:nvSpPr>
        <p:spPr>
          <a:xfrm>
            <a:off x="28194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 12</a:t>
            </a:r>
            <a:endParaRPr lang="en-US" dirty="0"/>
          </a:p>
        </p:txBody>
      </p:sp>
      <p:sp>
        <p:nvSpPr>
          <p:cNvPr id="6" name="Rectangle 5">
            <a:hlinkClick r:id="rId4" action="ppaction://hlinksldjump" highlightClick="1"/>
          </p:cNvPr>
          <p:cNvSpPr/>
          <p:nvPr/>
        </p:nvSpPr>
        <p:spPr>
          <a:xfrm>
            <a:off x="4648200" y="5715000"/>
            <a:ext cx="16764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 22</a:t>
            </a:r>
            <a:endParaRPr lang="en-US" dirty="0"/>
          </a:p>
        </p:txBody>
      </p:sp>
      <p:sp>
        <p:nvSpPr>
          <p:cNvPr id="7" name="Rectangle 6">
            <a:hlinkClick r:id="rId5" action="ppaction://hlinksldjump" highlightClick="1"/>
          </p:cNvPr>
          <p:cNvSpPr/>
          <p:nvPr/>
        </p:nvSpPr>
        <p:spPr>
          <a:xfrm>
            <a:off x="64770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April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 on Suspect</a:t>
            </a:r>
          </a:p>
          <a:p>
            <a:r>
              <a:rPr lang="en-US" dirty="0" smtClean="0"/>
              <a:t>Preparing Task Force for arrest</a:t>
            </a:r>
          </a:p>
          <a:p>
            <a:endParaRPr lang="en-US" dirty="0"/>
          </a:p>
        </p:txBody>
      </p:sp>
      <p:sp>
        <p:nvSpPr>
          <p:cNvPr id="4" name="Rectangle 3">
            <a:hlinkClick r:id="rId2" action="ppaction://hlinksldjump" highlightClick="1"/>
          </p:cNvPr>
          <p:cNvSpPr/>
          <p:nvPr/>
        </p:nvSpPr>
        <p:spPr>
          <a:xfrm>
            <a:off x="9906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Jan 1</a:t>
            </a:r>
            <a:endParaRPr lang="en-US" dirty="0"/>
          </a:p>
        </p:txBody>
      </p:sp>
      <p:sp>
        <p:nvSpPr>
          <p:cNvPr id="5" name="Rectangle 4">
            <a:hlinkClick r:id="rId3" action="ppaction://hlinksldjump" highlightClick="1"/>
          </p:cNvPr>
          <p:cNvSpPr/>
          <p:nvPr/>
        </p:nvSpPr>
        <p:spPr>
          <a:xfrm>
            <a:off x="28194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 12</a:t>
            </a:r>
            <a:endParaRPr lang="en-US" dirty="0"/>
          </a:p>
        </p:txBody>
      </p:sp>
      <p:sp>
        <p:nvSpPr>
          <p:cNvPr id="6" name="Rectangle 5">
            <a:hlinkClick r:id="rId4" action="ppaction://hlinksldjump" highlightClick="1"/>
          </p:cNvPr>
          <p:cNvSpPr/>
          <p:nvPr/>
        </p:nvSpPr>
        <p:spPr>
          <a:xfrm>
            <a:off x="4648200" y="5715000"/>
            <a:ext cx="1676400" cy="22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 22</a:t>
            </a:r>
            <a:endParaRPr lang="en-US" dirty="0"/>
          </a:p>
        </p:txBody>
      </p:sp>
      <p:sp>
        <p:nvSpPr>
          <p:cNvPr id="7" name="Rectangle 6">
            <a:hlinkClick r:id="rId5" action="ppaction://hlinksldjump" highlightClick="1"/>
          </p:cNvPr>
          <p:cNvSpPr/>
          <p:nvPr/>
        </p:nvSpPr>
        <p:spPr>
          <a:xfrm>
            <a:off x="6477000" y="5715000"/>
            <a:ext cx="16764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land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Redlands1</Template>
  <TotalTime>52</TotalTime>
  <Words>101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Redlands1</vt:lpstr>
      <vt:lpstr>Couch and Cash Case</vt:lpstr>
      <vt:lpstr>Jan 1</vt:lpstr>
      <vt:lpstr>Feb 12</vt:lpstr>
      <vt:lpstr>March 22</vt:lpstr>
      <vt:lpstr>April 18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Manson</dc:creator>
  <cp:lastModifiedBy>Thomas Manson</cp:lastModifiedBy>
  <cp:revision>3</cp:revision>
  <dcterms:created xsi:type="dcterms:W3CDTF">2012-11-19T17:19:11Z</dcterms:created>
  <dcterms:modified xsi:type="dcterms:W3CDTF">2012-11-19T19:56:06Z</dcterms:modified>
</cp:coreProperties>
</file>