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photoAlbum showCaptions="1" layout="1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2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1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8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8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1"/>
            <a:ext cx="8839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50A0-FC5F-45B6-AA60-DEAB28B89410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33F9-8E3B-434D-8C37-D625D216E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886" r="28711" b="63541"/>
          <a:stretch/>
        </p:blipFill>
        <p:spPr bwMode="auto">
          <a:xfrm>
            <a:off x="0" y="6146394"/>
            <a:ext cx="2819400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2807495" y="6146394"/>
            <a:ext cx="6336505" cy="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6019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18035" r="82499" b="81820"/>
          <a:stretch/>
        </p:blipFill>
        <p:spPr bwMode="auto">
          <a:xfrm>
            <a:off x="0" y="304800"/>
            <a:ext cx="9144000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8" t="15886" r="28711" b="63541"/>
          <a:stretch/>
        </p:blipFill>
        <p:spPr bwMode="auto">
          <a:xfrm>
            <a:off x="0" y="-1"/>
            <a:ext cx="91440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73499" y="6248400"/>
            <a:ext cx="189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Stanley McCauley, </a:t>
            </a:r>
            <a:r>
              <a:rPr lang="en-US" sz="1200" dirty="0" err="1" smtClean="0">
                <a:solidFill>
                  <a:schemeClr val="bg1"/>
                </a:solidFill>
              </a:rPr>
              <a:t>Cpl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Redland Police Department</a:t>
            </a:r>
          </a:p>
        </p:txBody>
      </p:sp>
    </p:spTree>
    <p:extLst>
      <p:ext uri="{BB962C8B-B14F-4D97-AF65-F5344CB8AC3E}">
        <p14:creationId xmlns:p14="http://schemas.microsoft.com/office/powerpoint/2010/main" val="367646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Couch and Cash </a:t>
            </a:r>
            <a:r>
              <a:rPr lang="en-US" smtClean="0"/>
              <a:t>Case –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Thomas Manson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DSC_0011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3851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DSC_0012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21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DSC_0013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5565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DSC_0014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4595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DSC_0015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0856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6 - Copy - Copy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DSC_0016 - Copy - Copy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2948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6 - Copy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DSC_0016 - Copy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2808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3033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5 - Copy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DSC_0005 - Copy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304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219200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DSC_0005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1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95400" y="13795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DSC_0006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381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219200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DSC_0007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17164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DSC_0008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834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DSC_0009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1067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0 - Copy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DSC_0010 - Copy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5738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Grp="1" noUngrp="1" noChangeAspect="1"/>
          </p:cNvGrpSpPr>
          <p:nvPr/>
        </p:nvGrpSpPr>
        <p:grpSpPr>
          <a:xfrm>
            <a:off x="1250950" y="1646238"/>
            <a:ext cx="6642100" cy="4792662"/>
            <a:chOff x="1250950" y="1646238"/>
            <a:chExt cx="6642100" cy="4792662"/>
          </a:xfrm>
        </p:grpSpPr>
        <p:pic>
          <p:nvPicPr>
            <p:cNvPr id="3" name="Picture 2" descr="DSC_00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950" y="1646238"/>
              <a:ext cx="6642100" cy="4411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250950" y="6096000"/>
              <a:ext cx="664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DSC_0010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40668291"/>
      </p:ext>
    </p:extLst>
  </p:cSld>
  <p:clrMapOvr>
    <a:masterClrMapping/>
  </p:clrMapOvr>
</p:sld>
</file>

<file path=ppt/theme/theme1.xml><?xml version="1.0" encoding="utf-8"?>
<a:theme xmlns:a="http://schemas.openxmlformats.org/drawingml/2006/main" name="Redland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Redlands1</Template>
  <TotalTime>1</TotalTime>
  <Words>34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Redlands1</vt:lpstr>
      <vt:lpstr>Couch and Cash Case –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Couch and Cash Case – Photos</dc:title>
  <dc:creator>Thomas Manson</dc:creator>
  <cp:lastModifiedBy>Thomas Manson</cp:lastModifiedBy>
  <cp:revision>2</cp:revision>
  <dcterms:created xsi:type="dcterms:W3CDTF">2012-11-19T18:17:59Z</dcterms:created>
  <dcterms:modified xsi:type="dcterms:W3CDTF">2012-11-19T19:56:09Z</dcterms:modified>
</cp:coreProperties>
</file>