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75" d="100"/>
          <a:sy n="75" d="100"/>
        </p:scale>
        <p:origin x="-360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BC7A-815B-4896-8A23-84FBDAA1CF91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674A-C9DE-4AE9-90F9-384C650DB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6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BC7A-815B-4896-8A23-84FBDAA1CF91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674A-C9DE-4AE9-90F9-384C650DB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2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BC7A-815B-4896-8A23-84FBDAA1CF91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674A-C9DE-4AE9-90F9-384C650DB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1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BC7A-815B-4896-8A23-84FBDAA1CF91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674A-C9DE-4AE9-90F9-384C650DB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87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BC7A-815B-4896-8A23-84FBDAA1CF91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674A-C9DE-4AE9-90F9-384C650DB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67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BC7A-815B-4896-8A23-84FBDAA1CF91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674A-C9DE-4AE9-90F9-384C650DB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8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BC7A-815B-4896-8A23-84FBDAA1CF91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674A-C9DE-4AE9-90F9-384C650DB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0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BC7A-815B-4896-8A23-84FBDAA1CF91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674A-C9DE-4AE9-90F9-384C650DB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1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BC7A-815B-4896-8A23-84FBDAA1CF91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674A-C9DE-4AE9-90F9-384C650DB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2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BC7A-815B-4896-8A23-84FBDAA1CF91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674A-C9DE-4AE9-90F9-384C650DB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9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BC7A-815B-4896-8A23-84FBDAA1CF91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674A-C9DE-4AE9-90F9-384C650DB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8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763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1"/>
            <a:ext cx="8839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5BC7A-815B-4896-8A23-84FBDAA1CF91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D674A-C9DE-4AE9-90F9-384C650DBE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15886" r="28711" b="63541"/>
          <a:stretch/>
        </p:blipFill>
        <p:spPr bwMode="auto">
          <a:xfrm>
            <a:off x="0" y="6146394"/>
            <a:ext cx="2819400" cy="71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5886" r="28711" b="63541"/>
          <a:stretch/>
        </p:blipFill>
        <p:spPr bwMode="auto">
          <a:xfrm>
            <a:off x="2807495" y="6146394"/>
            <a:ext cx="6336505" cy="71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18035" r="82499" b="81820"/>
          <a:stretch/>
        </p:blipFill>
        <p:spPr bwMode="auto">
          <a:xfrm>
            <a:off x="0" y="6019800"/>
            <a:ext cx="9144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18035" r="82499" b="81820"/>
          <a:stretch/>
        </p:blipFill>
        <p:spPr bwMode="auto">
          <a:xfrm>
            <a:off x="0" y="304800"/>
            <a:ext cx="9144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5886" r="28711" b="63541"/>
          <a:stretch/>
        </p:blipFill>
        <p:spPr bwMode="auto">
          <a:xfrm>
            <a:off x="0" y="-1"/>
            <a:ext cx="9144000" cy="22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73499" y="6248400"/>
            <a:ext cx="1894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Stanley McCauley, </a:t>
            </a:r>
            <a:r>
              <a:rPr lang="en-US" sz="1200" dirty="0" err="1" smtClean="0">
                <a:solidFill>
                  <a:schemeClr val="bg1"/>
                </a:solidFill>
              </a:rPr>
              <a:t>Cpl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Redland Police Department</a:t>
            </a:r>
          </a:p>
        </p:txBody>
      </p:sp>
    </p:spTree>
    <p:extLst>
      <p:ext uri="{BB962C8B-B14F-4D97-AF65-F5344CB8AC3E}">
        <p14:creationId xmlns:p14="http://schemas.microsoft.com/office/powerpoint/2010/main" val="367646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2" t="23698" r="9766" b="6250"/>
          <a:stretch/>
        </p:blipFill>
        <p:spPr bwMode="auto">
          <a:xfrm>
            <a:off x="609600" y="655245"/>
            <a:ext cx="7924800" cy="521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hlinkClick r:id="rId3" action="ppaction://hlinksldjump" tooltip="AAA Paving - John Doe owns this location"/>
          </p:cNvPr>
          <p:cNvSpPr/>
          <p:nvPr/>
        </p:nvSpPr>
        <p:spPr>
          <a:xfrm>
            <a:off x="3352800" y="2286000"/>
            <a:ext cx="762000" cy="457200"/>
          </a:xfrm>
          <a:prstGeom prst="rect">
            <a:avLst/>
          </a:prstGeom>
          <a:solidFill>
            <a:srgbClr val="FF0000">
              <a:alpha val="43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hlinkClick r:id="rId4" action="ppaction://hlinksldjump" tooltip="Uhaul Storage #3 - full of weed"/>
          </p:cNvPr>
          <p:cNvSpPr/>
          <p:nvPr/>
        </p:nvSpPr>
        <p:spPr>
          <a:xfrm>
            <a:off x="6019800" y="3632200"/>
            <a:ext cx="1028700" cy="889000"/>
          </a:xfrm>
          <a:custGeom>
            <a:avLst/>
            <a:gdLst>
              <a:gd name="connsiteX0" fmla="*/ 0 w 1028700"/>
              <a:gd name="connsiteY0" fmla="*/ 254000 h 889000"/>
              <a:gd name="connsiteX1" fmla="*/ 177800 w 1028700"/>
              <a:gd name="connsiteY1" fmla="*/ 0 h 889000"/>
              <a:gd name="connsiteX2" fmla="*/ 1028700 w 1028700"/>
              <a:gd name="connsiteY2" fmla="*/ 596900 h 889000"/>
              <a:gd name="connsiteX3" fmla="*/ 838200 w 1028700"/>
              <a:gd name="connsiteY3" fmla="*/ 889000 h 889000"/>
              <a:gd name="connsiteX4" fmla="*/ 0 w 1028700"/>
              <a:gd name="connsiteY4" fmla="*/ 254000 h 88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700" h="889000">
                <a:moveTo>
                  <a:pt x="0" y="254000"/>
                </a:moveTo>
                <a:lnTo>
                  <a:pt x="177800" y="0"/>
                </a:lnTo>
                <a:lnTo>
                  <a:pt x="1028700" y="596900"/>
                </a:lnTo>
                <a:lnTo>
                  <a:pt x="838200" y="889000"/>
                </a:lnTo>
                <a:lnTo>
                  <a:pt x="0" y="254000"/>
                </a:lnTo>
                <a:close/>
              </a:path>
            </a:pathLst>
          </a:custGeom>
          <a:solidFill>
            <a:srgbClr val="FF0000">
              <a:alpha val="43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5" action="ppaction://hlinksldjump" tooltip="Rosalita's known to John Doe"/>
          </p:cNvPr>
          <p:cNvSpPr/>
          <p:nvPr/>
        </p:nvSpPr>
        <p:spPr>
          <a:xfrm>
            <a:off x="1828800" y="3124200"/>
            <a:ext cx="381000" cy="381000"/>
          </a:xfrm>
          <a:prstGeom prst="rect">
            <a:avLst/>
          </a:prstGeom>
          <a:solidFill>
            <a:srgbClr val="FF0000">
              <a:alpha val="43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AAA Paving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Uhaul</a:t>
            </a:r>
            <a:r>
              <a:rPr lang="en-US" baseline="0" dirty="0" smtClean="0"/>
              <a:t>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Rosies</a:t>
            </a:r>
            <a:r>
              <a:rPr lang="en-US" baseline="0" dirty="0" smtClean="0"/>
              <a:t> 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9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lands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Redlands1</Template>
  <TotalTime>9</TotalTime>
  <Words>6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Redlands1</vt:lpstr>
      <vt:lpstr>PowerPoint Presentation</vt:lpstr>
      <vt:lpstr>AAA Paving</vt:lpstr>
      <vt:lpstr>Uhaul Storage</vt:lpstr>
      <vt:lpstr>Rosies House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Manson</dc:creator>
  <cp:lastModifiedBy>Thomas Manson</cp:lastModifiedBy>
  <cp:revision>2</cp:revision>
  <dcterms:created xsi:type="dcterms:W3CDTF">2012-11-19T18:19:15Z</dcterms:created>
  <dcterms:modified xsi:type="dcterms:W3CDTF">2012-11-19T19:56:08Z</dcterms:modified>
</cp:coreProperties>
</file>