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6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9472-EDB0-4DD9-9ACF-4B64DEA2C16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E476-FB64-4C9E-AFDE-0EB9DA6E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9472-EDB0-4DD9-9ACF-4B64DEA2C16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E476-FB64-4C9E-AFDE-0EB9DA6E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9472-EDB0-4DD9-9ACF-4B64DEA2C16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E476-FB64-4C9E-AFDE-0EB9DA6E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9472-EDB0-4DD9-9ACF-4B64DEA2C16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E476-FB64-4C9E-AFDE-0EB9DA6E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9472-EDB0-4DD9-9ACF-4B64DEA2C16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E476-FB64-4C9E-AFDE-0EB9DA6E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6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9472-EDB0-4DD9-9ACF-4B64DEA2C16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E476-FB64-4C9E-AFDE-0EB9DA6E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9472-EDB0-4DD9-9ACF-4B64DEA2C16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E476-FB64-4C9E-AFDE-0EB9DA6E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9472-EDB0-4DD9-9ACF-4B64DEA2C16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E476-FB64-4C9E-AFDE-0EB9DA6E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9472-EDB0-4DD9-9ACF-4B64DEA2C16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E476-FB64-4C9E-AFDE-0EB9DA6E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9472-EDB0-4DD9-9ACF-4B64DEA2C16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E476-FB64-4C9E-AFDE-0EB9DA6E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9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9472-EDB0-4DD9-9ACF-4B64DEA2C16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E476-FB64-4C9E-AFDE-0EB9DA6E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8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1"/>
            <a:ext cx="8839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9472-EDB0-4DD9-9ACF-4B64DEA2C16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E476-FB64-4C9E-AFDE-0EB9DA6EA4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5886" r="28711" b="63541"/>
          <a:stretch/>
        </p:blipFill>
        <p:spPr bwMode="auto">
          <a:xfrm>
            <a:off x="0" y="6146394"/>
            <a:ext cx="2819400" cy="7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5886" r="28711" b="63541"/>
          <a:stretch/>
        </p:blipFill>
        <p:spPr bwMode="auto">
          <a:xfrm>
            <a:off x="2807495" y="6146394"/>
            <a:ext cx="6336505" cy="7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8035" r="82499" b="81820"/>
          <a:stretch/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8035" r="82499" b="81820"/>
          <a:stretch/>
        </p:blipFill>
        <p:spPr bwMode="auto">
          <a:xfrm>
            <a:off x="0" y="304800"/>
            <a:ext cx="9144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5886" r="28711" b="63541"/>
          <a:stretch/>
        </p:blipFill>
        <p:spPr bwMode="auto">
          <a:xfrm>
            <a:off x="0" y="-1"/>
            <a:ext cx="91440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73499" y="6248400"/>
            <a:ext cx="1894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Stanley McCauley, </a:t>
            </a:r>
            <a:r>
              <a:rPr lang="en-US" sz="1200" dirty="0" err="1" smtClean="0">
                <a:solidFill>
                  <a:schemeClr val="bg1"/>
                </a:solidFill>
              </a:rPr>
              <a:t>Cpl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Redland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367646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28659" r="9078" b="11314"/>
          <a:stretch/>
        </p:blipFill>
        <p:spPr bwMode="auto">
          <a:xfrm>
            <a:off x="-1" y="537029"/>
            <a:ext cx="9162393" cy="516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91393" y="5650468"/>
            <a:ext cx="2561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https://maps.google.com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5800" y="13716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17526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27168E-6 L 0.04913 -0.01064 L 0.18246 0.11838 L 0.24288 1.27168E-6 L 0.27135 -0.04879 L 0.23489 -0.08879 L 0.25243 -0.12047 L 0.43802 0.06751 L 0.42691 0.09919 L 0.42535 0.19861 L 0.42222 0.26635 L 0.40955 0.27052 " pathEditMode="relative" ptsTypes="AAAAAAAAAAAA">
                                      <p:cBhvr>
                                        <p:cTn id="6" dur="15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0.00087 1.6185E-6 L -0.04045 0.01063 L -0.03733 0.42289 L 0.46424 0.42289 L 0.46424 0.21341 L 0.44358 0.21133 " pathEditMode="relative" ptsTypes="AAAAAA">
                                      <p:cBhvr>
                                        <p:cTn id="8" dur="1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Redland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Redlands1</Template>
  <TotalTime>5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Redlands1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Manson</dc:creator>
  <cp:lastModifiedBy>Thomas Manson</cp:lastModifiedBy>
  <cp:revision>2</cp:revision>
  <dcterms:created xsi:type="dcterms:W3CDTF">2012-11-19T19:29:45Z</dcterms:created>
  <dcterms:modified xsi:type="dcterms:W3CDTF">2012-11-19T19:56:11Z</dcterms:modified>
</cp:coreProperties>
</file>