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8" autoAdjust="0"/>
    <p:restoredTop sz="94684" autoAdjust="0"/>
  </p:normalViewPr>
  <p:slideViewPr>
    <p:cSldViewPr>
      <p:cViewPr>
        <p:scale>
          <a:sx n="50" d="100"/>
          <a:sy n="50" d="100"/>
        </p:scale>
        <p:origin x="-876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6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8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1"/>
            <a:ext cx="8839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0A76-8417-4A8F-B62F-8623C854B59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BE44-5702-45F4-9B2A-C60E23AD4B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6" t="15886" r="28711" b="63541"/>
          <a:stretch/>
        </p:blipFill>
        <p:spPr bwMode="auto">
          <a:xfrm>
            <a:off x="0" y="6146394"/>
            <a:ext cx="2819400" cy="71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8" t="15886" r="28711" b="63541"/>
          <a:stretch/>
        </p:blipFill>
        <p:spPr bwMode="auto">
          <a:xfrm>
            <a:off x="2807495" y="6146394"/>
            <a:ext cx="6336505" cy="71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3" t="18035" r="82499" b="81820"/>
          <a:stretch/>
        </p:blipFill>
        <p:spPr bwMode="auto">
          <a:xfrm>
            <a:off x="0" y="6019800"/>
            <a:ext cx="91440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3" t="18035" r="82499" b="81820"/>
          <a:stretch/>
        </p:blipFill>
        <p:spPr bwMode="auto">
          <a:xfrm>
            <a:off x="0" y="304800"/>
            <a:ext cx="91440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8" t="15886" r="28711" b="63541"/>
          <a:stretch/>
        </p:blipFill>
        <p:spPr bwMode="auto">
          <a:xfrm>
            <a:off x="0" y="-1"/>
            <a:ext cx="9144000" cy="22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173499" y="6248400"/>
            <a:ext cx="189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Stanley McCauley, </a:t>
            </a:r>
            <a:r>
              <a:rPr lang="en-US" sz="1200" dirty="0" err="1" smtClean="0">
                <a:solidFill>
                  <a:schemeClr val="bg1"/>
                </a:solidFill>
              </a:rPr>
              <a:t>Cpl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Redland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367646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Bath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69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469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 </a:t>
            </a:r>
          </a:p>
          <a:p>
            <a:r>
              <a:rPr lang="en-US" smtClean="0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9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930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“They’re bad”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Altered state of reality</a:t>
            </a:r>
          </a:p>
          <a:p>
            <a:r>
              <a:rPr lang="en-US" dirty="0" smtClean="0"/>
              <a:t>Make you eat people</a:t>
            </a:r>
          </a:p>
          <a:p>
            <a:pPr lvl="1"/>
            <a:r>
              <a:rPr lang="en-US" dirty="0" smtClean="0"/>
              <a:t>Homeless people</a:t>
            </a:r>
          </a:p>
          <a:p>
            <a:pPr lvl="1"/>
            <a:r>
              <a:rPr lang="en-US" dirty="0" smtClean="0"/>
              <a:t>Any people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6248400"/>
            <a:ext cx="1894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Mark Garcia, Chief</a:t>
            </a:r>
          </a:p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Redland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175441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China</a:t>
            </a:r>
          </a:p>
          <a:p>
            <a:r>
              <a:rPr lang="en-US" dirty="0" smtClean="0"/>
              <a:t>Russia</a:t>
            </a:r>
          </a:p>
          <a:p>
            <a:r>
              <a:rPr lang="en-US" dirty="0" smtClean="0"/>
              <a:t>A long time ago</a:t>
            </a:r>
          </a:p>
        </p:txBody>
      </p:sp>
    </p:spTree>
    <p:extLst>
      <p:ext uri="{BB962C8B-B14F-4D97-AF65-F5344CB8AC3E}">
        <p14:creationId xmlns:p14="http://schemas.microsoft.com/office/powerpoint/2010/main" val="37066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</a:t>
            </a:r>
          </a:p>
          <a:p>
            <a:r>
              <a:rPr lang="en-US" dirty="0" smtClean="0"/>
              <a:t>Topic</a:t>
            </a:r>
          </a:p>
          <a:p>
            <a:r>
              <a:rPr lang="en-US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304370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81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08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14136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78457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107</TotalTime>
  <Words>45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Bath Salts</vt:lpstr>
      <vt:lpstr>Intro</vt:lpstr>
      <vt:lpstr>“They’re bad”</vt:lpstr>
      <vt:lpstr>History</vt:lpstr>
      <vt:lpstr>Definition</vt:lpstr>
      <vt:lpstr>Incidents</vt:lpstr>
      <vt:lpstr>Laws</vt:lpstr>
      <vt:lpstr>Origins</vt:lpstr>
      <vt:lpstr>Affects</vt:lpstr>
      <vt:lpstr>Statutes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Manson</dc:creator>
  <cp:lastModifiedBy>Thomas Manson</cp:lastModifiedBy>
  <cp:revision>4</cp:revision>
  <dcterms:created xsi:type="dcterms:W3CDTF">2012-11-19T17:09:19Z</dcterms:created>
  <dcterms:modified xsi:type="dcterms:W3CDTF">2012-11-19T19:56:07Z</dcterms:modified>
</cp:coreProperties>
</file>