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E19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538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1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A3D6-2346-47AD-AA33-7DCB068B9B3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DB951-0A5C-4577-98C9-E0205433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943600"/>
            <a:ext cx="8534400" cy="152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and Blood</a:t>
            </a:r>
            <a:br>
              <a:rPr lang="en-US" dirty="0" smtClean="0"/>
            </a:br>
            <a:r>
              <a:rPr lang="en-US" dirty="0" smtClean="0"/>
              <a:t>Trajectory 45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381000" y="2209800"/>
            <a:ext cx="304800" cy="304800"/>
          </a:xfrm>
          <a:prstGeom prst="ellipse">
            <a:avLst/>
          </a:prstGeom>
          <a:gradFill flip="none" rotWithShape="1">
            <a:gsLst>
              <a:gs pos="100000">
                <a:srgbClr val="5C0000"/>
              </a:gs>
              <a:gs pos="15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791200"/>
            <a:ext cx="381000" cy="152400"/>
          </a:xfrm>
          <a:prstGeom prst="ellipse">
            <a:avLst/>
          </a:prstGeom>
          <a:gradFill flip="none" rotWithShape="1">
            <a:gsLst>
              <a:gs pos="100000">
                <a:srgbClr val="5C0000"/>
              </a:gs>
              <a:gs pos="15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3657600" y="5867400"/>
            <a:ext cx="914400" cy="76200"/>
          </a:xfrm>
          <a:prstGeom prst="ellipse">
            <a:avLst/>
          </a:prstGeom>
          <a:gradFill flip="none" rotWithShape="1">
            <a:gsLst>
              <a:gs pos="100000">
                <a:srgbClr val="5C0000"/>
              </a:gs>
              <a:gs pos="15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7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0"/>
    </mc:Choice>
    <mc:Fallback xmlns="">
      <p:transition spd="slow" advTm="14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0.02534 0.03056 0.05069 0.06134 0.0875 0.10602 C 0.1243 0.1507 0.17934 0.21759 0.22048 0.26829 C 0.26163 0.31898 0.3026 0.3713 0.3342 0.41065 C 0.3658 0.45 0.38802 0.47732 0.41024 0.50463 " pathEditMode="relative" ptsTypes="aaaaA">
                                      <p:cBhvr>
                                        <p:cTn id="1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5466313">
            <a:off x="304800" y="3048000"/>
            <a:ext cx="4705467" cy="4800600"/>
            <a:chOff x="2133600" y="1676400"/>
            <a:chExt cx="3062288" cy="3124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222" b="53667" l="49250" r="6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25" t="29055" r="37281" b="46279"/>
            <a:stretch/>
          </p:blipFill>
          <p:spPr bwMode="auto">
            <a:xfrm>
              <a:off x="3124200" y="1676400"/>
              <a:ext cx="2071688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133600" y="3733800"/>
              <a:ext cx="10668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00" b="54778" l="20000" r="30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889" r="69875" b="45556"/>
          <a:stretch/>
        </p:blipFill>
        <p:spPr bwMode="auto">
          <a:xfrm>
            <a:off x="4724400" y="4953000"/>
            <a:ext cx="13392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2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7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7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6611069">
            <a:off x="-271974" y="2927657"/>
            <a:ext cx="7818777" cy="3982963"/>
            <a:chOff x="284558" y="265700"/>
            <a:chExt cx="7818777" cy="39829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00" b="54778" l="20000" r="30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889" r="69875" b="45556"/>
          <a:stretch/>
        </p:blipFill>
        <p:spPr bwMode="auto">
          <a:xfrm>
            <a:off x="6858000" y="4572000"/>
            <a:ext cx="13392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6611069">
            <a:off x="-271974" y="2927657"/>
            <a:ext cx="7818777" cy="3982963"/>
            <a:chOff x="284558" y="265700"/>
            <a:chExt cx="7818777" cy="39829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00" b="54778" l="20000" r="30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889" r="69875" b="45556"/>
          <a:stretch/>
        </p:blipFill>
        <p:spPr bwMode="auto">
          <a:xfrm>
            <a:off x="6858000" y="4572000"/>
            <a:ext cx="13392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 rot="16611069">
            <a:off x="-271974" y="2927657"/>
            <a:ext cx="7818777" cy="3982963"/>
            <a:chOff x="284558" y="265700"/>
            <a:chExt cx="7818777" cy="39829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reeform 13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7182115" y="4709308"/>
            <a:ext cx="679856" cy="348113"/>
          </a:xfrm>
          <a:custGeom>
            <a:avLst/>
            <a:gdLst>
              <a:gd name="connsiteX0" fmla="*/ 0 w 677334"/>
              <a:gd name="connsiteY0" fmla="*/ 237066 h 361244"/>
              <a:gd name="connsiteX1" fmla="*/ 56445 w 677334"/>
              <a:gd name="connsiteY1" fmla="*/ 338666 h 361244"/>
              <a:gd name="connsiteX2" fmla="*/ 191911 w 677334"/>
              <a:gd name="connsiteY2" fmla="*/ 361244 h 361244"/>
              <a:gd name="connsiteX3" fmla="*/ 237067 w 677334"/>
              <a:gd name="connsiteY3" fmla="*/ 304800 h 361244"/>
              <a:gd name="connsiteX4" fmla="*/ 237067 w 677334"/>
              <a:gd name="connsiteY4" fmla="*/ 304800 h 361244"/>
              <a:gd name="connsiteX5" fmla="*/ 361245 w 677334"/>
              <a:gd name="connsiteY5" fmla="*/ 237066 h 361244"/>
              <a:gd name="connsiteX6" fmla="*/ 440267 w 677334"/>
              <a:gd name="connsiteY6" fmla="*/ 180622 h 361244"/>
              <a:gd name="connsiteX7" fmla="*/ 553156 w 677334"/>
              <a:gd name="connsiteY7" fmla="*/ 124178 h 361244"/>
              <a:gd name="connsiteX8" fmla="*/ 553156 w 677334"/>
              <a:gd name="connsiteY8" fmla="*/ 124178 h 361244"/>
              <a:gd name="connsiteX9" fmla="*/ 677334 w 677334"/>
              <a:gd name="connsiteY9" fmla="*/ 67733 h 361244"/>
              <a:gd name="connsiteX10" fmla="*/ 575734 w 677334"/>
              <a:gd name="connsiteY10" fmla="*/ 45155 h 361244"/>
              <a:gd name="connsiteX11" fmla="*/ 451556 w 677334"/>
              <a:gd name="connsiteY11" fmla="*/ 33866 h 361244"/>
              <a:gd name="connsiteX12" fmla="*/ 372534 w 677334"/>
              <a:gd name="connsiteY12" fmla="*/ 0 h 361244"/>
              <a:gd name="connsiteX13" fmla="*/ 372534 w 677334"/>
              <a:gd name="connsiteY13" fmla="*/ 0 h 361244"/>
              <a:gd name="connsiteX14" fmla="*/ 214489 w 677334"/>
              <a:gd name="connsiteY14" fmla="*/ 45155 h 361244"/>
              <a:gd name="connsiteX15" fmla="*/ 112889 w 677334"/>
              <a:gd name="connsiteY15" fmla="*/ 112889 h 361244"/>
              <a:gd name="connsiteX16" fmla="*/ 112889 w 677334"/>
              <a:gd name="connsiteY16" fmla="*/ 112889 h 361244"/>
              <a:gd name="connsiteX17" fmla="*/ 56445 w 677334"/>
              <a:gd name="connsiteY17" fmla="*/ 180622 h 361244"/>
              <a:gd name="connsiteX18" fmla="*/ 0 w 67733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8700 w 677484"/>
              <a:gd name="connsiteY11" fmla="*/ 26722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611 h 361789"/>
              <a:gd name="connsiteX1" fmla="*/ 56445 w 677484"/>
              <a:gd name="connsiteY1" fmla="*/ 339211 h 361789"/>
              <a:gd name="connsiteX2" fmla="*/ 191911 w 677484"/>
              <a:gd name="connsiteY2" fmla="*/ 361789 h 361789"/>
              <a:gd name="connsiteX3" fmla="*/ 237067 w 677484"/>
              <a:gd name="connsiteY3" fmla="*/ 305345 h 361789"/>
              <a:gd name="connsiteX4" fmla="*/ 237067 w 677484"/>
              <a:gd name="connsiteY4" fmla="*/ 305345 h 361789"/>
              <a:gd name="connsiteX5" fmla="*/ 361245 w 677484"/>
              <a:gd name="connsiteY5" fmla="*/ 237611 h 361789"/>
              <a:gd name="connsiteX6" fmla="*/ 440267 w 677484"/>
              <a:gd name="connsiteY6" fmla="*/ 181167 h 361789"/>
              <a:gd name="connsiteX7" fmla="*/ 553156 w 677484"/>
              <a:gd name="connsiteY7" fmla="*/ 124723 h 361789"/>
              <a:gd name="connsiteX8" fmla="*/ 553156 w 677484"/>
              <a:gd name="connsiteY8" fmla="*/ 124723 h 361789"/>
              <a:gd name="connsiteX9" fmla="*/ 677334 w 677484"/>
              <a:gd name="connsiteY9" fmla="*/ 68278 h 361789"/>
              <a:gd name="connsiteX10" fmla="*/ 575734 w 677484"/>
              <a:gd name="connsiteY10" fmla="*/ 45700 h 361789"/>
              <a:gd name="connsiteX11" fmla="*/ 458700 w 677484"/>
              <a:gd name="connsiteY11" fmla="*/ 27267 h 361789"/>
              <a:gd name="connsiteX12" fmla="*/ 372534 w 677484"/>
              <a:gd name="connsiteY12" fmla="*/ 545 h 361789"/>
              <a:gd name="connsiteX13" fmla="*/ 363009 w 677484"/>
              <a:gd name="connsiteY13" fmla="*/ 10070 h 361789"/>
              <a:gd name="connsiteX14" fmla="*/ 214489 w 677484"/>
              <a:gd name="connsiteY14" fmla="*/ 45700 h 361789"/>
              <a:gd name="connsiteX15" fmla="*/ 112889 w 677484"/>
              <a:gd name="connsiteY15" fmla="*/ 113434 h 361789"/>
              <a:gd name="connsiteX16" fmla="*/ 112889 w 677484"/>
              <a:gd name="connsiteY16" fmla="*/ 113434 h 361789"/>
              <a:gd name="connsiteX17" fmla="*/ 56445 w 677484"/>
              <a:gd name="connsiteY17" fmla="*/ 181167 h 361789"/>
              <a:gd name="connsiteX18" fmla="*/ 0 w 677484"/>
              <a:gd name="connsiteY18" fmla="*/ 237611 h 361789"/>
              <a:gd name="connsiteX0" fmla="*/ 0 w 677484"/>
              <a:gd name="connsiteY0" fmla="*/ 237372 h 361550"/>
              <a:gd name="connsiteX1" fmla="*/ 56445 w 677484"/>
              <a:gd name="connsiteY1" fmla="*/ 338972 h 361550"/>
              <a:gd name="connsiteX2" fmla="*/ 191911 w 677484"/>
              <a:gd name="connsiteY2" fmla="*/ 361550 h 361550"/>
              <a:gd name="connsiteX3" fmla="*/ 237067 w 677484"/>
              <a:gd name="connsiteY3" fmla="*/ 305106 h 361550"/>
              <a:gd name="connsiteX4" fmla="*/ 237067 w 677484"/>
              <a:gd name="connsiteY4" fmla="*/ 305106 h 361550"/>
              <a:gd name="connsiteX5" fmla="*/ 361245 w 677484"/>
              <a:gd name="connsiteY5" fmla="*/ 237372 h 361550"/>
              <a:gd name="connsiteX6" fmla="*/ 440267 w 677484"/>
              <a:gd name="connsiteY6" fmla="*/ 180928 h 361550"/>
              <a:gd name="connsiteX7" fmla="*/ 553156 w 677484"/>
              <a:gd name="connsiteY7" fmla="*/ 124484 h 361550"/>
              <a:gd name="connsiteX8" fmla="*/ 553156 w 677484"/>
              <a:gd name="connsiteY8" fmla="*/ 124484 h 361550"/>
              <a:gd name="connsiteX9" fmla="*/ 677334 w 677484"/>
              <a:gd name="connsiteY9" fmla="*/ 68039 h 361550"/>
              <a:gd name="connsiteX10" fmla="*/ 575734 w 677484"/>
              <a:gd name="connsiteY10" fmla="*/ 45461 h 361550"/>
              <a:gd name="connsiteX11" fmla="*/ 458700 w 677484"/>
              <a:gd name="connsiteY11" fmla="*/ 27028 h 361550"/>
              <a:gd name="connsiteX12" fmla="*/ 372534 w 677484"/>
              <a:gd name="connsiteY12" fmla="*/ 306 h 361550"/>
              <a:gd name="connsiteX13" fmla="*/ 214489 w 677484"/>
              <a:gd name="connsiteY13" fmla="*/ 45461 h 361550"/>
              <a:gd name="connsiteX14" fmla="*/ 112889 w 677484"/>
              <a:gd name="connsiteY14" fmla="*/ 113195 h 361550"/>
              <a:gd name="connsiteX15" fmla="*/ 112889 w 677484"/>
              <a:gd name="connsiteY15" fmla="*/ 113195 h 361550"/>
              <a:gd name="connsiteX16" fmla="*/ 56445 w 677484"/>
              <a:gd name="connsiteY16" fmla="*/ 180928 h 361550"/>
              <a:gd name="connsiteX17" fmla="*/ 0 w 677484"/>
              <a:gd name="connsiteY17" fmla="*/ 237372 h 361550"/>
              <a:gd name="connsiteX0" fmla="*/ 0 w 677484"/>
              <a:gd name="connsiteY0" fmla="*/ 223544 h 347722"/>
              <a:gd name="connsiteX1" fmla="*/ 56445 w 677484"/>
              <a:gd name="connsiteY1" fmla="*/ 325144 h 347722"/>
              <a:gd name="connsiteX2" fmla="*/ 191911 w 677484"/>
              <a:gd name="connsiteY2" fmla="*/ 347722 h 347722"/>
              <a:gd name="connsiteX3" fmla="*/ 237067 w 677484"/>
              <a:gd name="connsiteY3" fmla="*/ 291278 h 347722"/>
              <a:gd name="connsiteX4" fmla="*/ 237067 w 677484"/>
              <a:gd name="connsiteY4" fmla="*/ 291278 h 347722"/>
              <a:gd name="connsiteX5" fmla="*/ 361245 w 677484"/>
              <a:gd name="connsiteY5" fmla="*/ 223544 h 347722"/>
              <a:gd name="connsiteX6" fmla="*/ 440267 w 677484"/>
              <a:gd name="connsiteY6" fmla="*/ 167100 h 347722"/>
              <a:gd name="connsiteX7" fmla="*/ 553156 w 677484"/>
              <a:gd name="connsiteY7" fmla="*/ 110656 h 347722"/>
              <a:gd name="connsiteX8" fmla="*/ 553156 w 677484"/>
              <a:gd name="connsiteY8" fmla="*/ 110656 h 347722"/>
              <a:gd name="connsiteX9" fmla="*/ 677334 w 677484"/>
              <a:gd name="connsiteY9" fmla="*/ 54211 h 347722"/>
              <a:gd name="connsiteX10" fmla="*/ 575734 w 677484"/>
              <a:gd name="connsiteY10" fmla="*/ 31633 h 347722"/>
              <a:gd name="connsiteX11" fmla="*/ 458700 w 677484"/>
              <a:gd name="connsiteY11" fmla="*/ 13200 h 347722"/>
              <a:gd name="connsiteX12" fmla="*/ 351103 w 677484"/>
              <a:gd name="connsiteY12" fmla="*/ 765 h 347722"/>
              <a:gd name="connsiteX13" fmla="*/ 214489 w 677484"/>
              <a:gd name="connsiteY13" fmla="*/ 31633 h 347722"/>
              <a:gd name="connsiteX14" fmla="*/ 112889 w 677484"/>
              <a:gd name="connsiteY14" fmla="*/ 99367 h 347722"/>
              <a:gd name="connsiteX15" fmla="*/ 112889 w 677484"/>
              <a:gd name="connsiteY15" fmla="*/ 99367 h 347722"/>
              <a:gd name="connsiteX16" fmla="*/ 56445 w 677484"/>
              <a:gd name="connsiteY16" fmla="*/ 167100 h 347722"/>
              <a:gd name="connsiteX17" fmla="*/ 0 w 677484"/>
              <a:gd name="connsiteY17" fmla="*/ 223544 h 347722"/>
              <a:gd name="connsiteX0" fmla="*/ 0 w 677484"/>
              <a:gd name="connsiteY0" fmla="*/ 223935 h 348113"/>
              <a:gd name="connsiteX1" fmla="*/ 56445 w 677484"/>
              <a:gd name="connsiteY1" fmla="*/ 325535 h 348113"/>
              <a:gd name="connsiteX2" fmla="*/ 191911 w 677484"/>
              <a:gd name="connsiteY2" fmla="*/ 348113 h 348113"/>
              <a:gd name="connsiteX3" fmla="*/ 237067 w 677484"/>
              <a:gd name="connsiteY3" fmla="*/ 291669 h 348113"/>
              <a:gd name="connsiteX4" fmla="*/ 237067 w 677484"/>
              <a:gd name="connsiteY4" fmla="*/ 291669 h 348113"/>
              <a:gd name="connsiteX5" fmla="*/ 361245 w 677484"/>
              <a:gd name="connsiteY5" fmla="*/ 223935 h 348113"/>
              <a:gd name="connsiteX6" fmla="*/ 440267 w 677484"/>
              <a:gd name="connsiteY6" fmla="*/ 167491 h 348113"/>
              <a:gd name="connsiteX7" fmla="*/ 553156 w 677484"/>
              <a:gd name="connsiteY7" fmla="*/ 111047 h 348113"/>
              <a:gd name="connsiteX8" fmla="*/ 553156 w 677484"/>
              <a:gd name="connsiteY8" fmla="*/ 111047 h 348113"/>
              <a:gd name="connsiteX9" fmla="*/ 677334 w 677484"/>
              <a:gd name="connsiteY9" fmla="*/ 54602 h 348113"/>
              <a:gd name="connsiteX10" fmla="*/ 575734 w 677484"/>
              <a:gd name="connsiteY10" fmla="*/ 32024 h 348113"/>
              <a:gd name="connsiteX11" fmla="*/ 465843 w 677484"/>
              <a:gd name="connsiteY11" fmla="*/ 11210 h 348113"/>
              <a:gd name="connsiteX12" fmla="*/ 351103 w 677484"/>
              <a:gd name="connsiteY12" fmla="*/ 1156 h 348113"/>
              <a:gd name="connsiteX13" fmla="*/ 214489 w 677484"/>
              <a:gd name="connsiteY13" fmla="*/ 32024 h 348113"/>
              <a:gd name="connsiteX14" fmla="*/ 112889 w 677484"/>
              <a:gd name="connsiteY14" fmla="*/ 99758 h 348113"/>
              <a:gd name="connsiteX15" fmla="*/ 112889 w 677484"/>
              <a:gd name="connsiteY15" fmla="*/ 99758 h 348113"/>
              <a:gd name="connsiteX16" fmla="*/ 56445 w 677484"/>
              <a:gd name="connsiteY16" fmla="*/ 167491 h 348113"/>
              <a:gd name="connsiteX17" fmla="*/ 0 w 677484"/>
              <a:gd name="connsiteY17" fmla="*/ 223935 h 348113"/>
              <a:gd name="connsiteX0" fmla="*/ 0 w 677484"/>
              <a:gd name="connsiteY0" fmla="*/ 223935 h 348113"/>
              <a:gd name="connsiteX1" fmla="*/ 56445 w 677484"/>
              <a:gd name="connsiteY1" fmla="*/ 325535 h 348113"/>
              <a:gd name="connsiteX2" fmla="*/ 191911 w 677484"/>
              <a:gd name="connsiteY2" fmla="*/ 348113 h 348113"/>
              <a:gd name="connsiteX3" fmla="*/ 237067 w 677484"/>
              <a:gd name="connsiteY3" fmla="*/ 291669 h 348113"/>
              <a:gd name="connsiteX4" fmla="*/ 237067 w 677484"/>
              <a:gd name="connsiteY4" fmla="*/ 291669 h 348113"/>
              <a:gd name="connsiteX5" fmla="*/ 361245 w 677484"/>
              <a:gd name="connsiteY5" fmla="*/ 223935 h 348113"/>
              <a:gd name="connsiteX6" fmla="*/ 437886 w 677484"/>
              <a:gd name="connsiteY6" fmla="*/ 136535 h 348113"/>
              <a:gd name="connsiteX7" fmla="*/ 553156 w 677484"/>
              <a:gd name="connsiteY7" fmla="*/ 111047 h 348113"/>
              <a:gd name="connsiteX8" fmla="*/ 553156 w 677484"/>
              <a:gd name="connsiteY8" fmla="*/ 111047 h 348113"/>
              <a:gd name="connsiteX9" fmla="*/ 677334 w 677484"/>
              <a:gd name="connsiteY9" fmla="*/ 54602 h 348113"/>
              <a:gd name="connsiteX10" fmla="*/ 575734 w 677484"/>
              <a:gd name="connsiteY10" fmla="*/ 32024 h 348113"/>
              <a:gd name="connsiteX11" fmla="*/ 465843 w 677484"/>
              <a:gd name="connsiteY11" fmla="*/ 11210 h 348113"/>
              <a:gd name="connsiteX12" fmla="*/ 351103 w 677484"/>
              <a:gd name="connsiteY12" fmla="*/ 1156 h 348113"/>
              <a:gd name="connsiteX13" fmla="*/ 214489 w 677484"/>
              <a:gd name="connsiteY13" fmla="*/ 32024 h 348113"/>
              <a:gd name="connsiteX14" fmla="*/ 112889 w 677484"/>
              <a:gd name="connsiteY14" fmla="*/ 99758 h 348113"/>
              <a:gd name="connsiteX15" fmla="*/ 112889 w 677484"/>
              <a:gd name="connsiteY15" fmla="*/ 99758 h 348113"/>
              <a:gd name="connsiteX16" fmla="*/ 56445 w 677484"/>
              <a:gd name="connsiteY16" fmla="*/ 167491 h 348113"/>
              <a:gd name="connsiteX17" fmla="*/ 0 w 677484"/>
              <a:gd name="connsiteY17" fmla="*/ 223935 h 348113"/>
              <a:gd name="connsiteX0" fmla="*/ 0 w 677484"/>
              <a:gd name="connsiteY0" fmla="*/ 223935 h 348113"/>
              <a:gd name="connsiteX1" fmla="*/ 56445 w 677484"/>
              <a:gd name="connsiteY1" fmla="*/ 325535 h 348113"/>
              <a:gd name="connsiteX2" fmla="*/ 191911 w 677484"/>
              <a:gd name="connsiteY2" fmla="*/ 348113 h 348113"/>
              <a:gd name="connsiteX3" fmla="*/ 237067 w 677484"/>
              <a:gd name="connsiteY3" fmla="*/ 291669 h 348113"/>
              <a:gd name="connsiteX4" fmla="*/ 237067 w 677484"/>
              <a:gd name="connsiteY4" fmla="*/ 291669 h 348113"/>
              <a:gd name="connsiteX5" fmla="*/ 351720 w 677484"/>
              <a:gd name="connsiteY5" fmla="*/ 204885 h 348113"/>
              <a:gd name="connsiteX6" fmla="*/ 437886 w 677484"/>
              <a:gd name="connsiteY6" fmla="*/ 136535 h 348113"/>
              <a:gd name="connsiteX7" fmla="*/ 553156 w 677484"/>
              <a:gd name="connsiteY7" fmla="*/ 111047 h 348113"/>
              <a:gd name="connsiteX8" fmla="*/ 553156 w 677484"/>
              <a:gd name="connsiteY8" fmla="*/ 111047 h 348113"/>
              <a:gd name="connsiteX9" fmla="*/ 677334 w 677484"/>
              <a:gd name="connsiteY9" fmla="*/ 54602 h 348113"/>
              <a:gd name="connsiteX10" fmla="*/ 575734 w 677484"/>
              <a:gd name="connsiteY10" fmla="*/ 32024 h 348113"/>
              <a:gd name="connsiteX11" fmla="*/ 465843 w 677484"/>
              <a:gd name="connsiteY11" fmla="*/ 11210 h 348113"/>
              <a:gd name="connsiteX12" fmla="*/ 351103 w 677484"/>
              <a:gd name="connsiteY12" fmla="*/ 1156 h 348113"/>
              <a:gd name="connsiteX13" fmla="*/ 214489 w 677484"/>
              <a:gd name="connsiteY13" fmla="*/ 32024 h 348113"/>
              <a:gd name="connsiteX14" fmla="*/ 112889 w 677484"/>
              <a:gd name="connsiteY14" fmla="*/ 99758 h 348113"/>
              <a:gd name="connsiteX15" fmla="*/ 112889 w 677484"/>
              <a:gd name="connsiteY15" fmla="*/ 99758 h 348113"/>
              <a:gd name="connsiteX16" fmla="*/ 56445 w 677484"/>
              <a:gd name="connsiteY16" fmla="*/ 167491 h 348113"/>
              <a:gd name="connsiteX17" fmla="*/ 0 w 677484"/>
              <a:gd name="connsiteY17" fmla="*/ 223935 h 348113"/>
              <a:gd name="connsiteX0" fmla="*/ 0 w 682237"/>
              <a:gd name="connsiteY0" fmla="*/ 223935 h 348113"/>
              <a:gd name="connsiteX1" fmla="*/ 56445 w 682237"/>
              <a:gd name="connsiteY1" fmla="*/ 325535 h 348113"/>
              <a:gd name="connsiteX2" fmla="*/ 191911 w 682237"/>
              <a:gd name="connsiteY2" fmla="*/ 348113 h 348113"/>
              <a:gd name="connsiteX3" fmla="*/ 237067 w 682237"/>
              <a:gd name="connsiteY3" fmla="*/ 291669 h 348113"/>
              <a:gd name="connsiteX4" fmla="*/ 237067 w 682237"/>
              <a:gd name="connsiteY4" fmla="*/ 291669 h 348113"/>
              <a:gd name="connsiteX5" fmla="*/ 351720 w 682237"/>
              <a:gd name="connsiteY5" fmla="*/ 204885 h 348113"/>
              <a:gd name="connsiteX6" fmla="*/ 437886 w 682237"/>
              <a:gd name="connsiteY6" fmla="*/ 136535 h 348113"/>
              <a:gd name="connsiteX7" fmla="*/ 553156 w 682237"/>
              <a:gd name="connsiteY7" fmla="*/ 111047 h 348113"/>
              <a:gd name="connsiteX8" fmla="*/ 553156 w 682237"/>
              <a:gd name="connsiteY8" fmla="*/ 111047 h 348113"/>
              <a:gd name="connsiteX9" fmla="*/ 682097 w 682237"/>
              <a:gd name="connsiteY9" fmla="*/ 37933 h 348113"/>
              <a:gd name="connsiteX10" fmla="*/ 575734 w 682237"/>
              <a:gd name="connsiteY10" fmla="*/ 32024 h 348113"/>
              <a:gd name="connsiteX11" fmla="*/ 465843 w 682237"/>
              <a:gd name="connsiteY11" fmla="*/ 11210 h 348113"/>
              <a:gd name="connsiteX12" fmla="*/ 351103 w 682237"/>
              <a:gd name="connsiteY12" fmla="*/ 1156 h 348113"/>
              <a:gd name="connsiteX13" fmla="*/ 214489 w 682237"/>
              <a:gd name="connsiteY13" fmla="*/ 32024 h 348113"/>
              <a:gd name="connsiteX14" fmla="*/ 112889 w 682237"/>
              <a:gd name="connsiteY14" fmla="*/ 99758 h 348113"/>
              <a:gd name="connsiteX15" fmla="*/ 112889 w 682237"/>
              <a:gd name="connsiteY15" fmla="*/ 99758 h 348113"/>
              <a:gd name="connsiteX16" fmla="*/ 56445 w 682237"/>
              <a:gd name="connsiteY16" fmla="*/ 167491 h 348113"/>
              <a:gd name="connsiteX17" fmla="*/ 0 w 682237"/>
              <a:gd name="connsiteY17" fmla="*/ 223935 h 348113"/>
              <a:gd name="connsiteX0" fmla="*/ 0 w 679856"/>
              <a:gd name="connsiteY0" fmla="*/ 226316 h 348113"/>
              <a:gd name="connsiteX1" fmla="*/ 54064 w 679856"/>
              <a:gd name="connsiteY1" fmla="*/ 325535 h 348113"/>
              <a:gd name="connsiteX2" fmla="*/ 189530 w 679856"/>
              <a:gd name="connsiteY2" fmla="*/ 348113 h 348113"/>
              <a:gd name="connsiteX3" fmla="*/ 234686 w 679856"/>
              <a:gd name="connsiteY3" fmla="*/ 291669 h 348113"/>
              <a:gd name="connsiteX4" fmla="*/ 234686 w 679856"/>
              <a:gd name="connsiteY4" fmla="*/ 291669 h 348113"/>
              <a:gd name="connsiteX5" fmla="*/ 349339 w 679856"/>
              <a:gd name="connsiteY5" fmla="*/ 204885 h 348113"/>
              <a:gd name="connsiteX6" fmla="*/ 435505 w 679856"/>
              <a:gd name="connsiteY6" fmla="*/ 136535 h 348113"/>
              <a:gd name="connsiteX7" fmla="*/ 550775 w 679856"/>
              <a:gd name="connsiteY7" fmla="*/ 111047 h 348113"/>
              <a:gd name="connsiteX8" fmla="*/ 550775 w 679856"/>
              <a:gd name="connsiteY8" fmla="*/ 111047 h 348113"/>
              <a:gd name="connsiteX9" fmla="*/ 679716 w 679856"/>
              <a:gd name="connsiteY9" fmla="*/ 37933 h 348113"/>
              <a:gd name="connsiteX10" fmla="*/ 573353 w 679856"/>
              <a:gd name="connsiteY10" fmla="*/ 32024 h 348113"/>
              <a:gd name="connsiteX11" fmla="*/ 463462 w 679856"/>
              <a:gd name="connsiteY11" fmla="*/ 11210 h 348113"/>
              <a:gd name="connsiteX12" fmla="*/ 348722 w 679856"/>
              <a:gd name="connsiteY12" fmla="*/ 1156 h 348113"/>
              <a:gd name="connsiteX13" fmla="*/ 212108 w 679856"/>
              <a:gd name="connsiteY13" fmla="*/ 32024 h 348113"/>
              <a:gd name="connsiteX14" fmla="*/ 110508 w 679856"/>
              <a:gd name="connsiteY14" fmla="*/ 99758 h 348113"/>
              <a:gd name="connsiteX15" fmla="*/ 110508 w 679856"/>
              <a:gd name="connsiteY15" fmla="*/ 99758 h 348113"/>
              <a:gd name="connsiteX16" fmla="*/ 54064 w 679856"/>
              <a:gd name="connsiteY16" fmla="*/ 167491 h 348113"/>
              <a:gd name="connsiteX17" fmla="*/ 0 w 679856"/>
              <a:gd name="connsiteY17" fmla="*/ 226316 h 34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9856" h="348113">
                <a:moveTo>
                  <a:pt x="0" y="226316"/>
                </a:moveTo>
                <a:cubicBezTo>
                  <a:pt x="0" y="252657"/>
                  <a:pt x="22079" y="304839"/>
                  <a:pt x="54064" y="325535"/>
                </a:cubicBezTo>
                <a:cubicBezTo>
                  <a:pt x="86049" y="346231"/>
                  <a:pt x="159426" y="353757"/>
                  <a:pt x="189530" y="348113"/>
                </a:cubicBezTo>
                <a:cubicBezTo>
                  <a:pt x="219634" y="342469"/>
                  <a:pt x="227160" y="301076"/>
                  <a:pt x="234686" y="291669"/>
                </a:cubicBezTo>
                <a:lnTo>
                  <a:pt x="234686" y="291669"/>
                </a:lnTo>
                <a:cubicBezTo>
                  <a:pt x="253795" y="277205"/>
                  <a:pt x="315472" y="225581"/>
                  <a:pt x="349339" y="204885"/>
                </a:cubicBezTo>
                <a:cubicBezTo>
                  <a:pt x="383206" y="184189"/>
                  <a:pt x="403520" y="155350"/>
                  <a:pt x="435505" y="136535"/>
                </a:cubicBezTo>
                <a:cubicBezTo>
                  <a:pt x="467490" y="117720"/>
                  <a:pt x="531563" y="115295"/>
                  <a:pt x="550775" y="111047"/>
                </a:cubicBezTo>
                <a:lnTo>
                  <a:pt x="550775" y="111047"/>
                </a:lnTo>
                <a:cubicBezTo>
                  <a:pt x="572265" y="98861"/>
                  <a:pt x="675953" y="51103"/>
                  <a:pt x="679716" y="37933"/>
                </a:cubicBezTo>
                <a:cubicBezTo>
                  <a:pt x="683479" y="24763"/>
                  <a:pt x="610983" y="37669"/>
                  <a:pt x="573353" y="32024"/>
                </a:cubicBezTo>
                <a:lnTo>
                  <a:pt x="463462" y="11210"/>
                </a:lnTo>
                <a:cubicBezTo>
                  <a:pt x="434740" y="2303"/>
                  <a:pt x="390614" y="-2313"/>
                  <a:pt x="348722" y="1156"/>
                </a:cubicBezTo>
                <a:cubicBezTo>
                  <a:pt x="306830" y="4625"/>
                  <a:pt x="255382" y="13209"/>
                  <a:pt x="212108" y="32024"/>
                </a:cubicBezTo>
                <a:cubicBezTo>
                  <a:pt x="168834" y="50839"/>
                  <a:pt x="127441" y="88469"/>
                  <a:pt x="110508" y="99758"/>
                </a:cubicBezTo>
                <a:lnTo>
                  <a:pt x="110508" y="99758"/>
                </a:lnTo>
                <a:cubicBezTo>
                  <a:pt x="101101" y="111047"/>
                  <a:pt x="72879" y="146795"/>
                  <a:pt x="54064" y="167491"/>
                </a:cubicBezTo>
                <a:cubicBezTo>
                  <a:pt x="35249" y="188187"/>
                  <a:pt x="0" y="199975"/>
                  <a:pt x="0" y="226316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45000">
                <a:schemeClr val="tx1">
                  <a:lumMod val="85000"/>
                  <a:lumOff val="15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514912">
            <a:off x="-203797" y="2466071"/>
            <a:ext cx="7818777" cy="3982963"/>
            <a:chOff x="284558" y="265700"/>
            <a:chExt cx="7818777" cy="39829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reeform 17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33946">
            <a:off x="7446638" y="371822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33946">
            <a:off x="7420983" y="354133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33946">
            <a:off x="7341883" y="334648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033946">
            <a:off x="7164698" y="306290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33946">
            <a:off x="6837038" y="260570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33946">
            <a:off x="6509378" y="214850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33946">
            <a:off x="6089118" y="181863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33946">
            <a:off x="5425783" y="154663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7 -0.00092 L 0.19913 -0.0494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24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00017 -0.00093 L 0.20174 -0.0814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40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0017 -0.00092 L 0.2092 -0.1253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62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0.00018 -0.00093 L 0.24357 -0.2030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01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0017 -0.00092 L 0.26632 -0.3309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165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18 -0.00093 L 0.15225 -0.33904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1690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0017 -0.00092 L 0.03091 -0.3172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581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0017 -0.00093 L -0.05781 -0.2733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6611069">
            <a:off x="-271974" y="2927657"/>
            <a:ext cx="7818777" cy="3982963"/>
            <a:chOff x="284558" y="265700"/>
            <a:chExt cx="7818777" cy="39829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00" b="54778" l="20000" r="30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889" r="69875" b="45556"/>
          <a:stretch/>
        </p:blipFill>
        <p:spPr bwMode="auto">
          <a:xfrm>
            <a:off x="6858000" y="4572000"/>
            <a:ext cx="13392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 rot="16611069">
            <a:off x="-271974" y="2927657"/>
            <a:ext cx="7818777" cy="3982963"/>
            <a:chOff x="284558" y="265700"/>
            <a:chExt cx="7818777" cy="39829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reeform 13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7182115" y="4709308"/>
            <a:ext cx="679856" cy="348113"/>
          </a:xfrm>
          <a:custGeom>
            <a:avLst/>
            <a:gdLst>
              <a:gd name="connsiteX0" fmla="*/ 0 w 677334"/>
              <a:gd name="connsiteY0" fmla="*/ 237066 h 361244"/>
              <a:gd name="connsiteX1" fmla="*/ 56445 w 677334"/>
              <a:gd name="connsiteY1" fmla="*/ 338666 h 361244"/>
              <a:gd name="connsiteX2" fmla="*/ 191911 w 677334"/>
              <a:gd name="connsiteY2" fmla="*/ 361244 h 361244"/>
              <a:gd name="connsiteX3" fmla="*/ 237067 w 677334"/>
              <a:gd name="connsiteY3" fmla="*/ 304800 h 361244"/>
              <a:gd name="connsiteX4" fmla="*/ 237067 w 677334"/>
              <a:gd name="connsiteY4" fmla="*/ 304800 h 361244"/>
              <a:gd name="connsiteX5" fmla="*/ 361245 w 677334"/>
              <a:gd name="connsiteY5" fmla="*/ 237066 h 361244"/>
              <a:gd name="connsiteX6" fmla="*/ 440267 w 677334"/>
              <a:gd name="connsiteY6" fmla="*/ 180622 h 361244"/>
              <a:gd name="connsiteX7" fmla="*/ 553156 w 677334"/>
              <a:gd name="connsiteY7" fmla="*/ 124178 h 361244"/>
              <a:gd name="connsiteX8" fmla="*/ 553156 w 677334"/>
              <a:gd name="connsiteY8" fmla="*/ 124178 h 361244"/>
              <a:gd name="connsiteX9" fmla="*/ 677334 w 677334"/>
              <a:gd name="connsiteY9" fmla="*/ 67733 h 361244"/>
              <a:gd name="connsiteX10" fmla="*/ 575734 w 677334"/>
              <a:gd name="connsiteY10" fmla="*/ 45155 h 361244"/>
              <a:gd name="connsiteX11" fmla="*/ 451556 w 677334"/>
              <a:gd name="connsiteY11" fmla="*/ 33866 h 361244"/>
              <a:gd name="connsiteX12" fmla="*/ 372534 w 677334"/>
              <a:gd name="connsiteY12" fmla="*/ 0 h 361244"/>
              <a:gd name="connsiteX13" fmla="*/ 372534 w 677334"/>
              <a:gd name="connsiteY13" fmla="*/ 0 h 361244"/>
              <a:gd name="connsiteX14" fmla="*/ 214489 w 677334"/>
              <a:gd name="connsiteY14" fmla="*/ 45155 h 361244"/>
              <a:gd name="connsiteX15" fmla="*/ 112889 w 677334"/>
              <a:gd name="connsiteY15" fmla="*/ 112889 h 361244"/>
              <a:gd name="connsiteX16" fmla="*/ 112889 w 677334"/>
              <a:gd name="connsiteY16" fmla="*/ 112889 h 361244"/>
              <a:gd name="connsiteX17" fmla="*/ 56445 w 677334"/>
              <a:gd name="connsiteY17" fmla="*/ 180622 h 361244"/>
              <a:gd name="connsiteX18" fmla="*/ 0 w 67733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1556 w 677484"/>
              <a:gd name="connsiteY11" fmla="*/ 33866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066 h 361244"/>
              <a:gd name="connsiteX1" fmla="*/ 56445 w 677484"/>
              <a:gd name="connsiteY1" fmla="*/ 338666 h 361244"/>
              <a:gd name="connsiteX2" fmla="*/ 191911 w 677484"/>
              <a:gd name="connsiteY2" fmla="*/ 361244 h 361244"/>
              <a:gd name="connsiteX3" fmla="*/ 237067 w 677484"/>
              <a:gd name="connsiteY3" fmla="*/ 304800 h 361244"/>
              <a:gd name="connsiteX4" fmla="*/ 237067 w 677484"/>
              <a:gd name="connsiteY4" fmla="*/ 304800 h 361244"/>
              <a:gd name="connsiteX5" fmla="*/ 361245 w 677484"/>
              <a:gd name="connsiteY5" fmla="*/ 237066 h 361244"/>
              <a:gd name="connsiteX6" fmla="*/ 440267 w 677484"/>
              <a:gd name="connsiteY6" fmla="*/ 180622 h 361244"/>
              <a:gd name="connsiteX7" fmla="*/ 553156 w 677484"/>
              <a:gd name="connsiteY7" fmla="*/ 124178 h 361244"/>
              <a:gd name="connsiteX8" fmla="*/ 553156 w 677484"/>
              <a:gd name="connsiteY8" fmla="*/ 124178 h 361244"/>
              <a:gd name="connsiteX9" fmla="*/ 677334 w 677484"/>
              <a:gd name="connsiteY9" fmla="*/ 67733 h 361244"/>
              <a:gd name="connsiteX10" fmla="*/ 575734 w 677484"/>
              <a:gd name="connsiteY10" fmla="*/ 45155 h 361244"/>
              <a:gd name="connsiteX11" fmla="*/ 458700 w 677484"/>
              <a:gd name="connsiteY11" fmla="*/ 26722 h 361244"/>
              <a:gd name="connsiteX12" fmla="*/ 372534 w 677484"/>
              <a:gd name="connsiteY12" fmla="*/ 0 h 361244"/>
              <a:gd name="connsiteX13" fmla="*/ 372534 w 677484"/>
              <a:gd name="connsiteY13" fmla="*/ 0 h 361244"/>
              <a:gd name="connsiteX14" fmla="*/ 214489 w 677484"/>
              <a:gd name="connsiteY14" fmla="*/ 45155 h 361244"/>
              <a:gd name="connsiteX15" fmla="*/ 112889 w 677484"/>
              <a:gd name="connsiteY15" fmla="*/ 112889 h 361244"/>
              <a:gd name="connsiteX16" fmla="*/ 112889 w 677484"/>
              <a:gd name="connsiteY16" fmla="*/ 112889 h 361244"/>
              <a:gd name="connsiteX17" fmla="*/ 56445 w 677484"/>
              <a:gd name="connsiteY17" fmla="*/ 180622 h 361244"/>
              <a:gd name="connsiteX18" fmla="*/ 0 w 677484"/>
              <a:gd name="connsiteY18" fmla="*/ 237066 h 361244"/>
              <a:gd name="connsiteX0" fmla="*/ 0 w 677484"/>
              <a:gd name="connsiteY0" fmla="*/ 237611 h 361789"/>
              <a:gd name="connsiteX1" fmla="*/ 56445 w 677484"/>
              <a:gd name="connsiteY1" fmla="*/ 339211 h 361789"/>
              <a:gd name="connsiteX2" fmla="*/ 191911 w 677484"/>
              <a:gd name="connsiteY2" fmla="*/ 361789 h 361789"/>
              <a:gd name="connsiteX3" fmla="*/ 237067 w 677484"/>
              <a:gd name="connsiteY3" fmla="*/ 305345 h 361789"/>
              <a:gd name="connsiteX4" fmla="*/ 237067 w 677484"/>
              <a:gd name="connsiteY4" fmla="*/ 305345 h 361789"/>
              <a:gd name="connsiteX5" fmla="*/ 361245 w 677484"/>
              <a:gd name="connsiteY5" fmla="*/ 237611 h 361789"/>
              <a:gd name="connsiteX6" fmla="*/ 440267 w 677484"/>
              <a:gd name="connsiteY6" fmla="*/ 181167 h 361789"/>
              <a:gd name="connsiteX7" fmla="*/ 553156 w 677484"/>
              <a:gd name="connsiteY7" fmla="*/ 124723 h 361789"/>
              <a:gd name="connsiteX8" fmla="*/ 553156 w 677484"/>
              <a:gd name="connsiteY8" fmla="*/ 124723 h 361789"/>
              <a:gd name="connsiteX9" fmla="*/ 677334 w 677484"/>
              <a:gd name="connsiteY9" fmla="*/ 68278 h 361789"/>
              <a:gd name="connsiteX10" fmla="*/ 575734 w 677484"/>
              <a:gd name="connsiteY10" fmla="*/ 45700 h 361789"/>
              <a:gd name="connsiteX11" fmla="*/ 458700 w 677484"/>
              <a:gd name="connsiteY11" fmla="*/ 27267 h 361789"/>
              <a:gd name="connsiteX12" fmla="*/ 372534 w 677484"/>
              <a:gd name="connsiteY12" fmla="*/ 545 h 361789"/>
              <a:gd name="connsiteX13" fmla="*/ 363009 w 677484"/>
              <a:gd name="connsiteY13" fmla="*/ 10070 h 361789"/>
              <a:gd name="connsiteX14" fmla="*/ 214489 w 677484"/>
              <a:gd name="connsiteY14" fmla="*/ 45700 h 361789"/>
              <a:gd name="connsiteX15" fmla="*/ 112889 w 677484"/>
              <a:gd name="connsiteY15" fmla="*/ 113434 h 361789"/>
              <a:gd name="connsiteX16" fmla="*/ 112889 w 677484"/>
              <a:gd name="connsiteY16" fmla="*/ 113434 h 361789"/>
              <a:gd name="connsiteX17" fmla="*/ 56445 w 677484"/>
              <a:gd name="connsiteY17" fmla="*/ 181167 h 361789"/>
              <a:gd name="connsiteX18" fmla="*/ 0 w 677484"/>
              <a:gd name="connsiteY18" fmla="*/ 237611 h 361789"/>
              <a:gd name="connsiteX0" fmla="*/ 0 w 677484"/>
              <a:gd name="connsiteY0" fmla="*/ 237372 h 361550"/>
              <a:gd name="connsiteX1" fmla="*/ 56445 w 677484"/>
              <a:gd name="connsiteY1" fmla="*/ 338972 h 361550"/>
              <a:gd name="connsiteX2" fmla="*/ 191911 w 677484"/>
              <a:gd name="connsiteY2" fmla="*/ 361550 h 361550"/>
              <a:gd name="connsiteX3" fmla="*/ 237067 w 677484"/>
              <a:gd name="connsiteY3" fmla="*/ 305106 h 361550"/>
              <a:gd name="connsiteX4" fmla="*/ 237067 w 677484"/>
              <a:gd name="connsiteY4" fmla="*/ 305106 h 361550"/>
              <a:gd name="connsiteX5" fmla="*/ 361245 w 677484"/>
              <a:gd name="connsiteY5" fmla="*/ 237372 h 361550"/>
              <a:gd name="connsiteX6" fmla="*/ 440267 w 677484"/>
              <a:gd name="connsiteY6" fmla="*/ 180928 h 361550"/>
              <a:gd name="connsiteX7" fmla="*/ 553156 w 677484"/>
              <a:gd name="connsiteY7" fmla="*/ 124484 h 361550"/>
              <a:gd name="connsiteX8" fmla="*/ 553156 w 677484"/>
              <a:gd name="connsiteY8" fmla="*/ 124484 h 361550"/>
              <a:gd name="connsiteX9" fmla="*/ 677334 w 677484"/>
              <a:gd name="connsiteY9" fmla="*/ 68039 h 361550"/>
              <a:gd name="connsiteX10" fmla="*/ 575734 w 677484"/>
              <a:gd name="connsiteY10" fmla="*/ 45461 h 361550"/>
              <a:gd name="connsiteX11" fmla="*/ 458700 w 677484"/>
              <a:gd name="connsiteY11" fmla="*/ 27028 h 361550"/>
              <a:gd name="connsiteX12" fmla="*/ 372534 w 677484"/>
              <a:gd name="connsiteY12" fmla="*/ 306 h 361550"/>
              <a:gd name="connsiteX13" fmla="*/ 214489 w 677484"/>
              <a:gd name="connsiteY13" fmla="*/ 45461 h 361550"/>
              <a:gd name="connsiteX14" fmla="*/ 112889 w 677484"/>
              <a:gd name="connsiteY14" fmla="*/ 113195 h 361550"/>
              <a:gd name="connsiteX15" fmla="*/ 112889 w 677484"/>
              <a:gd name="connsiteY15" fmla="*/ 113195 h 361550"/>
              <a:gd name="connsiteX16" fmla="*/ 56445 w 677484"/>
              <a:gd name="connsiteY16" fmla="*/ 180928 h 361550"/>
              <a:gd name="connsiteX17" fmla="*/ 0 w 677484"/>
              <a:gd name="connsiteY17" fmla="*/ 237372 h 361550"/>
              <a:gd name="connsiteX0" fmla="*/ 0 w 677484"/>
              <a:gd name="connsiteY0" fmla="*/ 223544 h 347722"/>
              <a:gd name="connsiteX1" fmla="*/ 56445 w 677484"/>
              <a:gd name="connsiteY1" fmla="*/ 325144 h 347722"/>
              <a:gd name="connsiteX2" fmla="*/ 191911 w 677484"/>
              <a:gd name="connsiteY2" fmla="*/ 347722 h 347722"/>
              <a:gd name="connsiteX3" fmla="*/ 237067 w 677484"/>
              <a:gd name="connsiteY3" fmla="*/ 291278 h 347722"/>
              <a:gd name="connsiteX4" fmla="*/ 237067 w 677484"/>
              <a:gd name="connsiteY4" fmla="*/ 291278 h 347722"/>
              <a:gd name="connsiteX5" fmla="*/ 361245 w 677484"/>
              <a:gd name="connsiteY5" fmla="*/ 223544 h 347722"/>
              <a:gd name="connsiteX6" fmla="*/ 440267 w 677484"/>
              <a:gd name="connsiteY6" fmla="*/ 167100 h 347722"/>
              <a:gd name="connsiteX7" fmla="*/ 553156 w 677484"/>
              <a:gd name="connsiteY7" fmla="*/ 110656 h 347722"/>
              <a:gd name="connsiteX8" fmla="*/ 553156 w 677484"/>
              <a:gd name="connsiteY8" fmla="*/ 110656 h 347722"/>
              <a:gd name="connsiteX9" fmla="*/ 677334 w 677484"/>
              <a:gd name="connsiteY9" fmla="*/ 54211 h 347722"/>
              <a:gd name="connsiteX10" fmla="*/ 575734 w 677484"/>
              <a:gd name="connsiteY10" fmla="*/ 31633 h 347722"/>
              <a:gd name="connsiteX11" fmla="*/ 458700 w 677484"/>
              <a:gd name="connsiteY11" fmla="*/ 13200 h 347722"/>
              <a:gd name="connsiteX12" fmla="*/ 351103 w 677484"/>
              <a:gd name="connsiteY12" fmla="*/ 765 h 347722"/>
              <a:gd name="connsiteX13" fmla="*/ 214489 w 677484"/>
              <a:gd name="connsiteY13" fmla="*/ 31633 h 347722"/>
              <a:gd name="connsiteX14" fmla="*/ 112889 w 677484"/>
              <a:gd name="connsiteY14" fmla="*/ 99367 h 347722"/>
              <a:gd name="connsiteX15" fmla="*/ 112889 w 677484"/>
              <a:gd name="connsiteY15" fmla="*/ 99367 h 347722"/>
              <a:gd name="connsiteX16" fmla="*/ 56445 w 677484"/>
              <a:gd name="connsiteY16" fmla="*/ 167100 h 347722"/>
              <a:gd name="connsiteX17" fmla="*/ 0 w 677484"/>
              <a:gd name="connsiteY17" fmla="*/ 223544 h 347722"/>
              <a:gd name="connsiteX0" fmla="*/ 0 w 677484"/>
              <a:gd name="connsiteY0" fmla="*/ 223935 h 348113"/>
              <a:gd name="connsiteX1" fmla="*/ 56445 w 677484"/>
              <a:gd name="connsiteY1" fmla="*/ 325535 h 348113"/>
              <a:gd name="connsiteX2" fmla="*/ 191911 w 677484"/>
              <a:gd name="connsiteY2" fmla="*/ 348113 h 348113"/>
              <a:gd name="connsiteX3" fmla="*/ 237067 w 677484"/>
              <a:gd name="connsiteY3" fmla="*/ 291669 h 348113"/>
              <a:gd name="connsiteX4" fmla="*/ 237067 w 677484"/>
              <a:gd name="connsiteY4" fmla="*/ 291669 h 348113"/>
              <a:gd name="connsiteX5" fmla="*/ 361245 w 677484"/>
              <a:gd name="connsiteY5" fmla="*/ 223935 h 348113"/>
              <a:gd name="connsiteX6" fmla="*/ 440267 w 677484"/>
              <a:gd name="connsiteY6" fmla="*/ 167491 h 348113"/>
              <a:gd name="connsiteX7" fmla="*/ 553156 w 677484"/>
              <a:gd name="connsiteY7" fmla="*/ 111047 h 348113"/>
              <a:gd name="connsiteX8" fmla="*/ 553156 w 677484"/>
              <a:gd name="connsiteY8" fmla="*/ 111047 h 348113"/>
              <a:gd name="connsiteX9" fmla="*/ 677334 w 677484"/>
              <a:gd name="connsiteY9" fmla="*/ 54602 h 348113"/>
              <a:gd name="connsiteX10" fmla="*/ 575734 w 677484"/>
              <a:gd name="connsiteY10" fmla="*/ 32024 h 348113"/>
              <a:gd name="connsiteX11" fmla="*/ 465843 w 677484"/>
              <a:gd name="connsiteY11" fmla="*/ 11210 h 348113"/>
              <a:gd name="connsiteX12" fmla="*/ 351103 w 677484"/>
              <a:gd name="connsiteY12" fmla="*/ 1156 h 348113"/>
              <a:gd name="connsiteX13" fmla="*/ 214489 w 677484"/>
              <a:gd name="connsiteY13" fmla="*/ 32024 h 348113"/>
              <a:gd name="connsiteX14" fmla="*/ 112889 w 677484"/>
              <a:gd name="connsiteY14" fmla="*/ 99758 h 348113"/>
              <a:gd name="connsiteX15" fmla="*/ 112889 w 677484"/>
              <a:gd name="connsiteY15" fmla="*/ 99758 h 348113"/>
              <a:gd name="connsiteX16" fmla="*/ 56445 w 677484"/>
              <a:gd name="connsiteY16" fmla="*/ 167491 h 348113"/>
              <a:gd name="connsiteX17" fmla="*/ 0 w 677484"/>
              <a:gd name="connsiteY17" fmla="*/ 223935 h 348113"/>
              <a:gd name="connsiteX0" fmla="*/ 0 w 677484"/>
              <a:gd name="connsiteY0" fmla="*/ 223935 h 348113"/>
              <a:gd name="connsiteX1" fmla="*/ 56445 w 677484"/>
              <a:gd name="connsiteY1" fmla="*/ 325535 h 348113"/>
              <a:gd name="connsiteX2" fmla="*/ 191911 w 677484"/>
              <a:gd name="connsiteY2" fmla="*/ 348113 h 348113"/>
              <a:gd name="connsiteX3" fmla="*/ 237067 w 677484"/>
              <a:gd name="connsiteY3" fmla="*/ 291669 h 348113"/>
              <a:gd name="connsiteX4" fmla="*/ 237067 w 677484"/>
              <a:gd name="connsiteY4" fmla="*/ 291669 h 348113"/>
              <a:gd name="connsiteX5" fmla="*/ 361245 w 677484"/>
              <a:gd name="connsiteY5" fmla="*/ 223935 h 348113"/>
              <a:gd name="connsiteX6" fmla="*/ 437886 w 677484"/>
              <a:gd name="connsiteY6" fmla="*/ 136535 h 348113"/>
              <a:gd name="connsiteX7" fmla="*/ 553156 w 677484"/>
              <a:gd name="connsiteY7" fmla="*/ 111047 h 348113"/>
              <a:gd name="connsiteX8" fmla="*/ 553156 w 677484"/>
              <a:gd name="connsiteY8" fmla="*/ 111047 h 348113"/>
              <a:gd name="connsiteX9" fmla="*/ 677334 w 677484"/>
              <a:gd name="connsiteY9" fmla="*/ 54602 h 348113"/>
              <a:gd name="connsiteX10" fmla="*/ 575734 w 677484"/>
              <a:gd name="connsiteY10" fmla="*/ 32024 h 348113"/>
              <a:gd name="connsiteX11" fmla="*/ 465843 w 677484"/>
              <a:gd name="connsiteY11" fmla="*/ 11210 h 348113"/>
              <a:gd name="connsiteX12" fmla="*/ 351103 w 677484"/>
              <a:gd name="connsiteY12" fmla="*/ 1156 h 348113"/>
              <a:gd name="connsiteX13" fmla="*/ 214489 w 677484"/>
              <a:gd name="connsiteY13" fmla="*/ 32024 h 348113"/>
              <a:gd name="connsiteX14" fmla="*/ 112889 w 677484"/>
              <a:gd name="connsiteY14" fmla="*/ 99758 h 348113"/>
              <a:gd name="connsiteX15" fmla="*/ 112889 w 677484"/>
              <a:gd name="connsiteY15" fmla="*/ 99758 h 348113"/>
              <a:gd name="connsiteX16" fmla="*/ 56445 w 677484"/>
              <a:gd name="connsiteY16" fmla="*/ 167491 h 348113"/>
              <a:gd name="connsiteX17" fmla="*/ 0 w 677484"/>
              <a:gd name="connsiteY17" fmla="*/ 223935 h 348113"/>
              <a:gd name="connsiteX0" fmla="*/ 0 w 677484"/>
              <a:gd name="connsiteY0" fmla="*/ 223935 h 348113"/>
              <a:gd name="connsiteX1" fmla="*/ 56445 w 677484"/>
              <a:gd name="connsiteY1" fmla="*/ 325535 h 348113"/>
              <a:gd name="connsiteX2" fmla="*/ 191911 w 677484"/>
              <a:gd name="connsiteY2" fmla="*/ 348113 h 348113"/>
              <a:gd name="connsiteX3" fmla="*/ 237067 w 677484"/>
              <a:gd name="connsiteY3" fmla="*/ 291669 h 348113"/>
              <a:gd name="connsiteX4" fmla="*/ 237067 w 677484"/>
              <a:gd name="connsiteY4" fmla="*/ 291669 h 348113"/>
              <a:gd name="connsiteX5" fmla="*/ 351720 w 677484"/>
              <a:gd name="connsiteY5" fmla="*/ 204885 h 348113"/>
              <a:gd name="connsiteX6" fmla="*/ 437886 w 677484"/>
              <a:gd name="connsiteY6" fmla="*/ 136535 h 348113"/>
              <a:gd name="connsiteX7" fmla="*/ 553156 w 677484"/>
              <a:gd name="connsiteY7" fmla="*/ 111047 h 348113"/>
              <a:gd name="connsiteX8" fmla="*/ 553156 w 677484"/>
              <a:gd name="connsiteY8" fmla="*/ 111047 h 348113"/>
              <a:gd name="connsiteX9" fmla="*/ 677334 w 677484"/>
              <a:gd name="connsiteY9" fmla="*/ 54602 h 348113"/>
              <a:gd name="connsiteX10" fmla="*/ 575734 w 677484"/>
              <a:gd name="connsiteY10" fmla="*/ 32024 h 348113"/>
              <a:gd name="connsiteX11" fmla="*/ 465843 w 677484"/>
              <a:gd name="connsiteY11" fmla="*/ 11210 h 348113"/>
              <a:gd name="connsiteX12" fmla="*/ 351103 w 677484"/>
              <a:gd name="connsiteY12" fmla="*/ 1156 h 348113"/>
              <a:gd name="connsiteX13" fmla="*/ 214489 w 677484"/>
              <a:gd name="connsiteY13" fmla="*/ 32024 h 348113"/>
              <a:gd name="connsiteX14" fmla="*/ 112889 w 677484"/>
              <a:gd name="connsiteY14" fmla="*/ 99758 h 348113"/>
              <a:gd name="connsiteX15" fmla="*/ 112889 w 677484"/>
              <a:gd name="connsiteY15" fmla="*/ 99758 h 348113"/>
              <a:gd name="connsiteX16" fmla="*/ 56445 w 677484"/>
              <a:gd name="connsiteY16" fmla="*/ 167491 h 348113"/>
              <a:gd name="connsiteX17" fmla="*/ 0 w 677484"/>
              <a:gd name="connsiteY17" fmla="*/ 223935 h 348113"/>
              <a:gd name="connsiteX0" fmla="*/ 0 w 682237"/>
              <a:gd name="connsiteY0" fmla="*/ 223935 h 348113"/>
              <a:gd name="connsiteX1" fmla="*/ 56445 w 682237"/>
              <a:gd name="connsiteY1" fmla="*/ 325535 h 348113"/>
              <a:gd name="connsiteX2" fmla="*/ 191911 w 682237"/>
              <a:gd name="connsiteY2" fmla="*/ 348113 h 348113"/>
              <a:gd name="connsiteX3" fmla="*/ 237067 w 682237"/>
              <a:gd name="connsiteY3" fmla="*/ 291669 h 348113"/>
              <a:gd name="connsiteX4" fmla="*/ 237067 w 682237"/>
              <a:gd name="connsiteY4" fmla="*/ 291669 h 348113"/>
              <a:gd name="connsiteX5" fmla="*/ 351720 w 682237"/>
              <a:gd name="connsiteY5" fmla="*/ 204885 h 348113"/>
              <a:gd name="connsiteX6" fmla="*/ 437886 w 682237"/>
              <a:gd name="connsiteY6" fmla="*/ 136535 h 348113"/>
              <a:gd name="connsiteX7" fmla="*/ 553156 w 682237"/>
              <a:gd name="connsiteY7" fmla="*/ 111047 h 348113"/>
              <a:gd name="connsiteX8" fmla="*/ 553156 w 682237"/>
              <a:gd name="connsiteY8" fmla="*/ 111047 h 348113"/>
              <a:gd name="connsiteX9" fmla="*/ 682097 w 682237"/>
              <a:gd name="connsiteY9" fmla="*/ 37933 h 348113"/>
              <a:gd name="connsiteX10" fmla="*/ 575734 w 682237"/>
              <a:gd name="connsiteY10" fmla="*/ 32024 h 348113"/>
              <a:gd name="connsiteX11" fmla="*/ 465843 w 682237"/>
              <a:gd name="connsiteY11" fmla="*/ 11210 h 348113"/>
              <a:gd name="connsiteX12" fmla="*/ 351103 w 682237"/>
              <a:gd name="connsiteY12" fmla="*/ 1156 h 348113"/>
              <a:gd name="connsiteX13" fmla="*/ 214489 w 682237"/>
              <a:gd name="connsiteY13" fmla="*/ 32024 h 348113"/>
              <a:gd name="connsiteX14" fmla="*/ 112889 w 682237"/>
              <a:gd name="connsiteY14" fmla="*/ 99758 h 348113"/>
              <a:gd name="connsiteX15" fmla="*/ 112889 w 682237"/>
              <a:gd name="connsiteY15" fmla="*/ 99758 h 348113"/>
              <a:gd name="connsiteX16" fmla="*/ 56445 w 682237"/>
              <a:gd name="connsiteY16" fmla="*/ 167491 h 348113"/>
              <a:gd name="connsiteX17" fmla="*/ 0 w 682237"/>
              <a:gd name="connsiteY17" fmla="*/ 223935 h 348113"/>
              <a:gd name="connsiteX0" fmla="*/ 0 w 679856"/>
              <a:gd name="connsiteY0" fmla="*/ 226316 h 348113"/>
              <a:gd name="connsiteX1" fmla="*/ 54064 w 679856"/>
              <a:gd name="connsiteY1" fmla="*/ 325535 h 348113"/>
              <a:gd name="connsiteX2" fmla="*/ 189530 w 679856"/>
              <a:gd name="connsiteY2" fmla="*/ 348113 h 348113"/>
              <a:gd name="connsiteX3" fmla="*/ 234686 w 679856"/>
              <a:gd name="connsiteY3" fmla="*/ 291669 h 348113"/>
              <a:gd name="connsiteX4" fmla="*/ 234686 w 679856"/>
              <a:gd name="connsiteY4" fmla="*/ 291669 h 348113"/>
              <a:gd name="connsiteX5" fmla="*/ 349339 w 679856"/>
              <a:gd name="connsiteY5" fmla="*/ 204885 h 348113"/>
              <a:gd name="connsiteX6" fmla="*/ 435505 w 679856"/>
              <a:gd name="connsiteY6" fmla="*/ 136535 h 348113"/>
              <a:gd name="connsiteX7" fmla="*/ 550775 w 679856"/>
              <a:gd name="connsiteY7" fmla="*/ 111047 h 348113"/>
              <a:gd name="connsiteX8" fmla="*/ 550775 w 679856"/>
              <a:gd name="connsiteY8" fmla="*/ 111047 h 348113"/>
              <a:gd name="connsiteX9" fmla="*/ 679716 w 679856"/>
              <a:gd name="connsiteY9" fmla="*/ 37933 h 348113"/>
              <a:gd name="connsiteX10" fmla="*/ 573353 w 679856"/>
              <a:gd name="connsiteY10" fmla="*/ 32024 h 348113"/>
              <a:gd name="connsiteX11" fmla="*/ 463462 w 679856"/>
              <a:gd name="connsiteY11" fmla="*/ 11210 h 348113"/>
              <a:gd name="connsiteX12" fmla="*/ 348722 w 679856"/>
              <a:gd name="connsiteY12" fmla="*/ 1156 h 348113"/>
              <a:gd name="connsiteX13" fmla="*/ 212108 w 679856"/>
              <a:gd name="connsiteY13" fmla="*/ 32024 h 348113"/>
              <a:gd name="connsiteX14" fmla="*/ 110508 w 679856"/>
              <a:gd name="connsiteY14" fmla="*/ 99758 h 348113"/>
              <a:gd name="connsiteX15" fmla="*/ 110508 w 679856"/>
              <a:gd name="connsiteY15" fmla="*/ 99758 h 348113"/>
              <a:gd name="connsiteX16" fmla="*/ 54064 w 679856"/>
              <a:gd name="connsiteY16" fmla="*/ 167491 h 348113"/>
              <a:gd name="connsiteX17" fmla="*/ 0 w 679856"/>
              <a:gd name="connsiteY17" fmla="*/ 226316 h 34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9856" h="348113">
                <a:moveTo>
                  <a:pt x="0" y="226316"/>
                </a:moveTo>
                <a:cubicBezTo>
                  <a:pt x="0" y="252657"/>
                  <a:pt x="22079" y="304839"/>
                  <a:pt x="54064" y="325535"/>
                </a:cubicBezTo>
                <a:cubicBezTo>
                  <a:pt x="86049" y="346231"/>
                  <a:pt x="159426" y="353757"/>
                  <a:pt x="189530" y="348113"/>
                </a:cubicBezTo>
                <a:cubicBezTo>
                  <a:pt x="219634" y="342469"/>
                  <a:pt x="227160" y="301076"/>
                  <a:pt x="234686" y="291669"/>
                </a:cubicBezTo>
                <a:lnTo>
                  <a:pt x="234686" y="291669"/>
                </a:lnTo>
                <a:cubicBezTo>
                  <a:pt x="253795" y="277205"/>
                  <a:pt x="315472" y="225581"/>
                  <a:pt x="349339" y="204885"/>
                </a:cubicBezTo>
                <a:cubicBezTo>
                  <a:pt x="383206" y="184189"/>
                  <a:pt x="403520" y="155350"/>
                  <a:pt x="435505" y="136535"/>
                </a:cubicBezTo>
                <a:cubicBezTo>
                  <a:pt x="467490" y="117720"/>
                  <a:pt x="531563" y="115295"/>
                  <a:pt x="550775" y="111047"/>
                </a:cubicBezTo>
                <a:lnTo>
                  <a:pt x="550775" y="111047"/>
                </a:lnTo>
                <a:cubicBezTo>
                  <a:pt x="572265" y="98861"/>
                  <a:pt x="675953" y="51103"/>
                  <a:pt x="679716" y="37933"/>
                </a:cubicBezTo>
                <a:cubicBezTo>
                  <a:pt x="683479" y="24763"/>
                  <a:pt x="610983" y="37669"/>
                  <a:pt x="573353" y="32024"/>
                </a:cubicBezTo>
                <a:lnTo>
                  <a:pt x="463462" y="11210"/>
                </a:lnTo>
                <a:cubicBezTo>
                  <a:pt x="434740" y="2303"/>
                  <a:pt x="390614" y="-2313"/>
                  <a:pt x="348722" y="1156"/>
                </a:cubicBezTo>
                <a:cubicBezTo>
                  <a:pt x="306830" y="4625"/>
                  <a:pt x="255382" y="13209"/>
                  <a:pt x="212108" y="32024"/>
                </a:cubicBezTo>
                <a:cubicBezTo>
                  <a:pt x="168834" y="50839"/>
                  <a:pt x="127441" y="88469"/>
                  <a:pt x="110508" y="99758"/>
                </a:cubicBezTo>
                <a:lnTo>
                  <a:pt x="110508" y="99758"/>
                </a:lnTo>
                <a:cubicBezTo>
                  <a:pt x="101101" y="111047"/>
                  <a:pt x="72879" y="146795"/>
                  <a:pt x="54064" y="167491"/>
                </a:cubicBezTo>
                <a:cubicBezTo>
                  <a:pt x="35249" y="188187"/>
                  <a:pt x="0" y="199975"/>
                  <a:pt x="0" y="226316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45000">
                <a:schemeClr val="tx1">
                  <a:lumMod val="85000"/>
                  <a:lumOff val="15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514912">
            <a:off x="-203797" y="2466071"/>
            <a:ext cx="7818777" cy="3982963"/>
            <a:chOff x="284558" y="265700"/>
            <a:chExt cx="7818777" cy="39829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00" b="43000" l="58750" r="72188">
                          <a14:foregroundMark x1="59125" y1="42000" x2="66188" y2="2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0" t="18445" r="27750" b="56666"/>
            <a:stretch/>
          </p:blipFill>
          <p:spPr bwMode="auto">
            <a:xfrm rot="2216660">
              <a:off x="3750785" y="265700"/>
              <a:ext cx="3840714" cy="398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reeform 17"/>
            <p:cNvSpPr/>
            <p:nvPr/>
          </p:nvSpPr>
          <p:spPr>
            <a:xfrm rot="2216660">
              <a:off x="7566765" y="1668641"/>
              <a:ext cx="536570" cy="614233"/>
            </a:xfrm>
            <a:custGeom>
              <a:avLst/>
              <a:gdLst>
                <a:gd name="connsiteX0" fmla="*/ 361950 w 361950"/>
                <a:gd name="connsiteY0" fmla="*/ 104775 h 414338"/>
                <a:gd name="connsiteX1" fmla="*/ 359568 w 361950"/>
                <a:gd name="connsiteY1" fmla="*/ 161925 h 414338"/>
                <a:gd name="connsiteX2" fmla="*/ 180975 w 361950"/>
                <a:gd name="connsiteY2" fmla="*/ 323850 h 414338"/>
                <a:gd name="connsiteX3" fmla="*/ 97631 w 361950"/>
                <a:gd name="connsiteY3" fmla="*/ 404813 h 414338"/>
                <a:gd name="connsiteX4" fmla="*/ 23812 w 361950"/>
                <a:gd name="connsiteY4" fmla="*/ 414338 h 414338"/>
                <a:gd name="connsiteX5" fmla="*/ 0 w 361950"/>
                <a:gd name="connsiteY5" fmla="*/ 397669 h 414338"/>
                <a:gd name="connsiteX6" fmla="*/ 11906 w 361950"/>
                <a:gd name="connsiteY6" fmla="*/ 369094 h 414338"/>
                <a:gd name="connsiteX7" fmla="*/ 54768 w 361950"/>
                <a:gd name="connsiteY7" fmla="*/ 357188 h 414338"/>
                <a:gd name="connsiteX8" fmla="*/ 78581 w 361950"/>
                <a:gd name="connsiteY8" fmla="*/ 347663 h 414338"/>
                <a:gd name="connsiteX9" fmla="*/ 83343 w 361950"/>
                <a:gd name="connsiteY9" fmla="*/ 319088 h 414338"/>
                <a:gd name="connsiteX10" fmla="*/ 83343 w 361950"/>
                <a:gd name="connsiteY10" fmla="*/ 304800 h 414338"/>
                <a:gd name="connsiteX11" fmla="*/ 107156 w 361950"/>
                <a:gd name="connsiteY11" fmla="*/ 283369 h 414338"/>
                <a:gd name="connsiteX12" fmla="*/ 138112 w 361950"/>
                <a:gd name="connsiteY12" fmla="*/ 276225 h 414338"/>
                <a:gd name="connsiteX13" fmla="*/ 142875 w 361950"/>
                <a:gd name="connsiteY13" fmla="*/ 247650 h 414338"/>
                <a:gd name="connsiteX14" fmla="*/ 142875 w 361950"/>
                <a:gd name="connsiteY14" fmla="*/ 219075 h 414338"/>
                <a:gd name="connsiteX15" fmla="*/ 154781 w 361950"/>
                <a:gd name="connsiteY15" fmla="*/ 188119 h 414338"/>
                <a:gd name="connsiteX16" fmla="*/ 159543 w 361950"/>
                <a:gd name="connsiteY16" fmla="*/ 152400 h 414338"/>
                <a:gd name="connsiteX17" fmla="*/ 190500 w 361950"/>
                <a:gd name="connsiteY17" fmla="*/ 123825 h 414338"/>
                <a:gd name="connsiteX18" fmla="*/ 207168 w 361950"/>
                <a:gd name="connsiteY18" fmla="*/ 97632 h 414338"/>
                <a:gd name="connsiteX19" fmla="*/ 240506 w 361950"/>
                <a:gd name="connsiteY19" fmla="*/ 50007 h 414338"/>
                <a:gd name="connsiteX20" fmla="*/ 221456 w 361950"/>
                <a:gd name="connsiteY20" fmla="*/ 23813 h 414338"/>
                <a:gd name="connsiteX21" fmla="*/ 221456 w 361950"/>
                <a:gd name="connsiteY21" fmla="*/ 0 h 414338"/>
                <a:gd name="connsiteX22" fmla="*/ 257175 w 361950"/>
                <a:gd name="connsiteY22" fmla="*/ 7144 h 414338"/>
                <a:gd name="connsiteX23" fmla="*/ 307181 w 361950"/>
                <a:gd name="connsiteY23" fmla="*/ 54769 h 414338"/>
                <a:gd name="connsiteX24" fmla="*/ 361950 w 361950"/>
                <a:gd name="connsiteY24" fmla="*/ 10477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414338">
                  <a:moveTo>
                    <a:pt x="361950" y="104775"/>
                  </a:moveTo>
                  <a:lnTo>
                    <a:pt x="359568" y="161925"/>
                  </a:lnTo>
                  <a:lnTo>
                    <a:pt x="180975" y="323850"/>
                  </a:lnTo>
                  <a:lnTo>
                    <a:pt x="97631" y="404813"/>
                  </a:lnTo>
                  <a:lnTo>
                    <a:pt x="23812" y="414338"/>
                  </a:lnTo>
                  <a:lnTo>
                    <a:pt x="0" y="397669"/>
                  </a:lnTo>
                  <a:lnTo>
                    <a:pt x="11906" y="369094"/>
                  </a:lnTo>
                  <a:lnTo>
                    <a:pt x="54768" y="357188"/>
                  </a:lnTo>
                  <a:lnTo>
                    <a:pt x="78581" y="347663"/>
                  </a:lnTo>
                  <a:lnTo>
                    <a:pt x="83343" y="319088"/>
                  </a:lnTo>
                  <a:lnTo>
                    <a:pt x="83343" y="304800"/>
                  </a:lnTo>
                  <a:lnTo>
                    <a:pt x="107156" y="283369"/>
                  </a:lnTo>
                  <a:lnTo>
                    <a:pt x="138112" y="276225"/>
                  </a:lnTo>
                  <a:lnTo>
                    <a:pt x="142875" y="247650"/>
                  </a:lnTo>
                  <a:lnTo>
                    <a:pt x="142875" y="219075"/>
                  </a:lnTo>
                  <a:lnTo>
                    <a:pt x="154781" y="188119"/>
                  </a:lnTo>
                  <a:lnTo>
                    <a:pt x="159543" y="152400"/>
                  </a:lnTo>
                  <a:lnTo>
                    <a:pt x="190500" y="123825"/>
                  </a:lnTo>
                  <a:lnTo>
                    <a:pt x="207168" y="97632"/>
                  </a:lnTo>
                  <a:lnTo>
                    <a:pt x="240506" y="50007"/>
                  </a:lnTo>
                  <a:lnTo>
                    <a:pt x="221456" y="23813"/>
                  </a:lnTo>
                  <a:lnTo>
                    <a:pt x="221456" y="0"/>
                  </a:lnTo>
                  <a:lnTo>
                    <a:pt x="257175" y="7144"/>
                  </a:lnTo>
                  <a:lnTo>
                    <a:pt x="307181" y="54769"/>
                  </a:lnTo>
                  <a:lnTo>
                    <a:pt x="361950" y="10477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4908798">
              <a:off x="1518485" y="1004216"/>
              <a:ext cx="1036741" cy="3504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33946">
            <a:off x="7446638" y="371822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33946">
            <a:off x="7420983" y="354133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33946">
            <a:off x="7341883" y="334648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033946">
            <a:off x="7164698" y="306290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33946">
            <a:off x="6837038" y="260570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33946">
            <a:off x="6509378" y="2148506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33946">
            <a:off x="6089118" y="181863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33946">
            <a:off x="5425783" y="1546631"/>
            <a:ext cx="45719" cy="56359"/>
          </a:xfrm>
          <a:custGeom>
            <a:avLst/>
            <a:gdLst>
              <a:gd name="connsiteX0" fmla="*/ 5451 w 88369"/>
              <a:gd name="connsiteY0" fmla="*/ 124003 h 125950"/>
              <a:gd name="connsiteX1" fmla="*/ 21326 w 88369"/>
              <a:gd name="connsiteY1" fmla="*/ 114478 h 125950"/>
              <a:gd name="connsiteX2" fmla="*/ 40376 w 88369"/>
              <a:gd name="connsiteY2" fmla="*/ 101778 h 125950"/>
              <a:gd name="connsiteX3" fmla="*/ 49901 w 88369"/>
              <a:gd name="connsiteY3" fmla="*/ 98603 h 125950"/>
              <a:gd name="connsiteX4" fmla="*/ 62601 w 88369"/>
              <a:gd name="connsiteY4" fmla="*/ 82728 h 125950"/>
              <a:gd name="connsiteX5" fmla="*/ 65776 w 88369"/>
              <a:gd name="connsiteY5" fmla="*/ 70028 h 125950"/>
              <a:gd name="connsiteX6" fmla="*/ 72126 w 88369"/>
              <a:gd name="connsiteY6" fmla="*/ 60503 h 125950"/>
              <a:gd name="connsiteX7" fmla="*/ 84826 w 88369"/>
              <a:gd name="connsiteY7" fmla="*/ 44628 h 125950"/>
              <a:gd name="connsiteX8" fmla="*/ 84826 w 88369"/>
              <a:gd name="connsiteY8" fmla="*/ 16053 h 125950"/>
              <a:gd name="connsiteX9" fmla="*/ 75301 w 88369"/>
              <a:gd name="connsiteY9" fmla="*/ 12878 h 125950"/>
              <a:gd name="connsiteX10" fmla="*/ 56251 w 88369"/>
              <a:gd name="connsiteY10" fmla="*/ 178 h 125950"/>
              <a:gd name="connsiteX11" fmla="*/ 18151 w 88369"/>
              <a:gd name="connsiteY11" fmla="*/ 12878 h 125950"/>
              <a:gd name="connsiteX12" fmla="*/ 14976 w 88369"/>
              <a:gd name="connsiteY12" fmla="*/ 25578 h 125950"/>
              <a:gd name="connsiteX13" fmla="*/ 11801 w 88369"/>
              <a:gd name="connsiteY13" fmla="*/ 92253 h 125950"/>
              <a:gd name="connsiteX14" fmla="*/ 8626 w 88369"/>
              <a:gd name="connsiteY14" fmla="*/ 124003 h 125950"/>
              <a:gd name="connsiteX15" fmla="*/ 5451 w 88369"/>
              <a:gd name="connsiteY15" fmla="*/ 124003 h 1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69" h="125950">
                <a:moveTo>
                  <a:pt x="5451" y="124003"/>
                </a:moveTo>
                <a:cubicBezTo>
                  <a:pt x="7568" y="122415"/>
                  <a:pt x="16120" y="117791"/>
                  <a:pt x="21326" y="114478"/>
                </a:cubicBezTo>
                <a:cubicBezTo>
                  <a:pt x="27765" y="110381"/>
                  <a:pt x="33136" y="104191"/>
                  <a:pt x="40376" y="101778"/>
                </a:cubicBezTo>
                <a:lnTo>
                  <a:pt x="49901" y="98603"/>
                </a:lnTo>
                <a:cubicBezTo>
                  <a:pt x="60281" y="67464"/>
                  <a:pt x="43453" y="111451"/>
                  <a:pt x="62601" y="82728"/>
                </a:cubicBezTo>
                <a:cubicBezTo>
                  <a:pt x="65022" y="79097"/>
                  <a:pt x="64057" y="74039"/>
                  <a:pt x="65776" y="70028"/>
                </a:cubicBezTo>
                <a:cubicBezTo>
                  <a:pt x="67279" y="66521"/>
                  <a:pt x="70419" y="63916"/>
                  <a:pt x="72126" y="60503"/>
                </a:cubicBezTo>
                <a:cubicBezTo>
                  <a:pt x="79794" y="45167"/>
                  <a:pt x="68769" y="55332"/>
                  <a:pt x="84826" y="44628"/>
                </a:cubicBezTo>
                <a:cubicBezTo>
                  <a:pt x="87236" y="34989"/>
                  <a:pt x="91422" y="25947"/>
                  <a:pt x="84826" y="16053"/>
                </a:cubicBezTo>
                <a:cubicBezTo>
                  <a:pt x="82970" y="13268"/>
                  <a:pt x="78227" y="14503"/>
                  <a:pt x="75301" y="12878"/>
                </a:cubicBezTo>
                <a:cubicBezTo>
                  <a:pt x="68630" y="9172"/>
                  <a:pt x="56251" y="178"/>
                  <a:pt x="56251" y="178"/>
                </a:cubicBezTo>
                <a:cubicBezTo>
                  <a:pt x="21513" y="3336"/>
                  <a:pt x="24015" y="-7645"/>
                  <a:pt x="18151" y="12878"/>
                </a:cubicBezTo>
                <a:cubicBezTo>
                  <a:pt x="16952" y="17074"/>
                  <a:pt x="16034" y="21345"/>
                  <a:pt x="14976" y="25578"/>
                </a:cubicBezTo>
                <a:cubicBezTo>
                  <a:pt x="13918" y="47803"/>
                  <a:pt x="14561" y="70175"/>
                  <a:pt x="11801" y="92253"/>
                </a:cubicBezTo>
                <a:cubicBezTo>
                  <a:pt x="9690" y="109143"/>
                  <a:pt x="-11542" y="95767"/>
                  <a:pt x="8626" y="124003"/>
                </a:cubicBezTo>
                <a:cubicBezTo>
                  <a:pt x="11087" y="127448"/>
                  <a:pt x="3334" y="125591"/>
                  <a:pt x="5451" y="124003"/>
                </a:cubicBezTo>
                <a:close/>
              </a:path>
            </a:pathLst>
          </a:custGeom>
          <a:solidFill>
            <a:srgbClr val="C00000">
              <a:alpha val="9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7 -0.00092 L 0.19913 -0.0494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24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00017 -0.00093 L 0.20174 -0.0814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40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0017 -0.00092 L 0.2092 -0.1253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62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0.00018 -0.00093 L 0.24357 -0.2030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01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0017 -0.00092 L 0.26632 -0.3309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165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18 -0.00093 L 0.15225 -0.33904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1690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0017 -0.00092 L 0.03091 -0.3172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581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0017 -0.00093 L -0.05781 -0.2733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67" b="49333" l="25313" r="3625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8" t="25000" r="63377" b="50444"/>
          <a:stretch/>
        </p:blipFill>
        <p:spPr bwMode="auto">
          <a:xfrm>
            <a:off x="1371600" y="609600"/>
            <a:ext cx="44506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22" b="75778" l="71125" r="84563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75" t="58444" r="15125" b="22222"/>
          <a:stretch/>
        </p:blipFill>
        <p:spPr bwMode="auto">
          <a:xfrm rot="17941150">
            <a:off x="3173249" y="2495163"/>
            <a:ext cx="1524000" cy="118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54889" r="54437" b="15445"/>
          <a:stretch/>
        </p:blipFill>
        <p:spPr bwMode="auto">
          <a:xfrm>
            <a:off x="2590800" y="491410"/>
            <a:ext cx="3505200" cy="63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22" b="57889" l="15875" r="25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2" t="38926" r="73833" b="42444"/>
          <a:stretch/>
        </p:blipFill>
        <p:spPr bwMode="auto">
          <a:xfrm>
            <a:off x="4876800" y="2057400"/>
            <a:ext cx="331492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96200" y="2733675"/>
            <a:ext cx="1752600" cy="2943225"/>
            <a:chOff x="6705600" y="2295525"/>
            <a:chExt cx="1752600" cy="2943225"/>
          </a:xfrm>
        </p:grpSpPr>
        <p:sp>
          <p:nvSpPr>
            <p:cNvPr id="6" name="Rounded Rectangle 5"/>
            <p:cNvSpPr/>
            <p:nvPr/>
          </p:nvSpPr>
          <p:spPr>
            <a:xfrm>
              <a:off x="6705600" y="3943350"/>
              <a:ext cx="1752600" cy="12954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81800" y="2571750"/>
              <a:ext cx="1600200" cy="14478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6972300" y="2295525"/>
              <a:ext cx="1233488" cy="257175"/>
            </a:xfrm>
            <a:custGeom>
              <a:avLst/>
              <a:gdLst>
                <a:gd name="connsiteX0" fmla="*/ 0 w 1233488"/>
                <a:gd name="connsiteY0" fmla="*/ 257175 h 257175"/>
                <a:gd name="connsiteX1" fmla="*/ 1233488 w 1233488"/>
                <a:gd name="connsiteY1" fmla="*/ 257175 h 257175"/>
                <a:gd name="connsiteX2" fmla="*/ 1076325 w 1233488"/>
                <a:gd name="connsiteY2" fmla="*/ 4763 h 257175"/>
                <a:gd name="connsiteX3" fmla="*/ 771525 w 1233488"/>
                <a:gd name="connsiteY3" fmla="*/ 4763 h 257175"/>
                <a:gd name="connsiteX4" fmla="*/ 757238 w 1233488"/>
                <a:gd name="connsiteY4" fmla="*/ 147638 h 257175"/>
                <a:gd name="connsiteX5" fmla="*/ 500063 w 1233488"/>
                <a:gd name="connsiteY5" fmla="*/ 152400 h 257175"/>
                <a:gd name="connsiteX6" fmla="*/ 509588 w 1233488"/>
                <a:gd name="connsiteY6" fmla="*/ 14288 h 257175"/>
                <a:gd name="connsiteX7" fmla="*/ 171450 w 1233488"/>
                <a:gd name="connsiteY7" fmla="*/ 0 h 257175"/>
                <a:gd name="connsiteX8" fmla="*/ 0 w 1233488"/>
                <a:gd name="connsiteY8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88" h="257175">
                  <a:moveTo>
                    <a:pt x="0" y="257175"/>
                  </a:moveTo>
                  <a:lnTo>
                    <a:pt x="1233488" y="257175"/>
                  </a:lnTo>
                  <a:lnTo>
                    <a:pt x="1076325" y="4763"/>
                  </a:lnTo>
                  <a:lnTo>
                    <a:pt x="771525" y="4763"/>
                  </a:lnTo>
                  <a:lnTo>
                    <a:pt x="757238" y="147638"/>
                  </a:lnTo>
                  <a:lnTo>
                    <a:pt x="500063" y="152400"/>
                  </a:lnTo>
                  <a:lnTo>
                    <a:pt x="509588" y="14288"/>
                  </a:lnTo>
                  <a:lnTo>
                    <a:pt x="171450" y="0"/>
                  </a:lnTo>
                  <a:lnTo>
                    <a:pt x="0" y="2571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800978" y="2314570"/>
              <a:ext cx="152400" cy="152400"/>
            </a:xfrm>
            <a:prstGeom prst="ellipse">
              <a:avLst/>
            </a:prstGeom>
            <a:solidFill>
              <a:srgbClr val="14DE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248526" y="2319333"/>
              <a:ext cx="152400" cy="152400"/>
            </a:xfrm>
            <a:prstGeom prst="ellipse">
              <a:avLst/>
            </a:prstGeom>
            <a:solidFill>
              <a:srgbClr val="14DE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086600" y="3181350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3257550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3338513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086600" y="3419476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600" y="3500439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86600" y="3581402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86600" y="3662365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6934200" y="2809875"/>
              <a:ext cx="1295400" cy="981075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2800" y="3486150"/>
              <a:ext cx="381000" cy="2286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13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54889" r="54437" b="15445"/>
          <a:stretch/>
        </p:blipFill>
        <p:spPr bwMode="auto">
          <a:xfrm>
            <a:off x="2590800" y="491410"/>
            <a:ext cx="3505200" cy="63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95400" y="2514600"/>
            <a:ext cx="152400" cy="228600"/>
            <a:chOff x="7772400" y="2667000"/>
            <a:chExt cx="152400" cy="228600"/>
          </a:xfrm>
        </p:grpSpPr>
        <p:sp>
          <p:nvSpPr>
            <p:cNvPr id="2" name="Rectangle 1"/>
            <p:cNvSpPr/>
            <p:nvPr/>
          </p:nvSpPr>
          <p:spPr>
            <a:xfrm>
              <a:off x="7772400" y="2667000"/>
              <a:ext cx="152400" cy="2286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72400" y="2682240"/>
              <a:ext cx="152400" cy="152400"/>
            </a:xfrm>
            <a:prstGeom prst="ellipse">
              <a:avLst/>
            </a:prstGeom>
            <a:solidFill>
              <a:srgbClr val="14DE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2514600"/>
            <a:ext cx="1752600" cy="2943225"/>
            <a:chOff x="6019800" y="2743200"/>
            <a:chExt cx="1752600" cy="2943225"/>
          </a:xfrm>
        </p:grpSpPr>
        <p:sp>
          <p:nvSpPr>
            <p:cNvPr id="6" name="Rounded Rectangle 5"/>
            <p:cNvSpPr/>
            <p:nvPr/>
          </p:nvSpPr>
          <p:spPr>
            <a:xfrm>
              <a:off x="6019800" y="4391025"/>
              <a:ext cx="1752600" cy="12954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096000" y="3019425"/>
              <a:ext cx="1600200" cy="14478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6286500" y="2743200"/>
              <a:ext cx="1233488" cy="257175"/>
            </a:xfrm>
            <a:custGeom>
              <a:avLst/>
              <a:gdLst>
                <a:gd name="connsiteX0" fmla="*/ 0 w 1233488"/>
                <a:gd name="connsiteY0" fmla="*/ 257175 h 257175"/>
                <a:gd name="connsiteX1" fmla="*/ 1233488 w 1233488"/>
                <a:gd name="connsiteY1" fmla="*/ 257175 h 257175"/>
                <a:gd name="connsiteX2" fmla="*/ 1076325 w 1233488"/>
                <a:gd name="connsiteY2" fmla="*/ 4763 h 257175"/>
                <a:gd name="connsiteX3" fmla="*/ 771525 w 1233488"/>
                <a:gd name="connsiteY3" fmla="*/ 4763 h 257175"/>
                <a:gd name="connsiteX4" fmla="*/ 757238 w 1233488"/>
                <a:gd name="connsiteY4" fmla="*/ 147638 h 257175"/>
                <a:gd name="connsiteX5" fmla="*/ 500063 w 1233488"/>
                <a:gd name="connsiteY5" fmla="*/ 152400 h 257175"/>
                <a:gd name="connsiteX6" fmla="*/ 509588 w 1233488"/>
                <a:gd name="connsiteY6" fmla="*/ 14288 h 257175"/>
                <a:gd name="connsiteX7" fmla="*/ 171450 w 1233488"/>
                <a:gd name="connsiteY7" fmla="*/ 0 h 257175"/>
                <a:gd name="connsiteX8" fmla="*/ 0 w 1233488"/>
                <a:gd name="connsiteY8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88" h="257175">
                  <a:moveTo>
                    <a:pt x="0" y="257175"/>
                  </a:moveTo>
                  <a:lnTo>
                    <a:pt x="1233488" y="257175"/>
                  </a:lnTo>
                  <a:lnTo>
                    <a:pt x="1076325" y="4763"/>
                  </a:lnTo>
                  <a:lnTo>
                    <a:pt x="771525" y="4763"/>
                  </a:lnTo>
                  <a:lnTo>
                    <a:pt x="757238" y="147638"/>
                  </a:lnTo>
                  <a:lnTo>
                    <a:pt x="500063" y="152400"/>
                  </a:lnTo>
                  <a:lnTo>
                    <a:pt x="509588" y="14288"/>
                  </a:lnTo>
                  <a:lnTo>
                    <a:pt x="171450" y="0"/>
                  </a:lnTo>
                  <a:lnTo>
                    <a:pt x="0" y="2571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115178" y="2762245"/>
              <a:ext cx="152400" cy="152400"/>
            </a:xfrm>
            <a:prstGeom prst="ellipse">
              <a:avLst/>
            </a:prstGeom>
            <a:solidFill>
              <a:srgbClr val="14DE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562726" y="2767008"/>
              <a:ext cx="152400" cy="152400"/>
            </a:xfrm>
            <a:prstGeom prst="ellipse">
              <a:avLst/>
            </a:prstGeom>
            <a:solidFill>
              <a:srgbClr val="14DE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400800" y="3629025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00800" y="3705225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00800" y="3786188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3867151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0800" y="3948114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00800" y="4029077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00800" y="4110040"/>
              <a:ext cx="1066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6248400" y="3257550"/>
              <a:ext cx="1295400" cy="981075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93382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5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7096</TotalTime>
  <Words>3</Words>
  <Application>Microsoft Office PowerPoint</Application>
  <PresentationFormat>On-screen Show (4:3)</PresentationFormat>
  <Paragraphs>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Impact and Blood Trajectory 45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and Blood Trajectory 45</dc:title>
  <dc:creator>Thomas Manson</dc:creator>
  <cp:lastModifiedBy>Thomas Manson</cp:lastModifiedBy>
  <cp:revision>15</cp:revision>
  <dcterms:created xsi:type="dcterms:W3CDTF">2012-05-08T14:12:16Z</dcterms:created>
  <dcterms:modified xsi:type="dcterms:W3CDTF">2012-05-19T19:02:48Z</dcterms:modified>
</cp:coreProperties>
</file>