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660"/>
  </p:normalViewPr>
  <p:slideViewPr>
    <p:cSldViewPr>
      <p:cViewPr varScale="1">
        <p:scale>
          <a:sx n="79" d="100"/>
          <a:sy n="79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8766-59FB-4393-B729-63A714C8A988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12954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609600"/>
            <a:ext cx="228600" cy="1524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609600"/>
            <a:ext cx="228600" cy="1524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609600"/>
            <a:ext cx="228600" cy="1524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609600"/>
            <a:ext cx="228600" cy="1524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9968" y="328864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Main Splash Screen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2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66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66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71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71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1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76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76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676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Timeline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90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95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895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95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00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00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00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05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05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05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Suspect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419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19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24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724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029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29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334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34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334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Victim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48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248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53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53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553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58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58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58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162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162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162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Crime Scene</a:t>
            </a:r>
            <a:endParaRPr lang="en-US" sz="1000" dirty="0"/>
          </a:p>
        </p:txBody>
      </p:sp>
      <p:sp>
        <p:nvSpPr>
          <p:cNvPr id="79" name="Rectangle 78"/>
          <p:cNvSpPr/>
          <p:nvPr/>
        </p:nvSpPr>
        <p:spPr>
          <a:xfrm>
            <a:off x="685800" y="3733800"/>
            <a:ext cx="1295400" cy="9906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2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62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066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066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066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371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371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371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676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676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676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49968" y="3757864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Witnesses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>
          <a:xfrm>
            <a:off x="2514600" y="3733800"/>
            <a:ext cx="1295400" cy="9906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590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590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590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895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895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895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200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200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200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505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505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505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2578768" y="3757864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News Media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>
          <a:xfrm>
            <a:off x="4343400" y="3733800"/>
            <a:ext cx="1295400" cy="990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419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419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419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724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724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724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029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029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029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334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334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334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4407568" y="3757864"/>
            <a:ext cx="47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Maps</a:t>
            </a:r>
            <a:endParaRPr lang="en-US" sz="1000" dirty="0"/>
          </a:p>
        </p:txBody>
      </p:sp>
      <p:sp>
        <p:nvSpPr>
          <p:cNvPr id="121" name="Rectangle 120"/>
          <p:cNvSpPr/>
          <p:nvPr/>
        </p:nvSpPr>
        <p:spPr>
          <a:xfrm>
            <a:off x="6172200" y="3733800"/>
            <a:ext cx="1295400" cy="9906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248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6248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248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553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553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553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58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858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858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162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162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162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6236368" y="3757864"/>
            <a:ext cx="11641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Media (911, video)</a:t>
            </a:r>
            <a:endParaRPr lang="en-US" sz="1000" dirty="0"/>
          </a:p>
        </p:txBody>
      </p:sp>
      <p:sp>
        <p:nvSpPr>
          <p:cNvPr id="135" name="Rectangle 134"/>
          <p:cNvSpPr/>
          <p:nvPr/>
        </p:nvSpPr>
        <p:spPr>
          <a:xfrm>
            <a:off x="685800" y="5105400"/>
            <a:ext cx="1295400" cy="990600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62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762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62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066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066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066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1371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371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371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676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676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676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749968" y="5129464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Reports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514600" y="5105400"/>
            <a:ext cx="1295400" cy="9906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590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590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895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95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95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200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200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200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505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505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505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2578768" y="5129464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Investigators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343400" y="5105400"/>
            <a:ext cx="12954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419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419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419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724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724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724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29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029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029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334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334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334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4407568" y="5129464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Overview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172200" y="5105400"/>
            <a:ext cx="1295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248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6248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248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6553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553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553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858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858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6858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7162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7162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162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6236368" y="5129464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TBA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38200"/>
            <a:ext cx="228600" cy="1524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1066800"/>
            <a:ext cx="228600" cy="152400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838200"/>
            <a:ext cx="228600" cy="1524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1066800"/>
            <a:ext cx="228600" cy="1524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838200"/>
            <a:ext cx="228600" cy="1524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1066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76400" y="838200"/>
            <a:ext cx="228600" cy="1524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76400" y="1066800"/>
            <a:ext cx="228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Case Management Splash Screen Overview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90"/>
          <p:cNvSpPr/>
          <p:nvPr/>
        </p:nvSpPr>
        <p:spPr>
          <a:xfrm>
            <a:off x="685800" y="304800"/>
            <a:ext cx="1295400" cy="9906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620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0668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3716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6764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749968" y="328864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Timeline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#4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Overall timeline for Case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07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71"/>
          <p:cNvSpPr/>
          <p:nvPr/>
        </p:nvSpPr>
        <p:spPr>
          <a:xfrm>
            <a:off x="64770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63246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28194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26670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9906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8382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685800" y="296776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7620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620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7620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10668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10668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10668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3716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13716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13716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6764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6764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6764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TextBox 266"/>
          <p:cNvSpPr txBox="1"/>
          <p:nvPr/>
        </p:nvSpPr>
        <p:spPr>
          <a:xfrm>
            <a:off x="749968" y="320840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Suspect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80342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Background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1045479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Criminal History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196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196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244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244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0292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292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340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340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51488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Media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532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580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1628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1117614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Timeline of 24hrs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Suspect Splash Screen Overview</a:t>
            </a:r>
            <a:endParaRPr lang="en-US" sz="2000" dirty="0"/>
          </a:p>
        </p:txBody>
      </p:sp>
      <p:sp>
        <p:nvSpPr>
          <p:cNvPr id="274" name="Rectangle 273"/>
          <p:cNvSpPr/>
          <p:nvPr/>
        </p:nvSpPr>
        <p:spPr>
          <a:xfrm>
            <a:off x="5863389" y="4419600"/>
            <a:ext cx="1295400" cy="9906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59395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59395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62443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62443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65491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65491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68539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68539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TextBox 286"/>
          <p:cNvSpPr txBox="1"/>
          <p:nvPr/>
        </p:nvSpPr>
        <p:spPr>
          <a:xfrm>
            <a:off x="5927557" y="4443664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Video</a:t>
            </a:r>
            <a:endParaRPr lang="en-US" sz="1000" dirty="0"/>
          </a:p>
        </p:txBody>
      </p:sp>
      <p:sp>
        <p:nvSpPr>
          <p:cNvPr id="288" name="Freeform 287"/>
          <p:cNvSpPr/>
          <p:nvPr/>
        </p:nvSpPr>
        <p:spPr>
          <a:xfrm>
            <a:off x="4419600" y="28153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863389" y="4652211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59395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59395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59395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62443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62443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62443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65491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65491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491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68539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68539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8539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2" name="TextBox 301"/>
          <p:cNvSpPr txBox="1"/>
          <p:nvPr/>
        </p:nvSpPr>
        <p:spPr>
          <a:xfrm>
            <a:off x="5924548" y="4676275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Pictures</a:t>
            </a:r>
            <a:endParaRPr lang="en-US" sz="1000" dirty="0"/>
          </a:p>
        </p:txBody>
      </p:sp>
      <p:sp>
        <p:nvSpPr>
          <p:cNvPr id="303" name="Freeform 302"/>
          <p:cNvSpPr/>
          <p:nvPr/>
        </p:nvSpPr>
        <p:spPr>
          <a:xfrm>
            <a:off x="4419600" y="3048000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5863389" y="4884822"/>
            <a:ext cx="1295400" cy="990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59395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59395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59395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62443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62443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62443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65491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65491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65491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68539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68539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39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5927557" y="4908886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Audio</a:t>
            </a:r>
            <a:endParaRPr lang="en-US" sz="1000" dirty="0"/>
          </a:p>
        </p:txBody>
      </p:sp>
      <p:sp>
        <p:nvSpPr>
          <p:cNvPr id="318" name="Freeform 317"/>
          <p:cNvSpPr/>
          <p:nvPr/>
        </p:nvSpPr>
        <p:spPr>
          <a:xfrm>
            <a:off x="4419600" y="3280611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59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Case Management Splash Screen Overview</vt:lpstr>
      <vt:lpstr>Overall timeline for Case</vt:lpstr>
      <vt:lpstr>Suspect Splash Screen Overview</vt:lpstr>
    </vt:vector>
  </TitlesOfParts>
  <Company>Police Technical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Splash Screen</dc:title>
  <dc:creator>Thomas M. Manson</dc:creator>
  <cp:lastModifiedBy>Thomas Manson</cp:lastModifiedBy>
  <cp:revision>4</cp:revision>
  <dcterms:created xsi:type="dcterms:W3CDTF">2011-08-06T11:37:00Z</dcterms:created>
  <dcterms:modified xsi:type="dcterms:W3CDTF">2012-05-25T12:12:33Z</dcterms:modified>
</cp:coreProperties>
</file>