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6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88" autoAdjust="0"/>
    <p:restoredTop sz="94660"/>
  </p:normalViewPr>
  <p:slideViewPr>
    <p:cSldViewPr>
      <p:cViewPr varScale="1">
        <p:scale>
          <a:sx n="66" d="100"/>
          <a:sy n="66" d="100"/>
        </p:scale>
        <p:origin x="-114" y="-6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78766-59FB-4393-B729-63A714C8A988}" type="datetimeFigureOut">
              <a:rPr lang="en-US" smtClean="0"/>
              <a:t>5/2/2012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3C363-EC3B-4089-92EF-A0329BDF94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90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78766-59FB-4393-B729-63A714C8A988}" type="datetimeFigureOut">
              <a:rPr lang="en-US" smtClean="0"/>
              <a:t>5/2/2012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3C363-EC3B-4089-92EF-A0329BDF94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1303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78766-59FB-4393-B729-63A714C8A988}" type="datetimeFigureOut">
              <a:rPr lang="en-US" smtClean="0"/>
              <a:t>5/2/2012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3C363-EC3B-4089-92EF-A0329BDF94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3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78766-59FB-4393-B729-63A714C8A988}" type="datetimeFigureOut">
              <a:rPr lang="en-US" smtClean="0"/>
              <a:t>5/2/2012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3C363-EC3B-4089-92EF-A0329BDF94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5987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78766-59FB-4393-B729-63A714C8A988}" type="datetimeFigureOut">
              <a:rPr lang="en-US" smtClean="0"/>
              <a:t>5/2/2012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3C363-EC3B-4089-92EF-A0329BDF94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4522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78766-59FB-4393-B729-63A714C8A988}" type="datetimeFigureOut">
              <a:rPr lang="en-US" smtClean="0"/>
              <a:t>5/2/2012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3C363-EC3B-4089-92EF-A0329BDF94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3368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78766-59FB-4393-B729-63A714C8A988}" type="datetimeFigureOut">
              <a:rPr lang="en-US" smtClean="0"/>
              <a:t>5/2/2012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3C363-EC3B-4089-92EF-A0329BDF94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729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78766-59FB-4393-B729-63A714C8A988}" type="datetimeFigureOut">
              <a:rPr lang="en-US" smtClean="0"/>
              <a:t>5/2/2012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3C363-EC3B-4089-92EF-A0329BDF94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85855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78766-59FB-4393-B729-63A714C8A988}" type="datetimeFigureOut">
              <a:rPr lang="en-US" smtClean="0"/>
              <a:t>5/2/2012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3C363-EC3B-4089-92EF-A0329BDF94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9886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78766-59FB-4393-B729-63A714C8A988}" type="datetimeFigureOut">
              <a:rPr lang="en-US" smtClean="0"/>
              <a:t>5/2/2012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3C363-EC3B-4089-92EF-A0329BDF94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8558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78766-59FB-4393-B729-63A714C8A988}" type="datetimeFigureOut">
              <a:rPr lang="en-US" smtClean="0"/>
              <a:t>5/2/2012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3C363-EC3B-4089-92EF-A0329BDF94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410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E78766-59FB-4393-B729-63A714C8A988}" type="datetimeFigureOut">
              <a:rPr lang="en-US" smtClean="0"/>
              <a:t>5/2/2012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93C363-EC3B-4089-92EF-A0329BDF94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9156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85800" y="304800"/>
            <a:ext cx="1295400" cy="99060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62000" y="609600"/>
            <a:ext cx="228600" cy="152400"/>
          </a:xfrm>
          <a:prstGeom prst="rect">
            <a:avLst/>
          </a:prstGeom>
          <a:solidFill>
            <a:srgbClr val="C00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066800" y="609600"/>
            <a:ext cx="228600" cy="152400"/>
          </a:xfrm>
          <a:prstGeom prst="rect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371600" y="609600"/>
            <a:ext cx="228600" cy="152400"/>
          </a:xfrm>
          <a:prstGeom prst="rect">
            <a:avLst/>
          </a:prstGeom>
          <a:solidFill>
            <a:srgbClr val="FFC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676400" y="609600"/>
            <a:ext cx="228600" cy="152400"/>
          </a:xfrm>
          <a:prstGeom prst="rect">
            <a:avLst/>
          </a:prstGeom>
          <a:solidFill>
            <a:srgbClr val="FFFF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749968" y="328864"/>
            <a:ext cx="119616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Main Splash Screen</a:t>
            </a:r>
            <a:endParaRPr lang="en-US" sz="1000" dirty="0"/>
          </a:p>
        </p:txBody>
      </p:sp>
      <p:sp>
        <p:nvSpPr>
          <p:cNvPr id="23" name="Rectangle 22"/>
          <p:cNvSpPr/>
          <p:nvPr/>
        </p:nvSpPr>
        <p:spPr>
          <a:xfrm>
            <a:off x="685800" y="2362200"/>
            <a:ext cx="1295400" cy="990600"/>
          </a:xfrm>
          <a:prstGeom prst="rect">
            <a:avLst/>
          </a:prstGeom>
          <a:solidFill>
            <a:srgbClr val="C00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762000" y="2667000"/>
            <a:ext cx="228600" cy="15240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762000" y="2895600"/>
            <a:ext cx="228600" cy="15240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762000" y="3124200"/>
            <a:ext cx="228600" cy="15240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1066800" y="2667000"/>
            <a:ext cx="228600" cy="15240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1066800" y="2895600"/>
            <a:ext cx="228600" cy="15240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1066800" y="3124200"/>
            <a:ext cx="228600" cy="15240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1371600" y="2667000"/>
            <a:ext cx="228600" cy="15240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1371600" y="2895600"/>
            <a:ext cx="228600" cy="15240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1371600" y="3124200"/>
            <a:ext cx="228600" cy="15240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1676400" y="2667000"/>
            <a:ext cx="228600" cy="15240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1676400" y="2895600"/>
            <a:ext cx="228600" cy="15240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1676400" y="3124200"/>
            <a:ext cx="228600" cy="15240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>
            <a:off x="749968" y="2386264"/>
            <a:ext cx="63190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Timeline</a:t>
            </a:r>
            <a:endParaRPr lang="en-US" sz="1000" dirty="0"/>
          </a:p>
        </p:txBody>
      </p:sp>
      <p:sp>
        <p:nvSpPr>
          <p:cNvPr id="37" name="Rectangle 36"/>
          <p:cNvSpPr/>
          <p:nvPr/>
        </p:nvSpPr>
        <p:spPr>
          <a:xfrm>
            <a:off x="2514600" y="2362200"/>
            <a:ext cx="1295400" cy="990600"/>
          </a:xfrm>
          <a:prstGeom prst="rect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2590800" y="2667000"/>
            <a:ext cx="228600" cy="15240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2590800" y="2895600"/>
            <a:ext cx="228600" cy="15240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2590800" y="3124200"/>
            <a:ext cx="228600" cy="15240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2895600" y="2667000"/>
            <a:ext cx="228600" cy="15240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2895600" y="2895600"/>
            <a:ext cx="228600" cy="15240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2895600" y="3124200"/>
            <a:ext cx="228600" cy="15240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3200400" y="2667000"/>
            <a:ext cx="228600" cy="15240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3200400" y="2895600"/>
            <a:ext cx="228600" cy="15240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3200400" y="3124200"/>
            <a:ext cx="228600" cy="15240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3505200" y="2667000"/>
            <a:ext cx="228600" cy="15240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3505200" y="2895600"/>
            <a:ext cx="228600" cy="15240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49" name="Rectangle 48"/>
          <p:cNvSpPr/>
          <p:nvPr/>
        </p:nvSpPr>
        <p:spPr>
          <a:xfrm>
            <a:off x="3505200" y="3124200"/>
            <a:ext cx="228600" cy="15240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0" name="TextBox 49"/>
          <p:cNvSpPr txBox="1"/>
          <p:nvPr/>
        </p:nvSpPr>
        <p:spPr>
          <a:xfrm>
            <a:off x="2578768" y="2386264"/>
            <a:ext cx="59022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Suspect</a:t>
            </a:r>
            <a:endParaRPr lang="en-US" sz="1000" dirty="0"/>
          </a:p>
        </p:txBody>
      </p:sp>
      <p:sp>
        <p:nvSpPr>
          <p:cNvPr id="51" name="Rectangle 50"/>
          <p:cNvSpPr/>
          <p:nvPr/>
        </p:nvSpPr>
        <p:spPr>
          <a:xfrm>
            <a:off x="4343400" y="2362200"/>
            <a:ext cx="1295400" cy="990600"/>
          </a:xfrm>
          <a:prstGeom prst="rect">
            <a:avLst/>
          </a:prstGeom>
          <a:solidFill>
            <a:srgbClr val="FFC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/>
          <p:cNvSpPr/>
          <p:nvPr/>
        </p:nvSpPr>
        <p:spPr>
          <a:xfrm>
            <a:off x="4419600" y="2667000"/>
            <a:ext cx="228600" cy="15240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3" name="Rectangle 52"/>
          <p:cNvSpPr/>
          <p:nvPr/>
        </p:nvSpPr>
        <p:spPr>
          <a:xfrm>
            <a:off x="4419600" y="2895600"/>
            <a:ext cx="228600" cy="15240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4" name="Rectangle 53"/>
          <p:cNvSpPr/>
          <p:nvPr/>
        </p:nvSpPr>
        <p:spPr>
          <a:xfrm>
            <a:off x="4419600" y="3124200"/>
            <a:ext cx="228600" cy="15240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5" name="Rectangle 54"/>
          <p:cNvSpPr/>
          <p:nvPr/>
        </p:nvSpPr>
        <p:spPr>
          <a:xfrm>
            <a:off x="4724400" y="2667000"/>
            <a:ext cx="228600" cy="15240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6" name="Rectangle 55"/>
          <p:cNvSpPr/>
          <p:nvPr/>
        </p:nvSpPr>
        <p:spPr>
          <a:xfrm>
            <a:off x="4724400" y="2895600"/>
            <a:ext cx="228600" cy="15240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724400" y="3124200"/>
            <a:ext cx="228600" cy="15240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5029200" y="2667000"/>
            <a:ext cx="228600" cy="15240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9" name="Rectangle 58"/>
          <p:cNvSpPr/>
          <p:nvPr/>
        </p:nvSpPr>
        <p:spPr>
          <a:xfrm>
            <a:off x="5029200" y="2895600"/>
            <a:ext cx="228600" cy="15240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60" name="Rectangle 59"/>
          <p:cNvSpPr/>
          <p:nvPr/>
        </p:nvSpPr>
        <p:spPr>
          <a:xfrm>
            <a:off x="5029200" y="3124200"/>
            <a:ext cx="228600" cy="15240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61" name="Rectangle 60"/>
          <p:cNvSpPr/>
          <p:nvPr/>
        </p:nvSpPr>
        <p:spPr>
          <a:xfrm>
            <a:off x="5334000" y="2667000"/>
            <a:ext cx="228600" cy="15240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62" name="Rectangle 61"/>
          <p:cNvSpPr/>
          <p:nvPr/>
        </p:nvSpPr>
        <p:spPr>
          <a:xfrm>
            <a:off x="5334000" y="2895600"/>
            <a:ext cx="228600" cy="15240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63" name="Rectangle 62"/>
          <p:cNvSpPr/>
          <p:nvPr/>
        </p:nvSpPr>
        <p:spPr>
          <a:xfrm>
            <a:off x="5334000" y="3124200"/>
            <a:ext cx="228600" cy="15240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64" name="TextBox 63"/>
          <p:cNvSpPr txBox="1"/>
          <p:nvPr/>
        </p:nvSpPr>
        <p:spPr>
          <a:xfrm>
            <a:off x="4407568" y="2386264"/>
            <a:ext cx="51488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Victim</a:t>
            </a:r>
            <a:endParaRPr lang="en-US" sz="1000" dirty="0"/>
          </a:p>
        </p:txBody>
      </p:sp>
      <p:sp>
        <p:nvSpPr>
          <p:cNvPr id="65" name="Rectangle 64"/>
          <p:cNvSpPr/>
          <p:nvPr/>
        </p:nvSpPr>
        <p:spPr>
          <a:xfrm>
            <a:off x="6172200" y="2362200"/>
            <a:ext cx="1295400" cy="990600"/>
          </a:xfrm>
          <a:prstGeom prst="rect">
            <a:avLst/>
          </a:prstGeom>
          <a:solidFill>
            <a:srgbClr val="FFFF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ectangle 65"/>
          <p:cNvSpPr/>
          <p:nvPr/>
        </p:nvSpPr>
        <p:spPr>
          <a:xfrm>
            <a:off x="6248400" y="2667000"/>
            <a:ext cx="228600" cy="15240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67" name="Rectangle 66"/>
          <p:cNvSpPr/>
          <p:nvPr/>
        </p:nvSpPr>
        <p:spPr>
          <a:xfrm>
            <a:off x="6248400" y="2895600"/>
            <a:ext cx="228600" cy="15240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68" name="Rectangle 67"/>
          <p:cNvSpPr/>
          <p:nvPr/>
        </p:nvSpPr>
        <p:spPr>
          <a:xfrm>
            <a:off x="6248400" y="3124200"/>
            <a:ext cx="228600" cy="15240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69" name="Rectangle 68"/>
          <p:cNvSpPr/>
          <p:nvPr/>
        </p:nvSpPr>
        <p:spPr>
          <a:xfrm>
            <a:off x="6553200" y="2667000"/>
            <a:ext cx="228600" cy="15240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6553200" y="2895600"/>
            <a:ext cx="228600" cy="15240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6553200" y="3124200"/>
            <a:ext cx="228600" cy="15240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72" name="Rectangle 71"/>
          <p:cNvSpPr/>
          <p:nvPr/>
        </p:nvSpPr>
        <p:spPr>
          <a:xfrm>
            <a:off x="6858000" y="2667000"/>
            <a:ext cx="228600" cy="15240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73" name="Rectangle 72"/>
          <p:cNvSpPr/>
          <p:nvPr/>
        </p:nvSpPr>
        <p:spPr>
          <a:xfrm>
            <a:off x="6858000" y="2895600"/>
            <a:ext cx="228600" cy="15240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74" name="Rectangle 73"/>
          <p:cNvSpPr/>
          <p:nvPr/>
        </p:nvSpPr>
        <p:spPr>
          <a:xfrm>
            <a:off x="6858000" y="3124200"/>
            <a:ext cx="228600" cy="15240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75" name="Rectangle 74"/>
          <p:cNvSpPr/>
          <p:nvPr/>
        </p:nvSpPr>
        <p:spPr>
          <a:xfrm>
            <a:off x="7162800" y="2667000"/>
            <a:ext cx="228600" cy="15240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76" name="Rectangle 75"/>
          <p:cNvSpPr/>
          <p:nvPr/>
        </p:nvSpPr>
        <p:spPr>
          <a:xfrm>
            <a:off x="7162800" y="2895600"/>
            <a:ext cx="228600" cy="15240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77" name="Rectangle 76"/>
          <p:cNvSpPr/>
          <p:nvPr/>
        </p:nvSpPr>
        <p:spPr>
          <a:xfrm>
            <a:off x="7162800" y="3124200"/>
            <a:ext cx="228600" cy="15240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78" name="TextBox 77"/>
          <p:cNvSpPr txBox="1"/>
          <p:nvPr/>
        </p:nvSpPr>
        <p:spPr>
          <a:xfrm>
            <a:off x="6236368" y="2386264"/>
            <a:ext cx="86113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Crime Scene</a:t>
            </a:r>
            <a:endParaRPr lang="en-US" sz="1000" dirty="0"/>
          </a:p>
        </p:txBody>
      </p:sp>
      <p:sp>
        <p:nvSpPr>
          <p:cNvPr id="79" name="Rectangle 78"/>
          <p:cNvSpPr/>
          <p:nvPr/>
        </p:nvSpPr>
        <p:spPr>
          <a:xfrm>
            <a:off x="685800" y="3733800"/>
            <a:ext cx="1295400" cy="990600"/>
          </a:xfrm>
          <a:prstGeom prst="rect">
            <a:avLst/>
          </a:prstGeom>
          <a:solidFill>
            <a:srgbClr val="92D05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ectangle 79"/>
          <p:cNvSpPr/>
          <p:nvPr/>
        </p:nvSpPr>
        <p:spPr>
          <a:xfrm>
            <a:off x="762000" y="4038600"/>
            <a:ext cx="228600" cy="15240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81" name="Rectangle 80"/>
          <p:cNvSpPr/>
          <p:nvPr/>
        </p:nvSpPr>
        <p:spPr>
          <a:xfrm>
            <a:off x="762000" y="4267200"/>
            <a:ext cx="228600" cy="15240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82" name="Rectangle 81"/>
          <p:cNvSpPr/>
          <p:nvPr/>
        </p:nvSpPr>
        <p:spPr>
          <a:xfrm>
            <a:off x="762000" y="4495800"/>
            <a:ext cx="228600" cy="15240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83" name="Rectangle 82"/>
          <p:cNvSpPr/>
          <p:nvPr/>
        </p:nvSpPr>
        <p:spPr>
          <a:xfrm>
            <a:off x="1066800" y="4038600"/>
            <a:ext cx="228600" cy="15240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84" name="Rectangle 83"/>
          <p:cNvSpPr/>
          <p:nvPr/>
        </p:nvSpPr>
        <p:spPr>
          <a:xfrm>
            <a:off x="1066800" y="4267200"/>
            <a:ext cx="228600" cy="15240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85" name="Rectangle 84"/>
          <p:cNvSpPr/>
          <p:nvPr/>
        </p:nvSpPr>
        <p:spPr>
          <a:xfrm>
            <a:off x="1066800" y="4495800"/>
            <a:ext cx="228600" cy="15240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86" name="Rectangle 85"/>
          <p:cNvSpPr/>
          <p:nvPr/>
        </p:nvSpPr>
        <p:spPr>
          <a:xfrm>
            <a:off x="1371600" y="4038600"/>
            <a:ext cx="228600" cy="15240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87" name="Rectangle 86"/>
          <p:cNvSpPr/>
          <p:nvPr/>
        </p:nvSpPr>
        <p:spPr>
          <a:xfrm>
            <a:off x="1371600" y="4267200"/>
            <a:ext cx="228600" cy="15240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88" name="Rectangle 87"/>
          <p:cNvSpPr/>
          <p:nvPr/>
        </p:nvSpPr>
        <p:spPr>
          <a:xfrm>
            <a:off x="1371600" y="4495800"/>
            <a:ext cx="228600" cy="15240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1676400" y="4038600"/>
            <a:ext cx="228600" cy="15240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90" name="Rectangle 89"/>
          <p:cNvSpPr/>
          <p:nvPr/>
        </p:nvSpPr>
        <p:spPr>
          <a:xfrm>
            <a:off x="1676400" y="4267200"/>
            <a:ext cx="228600" cy="15240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91" name="Rectangle 90"/>
          <p:cNvSpPr/>
          <p:nvPr/>
        </p:nvSpPr>
        <p:spPr>
          <a:xfrm>
            <a:off x="1676400" y="4495800"/>
            <a:ext cx="228600" cy="15240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92" name="TextBox 91"/>
          <p:cNvSpPr txBox="1"/>
          <p:nvPr/>
        </p:nvSpPr>
        <p:spPr>
          <a:xfrm>
            <a:off x="749968" y="3757864"/>
            <a:ext cx="71526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Witnesses</a:t>
            </a:r>
            <a:endParaRPr lang="en-US" sz="1000" dirty="0"/>
          </a:p>
        </p:txBody>
      </p:sp>
      <p:sp>
        <p:nvSpPr>
          <p:cNvPr id="93" name="Rectangle 92"/>
          <p:cNvSpPr/>
          <p:nvPr/>
        </p:nvSpPr>
        <p:spPr>
          <a:xfrm>
            <a:off x="2514600" y="3733800"/>
            <a:ext cx="1295400" cy="990600"/>
          </a:xfrm>
          <a:prstGeom prst="rect">
            <a:avLst/>
          </a:prstGeom>
          <a:solidFill>
            <a:srgbClr val="00B05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Rectangle 93"/>
          <p:cNvSpPr/>
          <p:nvPr/>
        </p:nvSpPr>
        <p:spPr>
          <a:xfrm>
            <a:off x="2590800" y="4038600"/>
            <a:ext cx="228600" cy="15240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95" name="Rectangle 94"/>
          <p:cNvSpPr/>
          <p:nvPr/>
        </p:nvSpPr>
        <p:spPr>
          <a:xfrm>
            <a:off x="2590800" y="4267200"/>
            <a:ext cx="228600" cy="15240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96" name="Rectangle 95"/>
          <p:cNvSpPr/>
          <p:nvPr/>
        </p:nvSpPr>
        <p:spPr>
          <a:xfrm>
            <a:off x="2590800" y="4495800"/>
            <a:ext cx="228600" cy="15240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97" name="Rectangle 96"/>
          <p:cNvSpPr/>
          <p:nvPr/>
        </p:nvSpPr>
        <p:spPr>
          <a:xfrm>
            <a:off x="2895600" y="4038600"/>
            <a:ext cx="228600" cy="15240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98" name="Rectangle 97"/>
          <p:cNvSpPr/>
          <p:nvPr/>
        </p:nvSpPr>
        <p:spPr>
          <a:xfrm>
            <a:off x="2895600" y="4267200"/>
            <a:ext cx="228600" cy="15240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99" name="Rectangle 98"/>
          <p:cNvSpPr/>
          <p:nvPr/>
        </p:nvSpPr>
        <p:spPr>
          <a:xfrm>
            <a:off x="2895600" y="4495800"/>
            <a:ext cx="228600" cy="15240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00" name="Rectangle 99"/>
          <p:cNvSpPr/>
          <p:nvPr/>
        </p:nvSpPr>
        <p:spPr>
          <a:xfrm>
            <a:off x="3200400" y="4038600"/>
            <a:ext cx="228600" cy="15240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3200400" y="4267200"/>
            <a:ext cx="228600" cy="15240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3200400" y="4495800"/>
            <a:ext cx="228600" cy="15240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03" name="Rectangle 102"/>
          <p:cNvSpPr/>
          <p:nvPr/>
        </p:nvSpPr>
        <p:spPr>
          <a:xfrm>
            <a:off x="3505200" y="4038600"/>
            <a:ext cx="228600" cy="15240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04" name="Rectangle 103"/>
          <p:cNvSpPr/>
          <p:nvPr/>
        </p:nvSpPr>
        <p:spPr>
          <a:xfrm>
            <a:off x="3505200" y="4267200"/>
            <a:ext cx="228600" cy="15240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3505200" y="4495800"/>
            <a:ext cx="228600" cy="15240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06" name="TextBox 105"/>
          <p:cNvSpPr txBox="1"/>
          <p:nvPr/>
        </p:nvSpPr>
        <p:spPr>
          <a:xfrm>
            <a:off x="2578768" y="3757864"/>
            <a:ext cx="83227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News Media</a:t>
            </a:r>
            <a:endParaRPr lang="en-US" sz="1000" dirty="0"/>
          </a:p>
        </p:txBody>
      </p:sp>
      <p:sp>
        <p:nvSpPr>
          <p:cNvPr id="107" name="Rectangle 106"/>
          <p:cNvSpPr/>
          <p:nvPr/>
        </p:nvSpPr>
        <p:spPr>
          <a:xfrm>
            <a:off x="4343400" y="3733800"/>
            <a:ext cx="1295400" cy="990600"/>
          </a:xfrm>
          <a:prstGeom prst="rect">
            <a:avLst/>
          </a:prstGeom>
          <a:solidFill>
            <a:srgbClr val="00B0F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Rectangle 107"/>
          <p:cNvSpPr/>
          <p:nvPr/>
        </p:nvSpPr>
        <p:spPr>
          <a:xfrm>
            <a:off x="4419600" y="4038600"/>
            <a:ext cx="228600" cy="15240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09" name="Rectangle 108"/>
          <p:cNvSpPr/>
          <p:nvPr/>
        </p:nvSpPr>
        <p:spPr>
          <a:xfrm>
            <a:off x="4419600" y="4267200"/>
            <a:ext cx="228600" cy="15240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10" name="Rectangle 109"/>
          <p:cNvSpPr/>
          <p:nvPr/>
        </p:nvSpPr>
        <p:spPr>
          <a:xfrm>
            <a:off x="4419600" y="4495800"/>
            <a:ext cx="228600" cy="15240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11" name="Rectangle 110"/>
          <p:cNvSpPr/>
          <p:nvPr/>
        </p:nvSpPr>
        <p:spPr>
          <a:xfrm>
            <a:off x="4724400" y="4038600"/>
            <a:ext cx="228600" cy="15240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12" name="Rectangle 111"/>
          <p:cNvSpPr/>
          <p:nvPr/>
        </p:nvSpPr>
        <p:spPr>
          <a:xfrm>
            <a:off x="4724400" y="4267200"/>
            <a:ext cx="228600" cy="15240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13" name="Rectangle 112"/>
          <p:cNvSpPr/>
          <p:nvPr/>
        </p:nvSpPr>
        <p:spPr>
          <a:xfrm>
            <a:off x="4724400" y="4495800"/>
            <a:ext cx="228600" cy="15240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14" name="Rectangle 113"/>
          <p:cNvSpPr/>
          <p:nvPr/>
        </p:nvSpPr>
        <p:spPr>
          <a:xfrm>
            <a:off x="5029200" y="4038600"/>
            <a:ext cx="228600" cy="15240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15" name="Rectangle 114"/>
          <p:cNvSpPr/>
          <p:nvPr/>
        </p:nvSpPr>
        <p:spPr>
          <a:xfrm>
            <a:off x="5029200" y="4267200"/>
            <a:ext cx="228600" cy="15240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16" name="Rectangle 115"/>
          <p:cNvSpPr/>
          <p:nvPr/>
        </p:nvSpPr>
        <p:spPr>
          <a:xfrm>
            <a:off x="5029200" y="4495800"/>
            <a:ext cx="228600" cy="15240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17" name="Rectangle 116"/>
          <p:cNvSpPr/>
          <p:nvPr/>
        </p:nvSpPr>
        <p:spPr>
          <a:xfrm>
            <a:off x="5334000" y="4038600"/>
            <a:ext cx="228600" cy="15240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18" name="Rectangle 117"/>
          <p:cNvSpPr/>
          <p:nvPr/>
        </p:nvSpPr>
        <p:spPr>
          <a:xfrm>
            <a:off x="5334000" y="4267200"/>
            <a:ext cx="228600" cy="15240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19" name="Rectangle 118"/>
          <p:cNvSpPr/>
          <p:nvPr/>
        </p:nvSpPr>
        <p:spPr>
          <a:xfrm>
            <a:off x="5334000" y="4495800"/>
            <a:ext cx="228600" cy="15240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0" name="TextBox 119"/>
          <p:cNvSpPr txBox="1"/>
          <p:nvPr/>
        </p:nvSpPr>
        <p:spPr>
          <a:xfrm>
            <a:off x="4407568" y="3757864"/>
            <a:ext cx="47160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Maps</a:t>
            </a:r>
            <a:endParaRPr lang="en-US" sz="1000" dirty="0"/>
          </a:p>
        </p:txBody>
      </p:sp>
      <p:sp>
        <p:nvSpPr>
          <p:cNvPr id="121" name="Rectangle 120"/>
          <p:cNvSpPr/>
          <p:nvPr/>
        </p:nvSpPr>
        <p:spPr>
          <a:xfrm>
            <a:off x="6172200" y="3733800"/>
            <a:ext cx="1295400" cy="990600"/>
          </a:xfrm>
          <a:prstGeom prst="rect">
            <a:avLst/>
          </a:prstGeom>
          <a:solidFill>
            <a:srgbClr val="0070C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Rectangle 121"/>
          <p:cNvSpPr/>
          <p:nvPr/>
        </p:nvSpPr>
        <p:spPr>
          <a:xfrm>
            <a:off x="6248400" y="4038600"/>
            <a:ext cx="228600" cy="15240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3" name="Rectangle 122"/>
          <p:cNvSpPr/>
          <p:nvPr/>
        </p:nvSpPr>
        <p:spPr>
          <a:xfrm>
            <a:off x="6248400" y="4267200"/>
            <a:ext cx="228600" cy="15240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4" name="Rectangle 123"/>
          <p:cNvSpPr/>
          <p:nvPr/>
        </p:nvSpPr>
        <p:spPr>
          <a:xfrm>
            <a:off x="6248400" y="4495800"/>
            <a:ext cx="228600" cy="15240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5" name="Rectangle 124"/>
          <p:cNvSpPr/>
          <p:nvPr/>
        </p:nvSpPr>
        <p:spPr>
          <a:xfrm>
            <a:off x="6553200" y="4038600"/>
            <a:ext cx="228600" cy="15240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6" name="Rectangle 125"/>
          <p:cNvSpPr/>
          <p:nvPr/>
        </p:nvSpPr>
        <p:spPr>
          <a:xfrm>
            <a:off x="6553200" y="4267200"/>
            <a:ext cx="228600" cy="15240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7" name="Rectangle 126"/>
          <p:cNvSpPr/>
          <p:nvPr/>
        </p:nvSpPr>
        <p:spPr>
          <a:xfrm>
            <a:off x="6553200" y="4495800"/>
            <a:ext cx="228600" cy="15240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8" name="Rectangle 127"/>
          <p:cNvSpPr/>
          <p:nvPr/>
        </p:nvSpPr>
        <p:spPr>
          <a:xfrm>
            <a:off x="6858000" y="4038600"/>
            <a:ext cx="228600" cy="15240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9" name="Rectangle 128"/>
          <p:cNvSpPr/>
          <p:nvPr/>
        </p:nvSpPr>
        <p:spPr>
          <a:xfrm>
            <a:off x="6858000" y="4267200"/>
            <a:ext cx="228600" cy="15240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30" name="Rectangle 129"/>
          <p:cNvSpPr/>
          <p:nvPr/>
        </p:nvSpPr>
        <p:spPr>
          <a:xfrm>
            <a:off x="6858000" y="4495800"/>
            <a:ext cx="228600" cy="15240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31" name="Rectangle 130"/>
          <p:cNvSpPr/>
          <p:nvPr/>
        </p:nvSpPr>
        <p:spPr>
          <a:xfrm>
            <a:off x="7162800" y="4038600"/>
            <a:ext cx="228600" cy="15240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32" name="Rectangle 131"/>
          <p:cNvSpPr/>
          <p:nvPr/>
        </p:nvSpPr>
        <p:spPr>
          <a:xfrm>
            <a:off x="7162800" y="4267200"/>
            <a:ext cx="228600" cy="15240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33" name="Rectangle 132"/>
          <p:cNvSpPr/>
          <p:nvPr/>
        </p:nvSpPr>
        <p:spPr>
          <a:xfrm>
            <a:off x="7162800" y="4495800"/>
            <a:ext cx="228600" cy="15240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34" name="TextBox 133"/>
          <p:cNvSpPr txBox="1"/>
          <p:nvPr/>
        </p:nvSpPr>
        <p:spPr>
          <a:xfrm>
            <a:off x="6236368" y="3757864"/>
            <a:ext cx="116410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Media (911, video)</a:t>
            </a:r>
            <a:endParaRPr lang="en-US" sz="1000" dirty="0"/>
          </a:p>
        </p:txBody>
      </p:sp>
      <p:sp>
        <p:nvSpPr>
          <p:cNvPr id="135" name="Rectangle 134"/>
          <p:cNvSpPr/>
          <p:nvPr/>
        </p:nvSpPr>
        <p:spPr>
          <a:xfrm>
            <a:off x="685800" y="5105400"/>
            <a:ext cx="1295400" cy="990600"/>
          </a:xfrm>
          <a:prstGeom prst="rect">
            <a:avLst/>
          </a:prstGeom>
          <a:solidFill>
            <a:srgbClr val="00206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Rectangle 135"/>
          <p:cNvSpPr/>
          <p:nvPr/>
        </p:nvSpPr>
        <p:spPr>
          <a:xfrm>
            <a:off x="762000" y="5410200"/>
            <a:ext cx="228600" cy="15240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37" name="Rectangle 136"/>
          <p:cNvSpPr/>
          <p:nvPr/>
        </p:nvSpPr>
        <p:spPr>
          <a:xfrm>
            <a:off x="762000" y="5638800"/>
            <a:ext cx="228600" cy="15240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38" name="Rectangle 137"/>
          <p:cNvSpPr/>
          <p:nvPr/>
        </p:nvSpPr>
        <p:spPr>
          <a:xfrm>
            <a:off x="762000" y="5867400"/>
            <a:ext cx="228600" cy="15240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39" name="Rectangle 138"/>
          <p:cNvSpPr/>
          <p:nvPr/>
        </p:nvSpPr>
        <p:spPr>
          <a:xfrm>
            <a:off x="1066800" y="5410200"/>
            <a:ext cx="228600" cy="15240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40" name="Rectangle 139"/>
          <p:cNvSpPr/>
          <p:nvPr/>
        </p:nvSpPr>
        <p:spPr>
          <a:xfrm>
            <a:off x="1066800" y="5638800"/>
            <a:ext cx="228600" cy="15240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41" name="Rectangle 140"/>
          <p:cNvSpPr/>
          <p:nvPr/>
        </p:nvSpPr>
        <p:spPr>
          <a:xfrm>
            <a:off x="1066800" y="5867400"/>
            <a:ext cx="228600" cy="15240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42" name="Rectangle 141"/>
          <p:cNvSpPr/>
          <p:nvPr/>
        </p:nvSpPr>
        <p:spPr>
          <a:xfrm>
            <a:off x="1371600" y="5410200"/>
            <a:ext cx="228600" cy="15240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43" name="Rectangle 142"/>
          <p:cNvSpPr/>
          <p:nvPr/>
        </p:nvSpPr>
        <p:spPr>
          <a:xfrm>
            <a:off x="1371600" y="5638800"/>
            <a:ext cx="228600" cy="15240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44" name="Rectangle 143"/>
          <p:cNvSpPr/>
          <p:nvPr/>
        </p:nvSpPr>
        <p:spPr>
          <a:xfrm>
            <a:off x="1371600" y="5867400"/>
            <a:ext cx="228600" cy="15240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45" name="Rectangle 144"/>
          <p:cNvSpPr/>
          <p:nvPr/>
        </p:nvSpPr>
        <p:spPr>
          <a:xfrm>
            <a:off x="1676400" y="5410200"/>
            <a:ext cx="228600" cy="15240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46" name="Rectangle 145"/>
          <p:cNvSpPr/>
          <p:nvPr/>
        </p:nvSpPr>
        <p:spPr>
          <a:xfrm>
            <a:off x="1676400" y="5638800"/>
            <a:ext cx="228600" cy="15240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47" name="Rectangle 146"/>
          <p:cNvSpPr/>
          <p:nvPr/>
        </p:nvSpPr>
        <p:spPr>
          <a:xfrm>
            <a:off x="1676400" y="5867400"/>
            <a:ext cx="228600" cy="15240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48" name="TextBox 147"/>
          <p:cNvSpPr txBox="1"/>
          <p:nvPr/>
        </p:nvSpPr>
        <p:spPr>
          <a:xfrm>
            <a:off x="749968" y="5129464"/>
            <a:ext cx="59022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chemeClr val="bg1"/>
                </a:solidFill>
              </a:rPr>
              <a:t>Reports</a:t>
            </a:r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149" name="Rectangle 148"/>
          <p:cNvSpPr/>
          <p:nvPr/>
        </p:nvSpPr>
        <p:spPr>
          <a:xfrm>
            <a:off x="2514600" y="5105400"/>
            <a:ext cx="1295400" cy="990600"/>
          </a:xfrm>
          <a:prstGeom prst="rect">
            <a:avLst/>
          </a:prstGeom>
          <a:solidFill>
            <a:srgbClr val="7030A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Rectangle 149"/>
          <p:cNvSpPr/>
          <p:nvPr/>
        </p:nvSpPr>
        <p:spPr>
          <a:xfrm>
            <a:off x="2590800" y="5410200"/>
            <a:ext cx="228600" cy="15240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51" name="Rectangle 150"/>
          <p:cNvSpPr/>
          <p:nvPr/>
        </p:nvSpPr>
        <p:spPr>
          <a:xfrm>
            <a:off x="2590800" y="5638800"/>
            <a:ext cx="228600" cy="15240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52" name="Rectangle 151"/>
          <p:cNvSpPr/>
          <p:nvPr/>
        </p:nvSpPr>
        <p:spPr>
          <a:xfrm>
            <a:off x="2590800" y="5867400"/>
            <a:ext cx="228600" cy="15240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53" name="Rectangle 152"/>
          <p:cNvSpPr/>
          <p:nvPr/>
        </p:nvSpPr>
        <p:spPr>
          <a:xfrm>
            <a:off x="2895600" y="5410200"/>
            <a:ext cx="228600" cy="15240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54" name="Rectangle 153"/>
          <p:cNvSpPr/>
          <p:nvPr/>
        </p:nvSpPr>
        <p:spPr>
          <a:xfrm>
            <a:off x="2895600" y="5638800"/>
            <a:ext cx="228600" cy="15240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55" name="Rectangle 154"/>
          <p:cNvSpPr/>
          <p:nvPr/>
        </p:nvSpPr>
        <p:spPr>
          <a:xfrm>
            <a:off x="2895600" y="5867400"/>
            <a:ext cx="228600" cy="15240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56" name="Rectangle 155"/>
          <p:cNvSpPr/>
          <p:nvPr/>
        </p:nvSpPr>
        <p:spPr>
          <a:xfrm>
            <a:off x="3200400" y="5410200"/>
            <a:ext cx="228600" cy="15240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57" name="Rectangle 156"/>
          <p:cNvSpPr/>
          <p:nvPr/>
        </p:nvSpPr>
        <p:spPr>
          <a:xfrm>
            <a:off x="3200400" y="5638800"/>
            <a:ext cx="228600" cy="15240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58" name="Rectangle 157"/>
          <p:cNvSpPr/>
          <p:nvPr/>
        </p:nvSpPr>
        <p:spPr>
          <a:xfrm>
            <a:off x="3200400" y="5867400"/>
            <a:ext cx="228600" cy="15240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59" name="Rectangle 158"/>
          <p:cNvSpPr/>
          <p:nvPr/>
        </p:nvSpPr>
        <p:spPr>
          <a:xfrm>
            <a:off x="3505200" y="5410200"/>
            <a:ext cx="228600" cy="15240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60" name="Rectangle 159"/>
          <p:cNvSpPr/>
          <p:nvPr/>
        </p:nvSpPr>
        <p:spPr>
          <a:xfrm>
            <a:off x="3505200" y="5638800"/>
            <a:ext cx="228600" cy="15240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61" name="Rectangle 160"/>
          <p:cNvSpPr/>
          <p:nvPr/>
        </p:nvSpPr>
        <p:spPr>
          <a:xfrm>
            <a:off x="3505200" y="5867400"/>
            <a:ext cx="228600" cy="15240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62" name="TextBox 161"/>
          <p:cNvSpPr txBox="1"/>
          <p:nvPr/>
        </p:nvSpPr>
        <p:spPr>
          <a:xfrm>
            <a:off x="2578768" y="5129464"/>
            <a:ext cx="88357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chemeClr val="bg1"/>
                </a:solidFill>
              </a:rPr>
              <a:t>Investigators</a:t>
            </a:r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163" name="Rectangle 162"/>
          <p:cNvSpPr/>
          <p:nvPr/>
        </p:nvSpPr>
        <p:spPr>
          <a:xfrm>
            <a:off x="4343400" y="5105400"/>
            <a:ext cx="1295400" cy="99060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" name="Rectangle 163"/>
          <p:cNvSpPr/>
          <p:nvPr/>
        </p:nvSpPr>
        <p:spPr>
          <a:xfrm>
            <a:off x="4419600" y="5410200"/>
            <a:ext cx="228600" cy="15240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65" name="Rectangle 164"/>
          <p:cNvSpPr/>
          <p:nvPr/>
        </p:nvSpPr>
        <p:spPr>
          <a:xfrm>
            <a:off x="4419600" y="5638800"/>
            <a:ext cx="228600" cy="15240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66" name="Rectangle 165"/>
          <p:cNvSpPr/>
          <p:nvPr/>
        </p:nvSpPr>
        <p:spPr>
          <a:xfrm>
            <a:off x="4419600" y="5867400"/>
            <a:ext cx="228600" cy="15240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67" name="Rectangle 166"/>
          <p:cNvSpPr/>
          <p:nvPr/>
        </p:nvSpPr>
        <p:spPr>
          <a:xfrm>
            <a:off x="4724400" y="5410200"/>
            <a:ext cx="228600" cy="15240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68" name="Rectangle 167"/>
          <p:cNvSpPr/>
          <p:nvPr/>
        </p:nvSpPr>
        <p:spPr>
          <a:xfrm>
            <a:off x="4724400" y="5638800"/>
            <a:ext cx="228600" cy="15240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69" name="Rectangle 168"/>
          <p:cNvSpPr/>
          <p:nvPr/>
        </p:nvSpPr>
        <p:spPr>
          <a:xfrm>
            <a:off x="4724400" y="5867400"/>
            <a:ext cx="228600" cy="15240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70" name="Rectangle 169"/>
          <p:cNvSpPr/>
          <p:nvPr/>
        </p:nvSpPr>
        <p:spPr>
          <a:xfrm>
            <a:off x="5029200" y="5410200"/>
            <a:ext cx="228600" cy="15240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71" name="Rectangle 170"/>
          <p:cNvSpPr/>
          <p:nvPr/>
        </p:nvSpPr>
        <p:spPr>
          <a:xfrm>
            <a:off x="5029200" y="5638800"/>
            <a:ext cx="228600" cy="15240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72" name="Rectangle 171"/>
          <p:cNvSpPr/>
          <p:nvPr/>
        </p:nvSpPr>
        <p:spPr>
          <a:xfrm>
            <a:off x="5029200" y="5867400"/>
            <a:ext cx="228600" cy="15240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73" name="Rectangle 172"/>
          <p:cNvSpPr/>
          <p:nvPr/>
        </p:nvSpPr>
        <p:spPr>
          <a:xfrm>
            <a:off x="5334000" y="5410200"/>
            <a:ext cx="228600" cy="15240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74" name="Rectangle 173"/>
          <p:cNvSpPr/>
          <p:nvPr/>
        </p:nvSpPr>
        <p:spPr>
          <a:xfrm>
            <a:off x="5334000" y="5638800"/>
            <a:ext cx="228600" cy="15240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75" name="Rectangle 174"/>
          <p:cNvSpPr/>
          <p:nvPr/>
        </p:nvSpPr>
        <p:spPr>
          <a:xfrm>
            <a:off x="5334000" y="5867400"/>
            <a:ext cx="228600" cy="15240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76" name="TextBox 175"/>
          <p:cNvSpPr txBox="1"/>
          <p:nvPr/>
        </p:nvSpPr>
        <p:spPr>
          <a:xfrm>
            <a:off x="4407568" y="5129464"/>
            <a:ext cx="67839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chemeClr val="bg1"/>
                </a:solidFill>
              </a:rPr>
              <a:t>Overview</a:t>
            </a:r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177" name="Rectangle 176"/>
          <p:cNvSpPr/>
          <p:nvPr/>
        </p:nvSpPr>
        <p:spPr>
          <a:xfrm>
            <a:off x="6172200" y="5105400"/>
            <a:ext cx="1295400" cy="9906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" name="Rectangle 177"/>
          <p:cNvSpPr/>
          <p:nvPr/>
        </p:nvSpPr>
        <p:spPr>
          <a:xfrm>
            <a:off x="6248400" y="5410200"/>
            <a:ext cx="228600" cy="15240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79" name="Rectangle 178"/>
          <p:cNvSpPr/>
          <p:nvPr/>
        </p:nvSpPr>
        <p:spPr>
          <a:xfrm>
            <a:off x="6248400" y="5638800"/>
            <a:ext cx="228600" cy="15240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80" name="Rectangle 179"/>
          <p:cNvSpPr/>
          <p:nvPr/>
        </p:nvSpPr>
        <p:spPr>
          <a:xfrm>
            <a:off x="6248400" y="5867400"/>
            <a:ext cx="228600" cy="15240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81" name="Rectangle 180"/>
          <p:cNvSpPr/>
          <p:nvPr/>
        </p:nvSpPr>
        <p:spPr>
          <a:xfrm>
            <a:off x="6553200" y="5410200"/>
            <a:ext cx="228600" cy="15240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82" name="Rectangle 181"/>
          <p:cNvSpPr/>
          <p:nvPr/>
        </p:nvSpPr>
        <p:spPr>
          <a:xfrm>
            <a:off x="6553200" y="5638800"/>
            <a:ext cx="228600" cy="15240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83" name="Rectangle 182"/>
          <p:cNvSpPr/>
          <p:nvPr/>
        </p:nvSpPr>
        <p:spPr>
          <a:xfrm>
            <a:off x="6553200" y="5867400"/>
            <a:ext cx="228600" cy="15240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84" name="Rectangle 183"/>
          <p:cNvSpPr/>
          <p:nvPr/>
        </p:nvSpPr>
        <p:spPr>
          <a:xfrm>
            <a:off x="6858000" y="5410200"/>
            <a:ext cx="228600" cy="15240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85" name="Rectangle 184"/>
          <p:cNvSpPr/>
          <p:nvPr/>
        </p:nvSpPr>
        <p:spPr>
          <a:xfrm>
            <a:off x="6858000" y="5638800"/>
            <a:ext cx="228600" cy="15240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86" name="Rectangle 185"/>
          <p:cNvSpPr/>
          <p:nvPr/>
        </p:nvSpPr>
        <p:spPr>
          <a:xfrm>
            <a:off x="6858000" y="5867400"/>
            <a:ext cx="228600" cy="15240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87" name="Rectangle 186"/>
          <p:cNvSpPr/>
          <p:nvPr/>
        </p:nvSpPr>
        <p:spPr>
          <a:xfrm>
            <a:off x="7162800" y="5410200"/>
            <a:ext cx="228600" cy="15240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88" name="Rectangle 187"/>
          <p:cNvSpPr/>
          <p:nvPr/>
        </p:nvSpPr>
        <p:spPr>
          <a:xfrm>
            <a:off x="7162800" y="5638800"/>
            <a:ext cx="228600" cy="15240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89" name="Rectangle 188"/>
          <p:cNvSpPr/>
          <p:nvPr/>
        </p:nvSpPr>
        <p:spPr>
          <a:xfrm>
            <a:off x="7162800" y="5867400"/>
            <a:ext cx="228600" cy="15240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90" name="TextBox 189"/>
          <p:cNvSpPr txBox="1"/>
          <p:nvPr/>
        </p:nvSpPr>
        <p:spPr>
          <a:xfrm>
            <a:off x="6236368" y="5129464"/>
            <a:ext cx="39145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chemeClr val="bg1"/>
                </a:solidFill>
              </a:rPr>
              <a:t>TBA</a:t>
            </a:r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248" name="Freeform 247"/>
          <p:cNvSpPr/>
          <p:nvPr/>
        </p:nvSpPr>
        <p:spPr>
          <a:xfrm>
            <a:off x="685800" y="733926"/>
            <a:ext cx="1299411" cy="1636295"/>
          </a:xfrm>
          <a:custGeom>
            <a:avLst/>
            <a:gdLst>
              <a:gd name="connsiteX0" fmla="*/ 60158 w 1299411"/>
              <a:gd name="connsiteY0" fmla="*/ 12032 h 1636295"/>
              <a:gd name="connsiteX1" fmla="*/ 0 w 1299411"/>
              <a:gd name="connsiteY1" fmla="*/ 1624263 h 1636295"/>
              <a:gd name="connsiteX2" fmla="*/ 1299411 w 1299411"/>
              <a:gd name="connsiteY2" fmla="*/ 1636295 h 1636295"/>
              <a:gd name="connsiteX3" fmla="*/ 312821 w 1299411"/>
              <a:gd name="connsiteY3" fmla="*/ 0 h 16362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99411" h="1636295">
                <a:moveTo>
                  <a:pt x="60158" y="12032"/>
                </a:moveTo>
                <a:lnTo>
                  <a:pt x="0" y="1624263"/>
                </a:lnTo>
                <a:lnTo>
                  <a:pt x="1299411" y="1636295"/>
                </a:lnTo>
                <a:lnTo>
                  <a:pt x="312821" y="0"/>
                </a:lnTo>
              </a:path>
            </a:pathLst>
          </a:custGeom>
          <a:gradFill flip="none" rotWithShape="1">
            <a:gsLst>
              <a:gs pos="0">
                <a:schemeClr val="bg1">
                  <a:lumMod val="65000"/>
                  <a:tint val="66000"/>
                  <a:satMod val="160000"/>
                  <a:alpha val="55000"/>
                </a:schemeClr>
              </a:gs>
              <a:gs pos="50000">
                <a:schemeClr val="bg1">
                  <a:lumMod val="65000"/>
                  <a:tint val="44500"/>
                  <a:satMod val="160000"/>
                  <a:alpha val="32000"/>
                </a:schemeClr>
              </a:gs>
              <a:gs pos="100000">
                <a:schemeClr val="bg1">
                  <a:lumMod val="65000"/>
                  <a:tint val="23500"/>
                  <a:satMod val="160000"/>
                  <a:alpha val="50000"/>
                </a:schemeClr>
              </a:gs>
            </a:gsLst>
            <a:lin ang="2700000" scaled="1"/>
            <a:tileRect/>
          </a:gradFill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9" name="Freeform 248"/>
          <p:cNvSpPr/>
          <p:nvPr/>
        </p:nvSpPr>
        <p:spPr>
          <a:xfrm>
            <a:off x="1672389" y="745958"/>
            <a:ext cx="5787190" cy="1624263"/>
          </a:xfrm>
          <a:custGeom>
            <a:avLst/>
            <a:gdLst>
              <a:gd name="connsiteX0" fmla="*/ 0 w 5787190"/>
              <a:gd name="connsiteY0" fmla="*/ 0 h 1624263"/>
              <a:gd name="connsiteX1" fmla="*/ 4487779 w 5787190"/>
              <a:gd name="connsiteY1" fmla="*/ 1612231 h 1624263"/>
              <a:gd name="connsiteX2" fmla="*/ 5787190 w 5787190"/>
              <a:gd name="connsiteY2" fmla="*/ 1624263 h 1624263"/>
              <a:gd name="connsiteX3" fmla="*/ 216569 w 5787190"/>
              <a:gd name="connsiteY3" fmla="*/ 24063 h 1624263"/>
              <a:gd name="connsiteX4" fmla="*/ 0 w 5787190"/>
              <a:gd name="connsiteY4" fmla="*/ 0 h 16242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787190" h="1624263">
                <a:moveTo>
                  <a:pt x="0" y="0"/>
                </a:moveTo>
                <a:lnTo>
                  <a:pt x="4487779" y="1612231"/>
                </a:lnTo>
                <a:lnTo>
                  <a:pt x="5787190" y="1624263"/>
                </a:lnTo>
                <a:lnTo>
                  <a:pt x="216569" y="24063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65000"/>
                  <a:tint val="66000"/>
                  <a:satMod val="160000"/>
                  <a:alpha val="55000"/>
                </a:schemeClr>
              </a:gs>
              <a:gs pos="50000">
                <a:schemeClr val="bg1">
                  <a:lumMod val="65000"/>
                  <a:tint val="44500"/>
                  <a:satMod val="160000"/>
                  <a:alpha val="32000"/>
                </a:schemeClr>
              </a:gs>
              <a:gs pos="100000">
                <a:schemeClr val="bg1">
                  <a:lumMod val="65000"/>
                  <a:tint val="23500"/>
                  <a:satMod val="160000"/>
                  <a:alpha val="50000"/>
                </a:schemeClr>
              </a:gs>
            </a:gsLst>
            <a:lin ang="27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50" name="Freeform 249"/>
          <p:cNvSpPr/>
          <p:nvPr/>
        </p:nvSpPr>
        <p:spPr>
          <a:xfrm>
            <a:off x="1070811" y="757989"/>
            <a:ext cx="2743200" cy="1612232"/>
          </a:xfrm>
          <a:custGeom>
            <a:avLst/>
            <a:gdLst>
              <a:gd name="connsiteX0" fmla="*/ 0 w 2743200"/>
              <a:gd name="connsiteY0" fmla="*/ 0 h 1612232"/>
              <a:gd name="connsiteX1" fmla="*/ 1443789 w 2743200"/>
              <a:gd name="connsiteY1" fmla="*/ 1600200 h 1612232"/>
              <a:gd name="connsiteX2" fmla="*/ 2743200 w 2743200"/>
              <a:gd name="connsiteY2" fmla="*/ 1612232 h 1612232"/>
              <a:gd name="connsiteX3" fmla="*/ 228600 w 2743200"/>
              <a:gd name="connsiteY3" fmla="*/ 24064 h 1612232"/>
              <a:gd name="connsiteX4" fmla="*/ 0 w 2743200"/>
              <a:gd name="connsiteY4" fmla="*/ 0 h 16122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43200" h="1612232">
                <a:moveTo>
                  <a:pt x="0" y="0"/>
                </a:moveTo>
                <a:lnTo>
                  <a:pt x="1443789" y="1600200"/>
                </a:lnTo>
                <a:lnTo>
                  <a:pt x="2743200" y="1612232"/>
                </a:lnTo>
                <a:lnTo>
                  <a:pt x="228600" y="24064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65000"/>
                  <a:tint val="66000"/>
                  <a:satMod val="160000"/>
                  <a:alpha val="55000"/>
                </a:schemeClr>
              </a:gs>
              <a:gs pos="50000">
                <a:schemeClr val="bg1">
                  <a:lumMod val="65000"/>
                  <a:tint val="44500"/>
                  <a:satMod val="160000"/>
                  <a:alpha val="32000"/>
                </a:schemeClr>
              </a:gs>
              <a:gs pos="100000">
                <a:schemeClr val="bg1">
                  <a:lumMod val="65000"/>
                  <a:tint val="23500"/>
                  <a:satMod val="160000"/>
                  <a:alpha val="50000"/>
                </a:schemeClr>
              </a:gs>
            </a:gsLst>
            <a:lin ang="27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51" name="Freeform 250"/>
          <p:cNvSpPr/>
          <p:nvPr/>
        </p:nvSpPr>
        <p:spPr>
          <a:xfrm>
            <a:off x="1383632" y="733926"/>
            <a:ext cx="4271210" cy="1612232"/>
          </a:xfrm>
          <a:custGeom>
            <a:avLst/>
            <a:gdLst>
              <a:gd name="connsiteX0" fmla="*/ 0 w 4271210"/>
              <a:gd name="connsiteY0" fmla="*/ 0 h 1612232"/>
              <a:gd name="connsiteX1" fmla="*/ 2959768 w 4271210"/>
              <a:gd name="connsiteY1" fmla="*/ 1612232 h 1612232"/>
              <a:gd name="connsiteX2" fmla="*/ 4271210 w 4271210"/>
              <a:gd name="connsiteY2" fmla="*/ 1612232 h 1612232"/>
              <a:gd name="connsiteX3" fmla="*/ 216568 w 4271210"/>
              <a:gd name="connsiteY3" fmla="*/ 36095 h 1612232"/>
              <a:gd name="connsiteX4" fmla="*/ 0 w 4271210"/>
              <a:gd name="connsiteY4" fmla="*/ 0 h 16122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271210" h="1612232">
                <a:moveTo>
                  <a:pt x="0" y="0"/>
                </a:moveTo>
                <a:lnTo>
                  <a:pt x="2959768" y="1612232"/>
                </a:lnTo>
                <a:lnTo>
                  <a:pt x="4271210" y="1612232"/>
                </a:lnTo>
                <a:lnTo>
                  <a:pt x="216568" y="36095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65000"/>
                  <a:tint val="66000"/>
                  <a:satMod val="160000"/>
                  <a:alpha val="55000"/>
                </a:schemeClr>
              </a:gs>
              <a:gs pos="50000">
                <a:schemeClr val="bg1">
                  <a:lumMod val="65000"/>
                  <a:tint val="44500"/>
                  <a:satMod val="160000"/>
                  <a:alpha val="32000"/>
                </a:schemeClr>
              </a:gs>
              <a:gs pos="100000">
                <a:schemeClr val="bg1">
                  <a:lumMod val="65000"/>
                  <a:tint val="23500"/>
                  <a:satMod val="160000"/>
                  <a:alpha val="50000"/>
                </a:schemeClr>
              </a:gs>
            </a:gsLst>
            <a:lin ang="27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838200"/>
            <a:ext cx="228600" cy="152400"/>
          </a:xfrm>
          <a:prstGeom prst="rect">
            <a:avLst/>
          </a:prstGeom>
          <a:solidFill>
            <a:srgbClr val="92D05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62000" y="1066800"/>
            <a:ext cx="228600" cy="152400"/>
          </a:xfrm>
          <a:prstGeom prst="rect">
            <a:avLst/>
          </a:prstGeom>
          <a:solidFill>
            <a:srgbClr val="00206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66800" y="838200"/>
            <a:ext cx="228600" cy="152400"/>
          </a:xfrm>
          <a:prstGeom prst="rect">
            <a:avLst/>
          </a:prstGeom>
          <a:solidFill>
            <a:srgbClr val="00B05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66800" y="1066800"/>
            <a:ext cx="228600" cy="152400"/>
          </a:xfrm>
          <a:prstGeom prst="rect">
            <a:avLst/>
          </a:prstGeom>
          <a:solidFill>
            <a:srgbClr val="7030A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371600" y="838200"/>
            <a:ext cx="228600" cy="152400"/>
          </a:xfrm>
          <a:prstGeom prst="rect">
            <a:avLst/>
          </a:prstGeom>
          <a:solidFill>
            <a:srgbClr val="00B0F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1371600" y="1066800"/>
            <a:ext cx="228600" cy="15240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1676400" y="838200"/>
            <a:ext cx="228600" cy="152400"/>
          </a:xfrm>
          <a:prstGeom prst="rect">
            <a:avLst/>
          </a:prstGeom>
          <a:solidFill>
            <a:srgbClr val="0070C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676400" y="1066800"/>
            <a:ext cx="228600" cy="1524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52" name="Title 251"/>
          <p:cNvSpPr>
            <a:spLocks noGrp="1"/>
          </p:cNvSpPr>
          <p:nvPr>
            <p:ph type="title"/>
          </p:nvPr>
        </p:nvSpPr>
        <p:spPr>
          <a:xfrm>
            <a:off x="4572000" y="274638"/>
            <a:ext cx="4114800" cy="11430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Case Management Splash Screen Overview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806957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Rectangle 190"/>
          <p:cNvSpPr/>
          <p:nvPr/>
        </p:nvSpPr>
        <p:spPr>
          <a:xfrm>
            <a:off x="685800" y="304800"/>
            <a:ext cx="1295400" cy="990600"/>
          </a:xfrm>
          <a:prstGeom prst="rect">
            <a:avLst/>
          </a:prstGeom>
          <a:solidFill>
            <a:srgbClr val="C00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2" name="Rectangle 191"/>
          <p:cNvSpPr/>
          <p:nvPr/>
        </p:nvSpPr>
        <p:spPr>
          <a:xfrm>
            <a:off x="762000" y="609600"/>
            <a:ext cx="228600" cy="15240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95" name="Rectangle 194"/>
          <p:cNvSpPr/>
          <p:nvPr/>
        </p:nvSpPr>
        <p:spPr>
          <a:xfrm>
            <a:off x="1066800" y="609600"/>
            <a:ext cx="228600" cy="15240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98" name="Rectangle 197"/>
          <p:cNvSpPr/>
          <p:nvPr/>
        </p:nvSpPr>
        <p:spPr>
          <a:xfrm>
            <a:off x="1371600" y="609600"/>
            <a:ext cx="228600" cy="15240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01" name="Rectangle 200"/>
          <p:cNvSpPr/>
          <p:nvPr/>
        </p:nvSpPr>
        <p:spPr>
          <a:xfrm>
            <a:off x="1676400" y="609600"/>
            <a:ext cx="228600" cy="15240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04" name="TextBox 203"/>
          <p:cNvSpPr txBox="1"/>
          <p:nvPr/>
        </p:nvSpPr>
        <p:spPr>
          <a:xfrm>
            <a:off x="749968" y="328864"/>
            <a:ext cx="63190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Timeline</a:t>
            </a:r>
            <a:endParaRPr lang="en-US" sz="1000" dirty="0"/>
          </a:p>
        </p:txBody>
      </p:sp>
      <p:sp>
        <p:nvSpPr>
          <p:cNvPr id="23" name="Rectangle 22"/>
          <p:cNvSpPr/>
          <p:nvPr/>
        </p:nvSpPr>
        <p:spPr>
          <a:xfrm>
            <a:off x="685800" y="2362200"/>
            <a:ext cx="1295400" cy="990600"/>
          </a:xfrm>
          <a:prstGeom prst="rect">
            <a:avLst/>
          </a:prstGeom>
          <a:solidFill>
            <a:schemeClr val="bg1">
              <a:lumMod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762000" y="2667000"/>
            <a:ext cx="1143000" cy="609600"/>
          </a:xfrm>
          <a:prstGeom prst="rect">
            <a:avLst/>
          </a:prstGeom>
          <a:solidFill>
            <a:schemeClr val="bg1">
              <a:lumMod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749968" y="2386264"/>
            <a:ext cx="797013" cy="246221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chemeClr val="bg1"/>
                </a:solidFill>
              </a:rPr>
              <a:t>Moment #1</a:t>
            </a:r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2514600" y="2362200"/>
            <a:ext cx="1295400" cy="990600"/>
          </a:xfrm>
          <a:prstGeom prst="rect">
            <a:avLst/>
          </a:prstGeom>
          <a:solidFill>
            <a:schemeClr val="bg1">
              <a:lumMod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2590800" y="2667000"/>
            <a:ext cx="1143000" cy="609600"/>
          </a:xfrm>
          <a:prstGeom prst="rect">
            <a:avLst/>
          </a:prstGeom>
          <a:solidFill>
            <a:schemeClr val="bg1">
              <a:lumMod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2578768" y="2386264"/>
            <a:ext cx="797013" cy="246221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chemeClr val="bg1"/>
                </a:solidFill>
              </a:rPr>
              <a:t>Moment #2</a:t>
            </a:r>
          </a:p>
        </p:txBody>
      </p:sp>
      <p:sp>
        <p:nvSpPr>
          <p:cNvPr id="51" name="Rectangle 50"/>
          <p:cNvSpPr/>
          <p:nvPr/>
        </p:nvSpPr>
        <p:spPr>
          <a:xfrm>
            <a:off x="4343400" y="2362200"/>
            <a:ext cx="1295400" cy="990600"/>
          </a:xfrm>
          <a:prstGeom prst="rect">
            <a:avLst/>
          </a:prstGeom>
          <a:solidFill>
            <a:schemeClr val="bg1">
              <a:lumMod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4419600" y="2667000"/>
            <a:ext cx="1143000" cy="609600"/>
          </a:xfrm>
          <a:prstGeom prst="rect">
            <a:avLst/>
          </a:prstGeom>
          <a:solidFill>
            <a:schemeClr val="bg1">
              <a:lumMod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4407568" y="2386264"/>
            <a:ext cx="797013" cy="246221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chemeClr val="bg1"/>
                </a:solidFill>
              </a:rPr>
              <a:t>Moment #3</a:t>
            </a:r>
          </a:p>
        </p:txBody>
      </p:sp>
      <p:sp>
        <p:nvSpPr>
          <p:cNvPr id="65" name="Rectangle 64"/>
          <p:cNvSpPr/>
          <p:nvPr/>
        </p:nvSpPr>
        <p:spPr>
          <a:xfrm>
            <a:off x="6172200" y="2362200"/>
            <a:ext cx="1295400" cy="990600"/>
          </a:xfrm>
          <a:prstGeom prst="rect">
            <a:avLst/>
          </a:prstGeom>
          <a:solidFill>
            <a:schemeClr val="bg1">
              <a:lumMod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6248400" y="2667000"/>
            <a:ext cx="1143000" cy="609600"/>
          </a:xfrm>
          <a:prstGeom prst="rect">
            <a:avLst/>
          </a:prstGeom>
          <a:solidFill>
            <a:schemeClr val="bg1">
              <a:lumMod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6236368" y="2386264"/>
            <a:ext cx="797013" cy="246221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chemeClr val="bg1"/>
                </a:solidFill>
              </a:rPr>
              <a:t>Moment #4</a:t>
            </a:r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248" name="Freeform 247"/>
          <p:cNvSpPr/>
          <p:nvPr/>
        </p:nvSpPr>
        <p:spPr>
          <a:xfrm>
            <a:off x="685800" y="733926"/>
            <a:ext cx="1299411" cy="1636295"/>
          </a:xfrm>
          <a:custGeom>
            <a:avLst/>
            <a:gdLst>
              <a:gd name="connsiteX0" fmla="*/ 60158 w 1299411"/>
              <a:gd name="connsiteY0" fmla="*/ 12032 h 1636295"/>
              <a:gd name="connsiteX1" fmla="*/ 0 w 1299411"/>
              <a:gd name="connsiteY1" fmla="*/ 1624263 h 1636295"/>
              <a:gd name="connsiteX2" fmla="*/ 1299411 w 1299411"/>
              <a:gd name="connsiteY2" fmla="*/ 1636295 h 1636295"/>
              <a:gd name="connsiteX3" fmla="*/ 312821 w 1299411"/>
              <a:gd name="connsiteY3" fmla="*/ 0 h 16362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99411" h="1636295">
                <a:moveTo>
                  <a:pt x="60158" y="12032"/>
                </a:moveTo>
                <a:lnTo>
                  <a:pt x="0" y="1624263"/>
                </a:lnTo>
                <a:lnTo>
                  <a:pt x="1299411" y="1636295"/>
                </a:lnTo>
                <a:lnTo>
                  <a:pt x="312821" y="0"/>
                </a:lnTo>
              </a:path>
            </a:pathLst>
          </a:custGeom>
          <a:gradFill flip="none" rotWithShape="1">
            <a:gsLst>
              <a:gs pos="0">
                <a:schemeClr val="bg1">
                  <a:lumMod val="65000"/>
                  <a:tint val="66000"/>
                  <a:satMod val="160000"/>
                  <a:alpha val="55000"/>
                </a:schemeClr>
              </a:gs>
              <a:gs pos="50000">
                <a:schemeClr val="bg1">
                  <a:lumMod val="65000"/>
                  <a:tint val="44500"/>
                  <a:satMod val="160000"/>
                  <a:alpha val="32000"/>
                </a:schemeClr>
              </a:gs>
              <a:gs pos="100000">
                <a:schemeClr val="bg1">
                  <a:lumMod val="65000"/>
                  <a:tint val="23500"/>
                  <a:satMod val="160000"/>
                  <a:alpha val="50000"/>
                </a:schemeClr>
              </a:gs>
            </a:gsLst>
            <a:lin ang="2700000" scaled="1"/>
            <a:tileRect/>
          </a:gradFill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9" name="Freeform 248"/>
          <p:cNvSpPr/>
          <p:nvPr/>
        </p:nvSpPr>
        <p:spPr>
          <a:xfrm>
            <a:off x="1672389" y="745958"/>
            <a:ext cx="5787190" cy="1624263"/>
          </a:xfrm>
          <a:custGeom>
            <a:avLst/>
            <a:gdLst>
              <a:gd name="connsiteX0" fmla="*/ 0 w 5787190"/>
              <a:gd name="connsiteY0" fmla="*/ 0 h 1624263"/>
              <a:gd name="connsiteX1" fmla="*/ 4487779 w 5787190"/>
              <a:gd name="connsiteY1" fmla="*/ 1612231 h 1624263"/>
              <a:gd name="connsiteX2" fmla="*/ 5787190 w 5787190"/>
              <a:gd name="connsiteY2" fmla="*/ 1624263 h 1624263"/>
              <a:gd name="connsiteX3" fmla="*/ 216569 w 5787190"/>
              <a:gd name="connsiteY3" fmla="*/ 24063 h 1624263"/>
              <a:gd name="connsiteX4" fmla="*/ 0 w 5787190"/>
              <a:gd name="connsiteY4" fmla="*/ 0 h 16242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787190" h="1624263">
                <a:moveTo>
                  <a:pt x="0" y="0"/>
                </a:moveTo>
                <a:lnTo>
                  <a:pt x="4487779" y="1612231"/>
                </a:lnTo>
                <a:lnTo>
                  <a:pt x="5787190" y="1624263"/>
                </a:lnTo>
                <a:lnTo>
                  <a:pt x="216569" y="24063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65000"/>
                  <a:tint val="66000"/>
                  <a:satMod val="160000"/>
                  <a:alpha val="55000"/>
                </a:schemeClr>
              </a:gs>
              <a:gs pos="50000">
                <a:schemeClr val="bg1">
                  <a:lumMod val="65000"/>
                  <a:tint val="44500"/>
                  <a:satMod val="160000"/>
                  <a:alpha val="32000"/>
                </a:schemeClr>
              </a:gs>
              <a:gs pos="100000">
                <a:schemeClr val="bg1">
                  <a:lumMod val="65000"/>
                  <a:tint val="23500"/>
                  <a:satMod val="160000"/>
                  <a:alpha val="50000"/>
                </a:schemeClr>
              </a:gs>
            </a:gsLst>
            <a:lin ang="27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50" name="Freeform 249"/>
          <p:cNvSpPr/>
          <p:nvPr/>
        </p:nvSpPr>
        <p:spPr>
          <a:xfrm>
            <a:off x="1070811" y="757989"/>
            <a:ext cx="2743200" cy="1612232"/>
          </a:xfrm>
          <a:custGeom>
            <a:avLst/>
            <a:gdLst>
              <a:gd name="connsiteX0" fmla="*/ 0 w 2743200"/>
              <a:gd name="connsiteY0" fmla="*/ 0 h 1612232"/>
              <a:gd name="connsiteX1" fmla="*/ 1443789 w 2743200"/>
              <a:gd name="connsiteY1" fmla="*/ 1600200 h 1612232"/>
              <a:gd name="connsiteX2" fmla="*/ 2743200 w 2743200"/>
              <a:gd name="connsiteY2" fmla="*/ 1612232 h 1612232"/>
              <a:gd name="connsiteX3" fmla="*/ 228600 w 2743200"/>
              <a:gd name="connsiteY3" fmla="*/ 24064 h 1612232"/>
              <a:gd name="connsiteX4" fmla="*/ 0 w 2743200"/>
              <a:gd name="connsiteY4" fmla="*/ 0 h 16122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43200" h="1612232">
                <a:moveTo>
                  <a:pt x="0" y="0"/>
                </a:moveTo>
                <a:lnTo>
                  <a:pt x="1443789" y="1600200"/>
                </a:lnTo>
                <a:lnTo>
                  <a:pt x="2743200" y="1612232"/>
                </a:lnTo>
                <a:lnTo>
                  <a:pt x="228600" y="24064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65000"/>
                  <a:tint val="66000"/>
                  <a:satMod val="160000"/>
                  <a:alpha val="55000"/>
                </a:schemeClr>
              </a:gs>
              <a:gs pos="50000">
                <a:schemeClr val="bg1">
                  <a:lumMod val="65000"/>
                  <a:tint val="44500"/>
                  <a:satMod val="160000"/>
                  <a:alpha val="32000"/>
                </a:schemeClr>
              </a:gs>
              <a:gs pos="100000">
                <a:schemeClr val="bg1">
                  <a:lumMod val="65000"/>
                  <a:tint val="23500"/>
                  <a:satMod val="160000"/>
                  <a:alpha val="50000"/>
                </a:schemeClr>
              </a:gs>
            </a:gsLst>
            <a:lin ang="27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51" name="Freeform 250"/>
          <p:cNvSpPr/>
          <p:nvPr/>
        </p:nvSpPr>
        <p:spPr>
          <a:xfrm>
            <a:off x="1383632" y="733926"/>
            <a:ext cx="4271210" cy="1612232"/>
          </a:xfrm>
          <a:custGeom>
            <a:avLst/>
            <a:gdLst>
              <a:gd name="connsiteX0" fmla="*/ 0 w 4271210"/>
              <a:gd name="connsiteY0" fmla="*/ 0 h 1612232"/>
              <a:gd name="connsiteX1" fmla="*/ 2959768 w 4271210"/>
              <a:gd name="connsiteY1" fmla="*/ 1612232 h 1612232"/>
              <a:gd name="connsiteX2" fmla="*/ 4271210 w 4271210"/>
              <a:gd name="connsiteY2" fmla="*/ 1612232 h 1612232"/>
              <a:gd name="connsiteX3" fmla="*/ 216568 w 4271210"/>
              <a:gd name="connsiteY3" fmla="*/ 36095 h 1612232"/>
              <a:gd name="connsiteX4" fmla="*/ 0 w 4271210"/>
              <a:gd name="connsiteY4" fmla="*/ 0 h 16122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271210" h="1612232">
                <a:moveTo>
                  <a:pt x="0" y="0"/>
                </a:moveTo>
                <a:lnTo>
                  <a:pt x="2959768" y="1612232"/>
                </a:lnTo>
                <a:lnTo>
                  <a:pt x="4271210" y="1612232"/>
                </a:lnTo>
                <a:lnTo>
                  <a:pt x="216568" y="36095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65000"/>
                  <a:tint val="66000"/>
                  <a:satMod val="160000"/>
                  <a:alpha val="55000"/>
                </a:schemeClr>
              </a:gs>
              <a:gs pos="50000">
                <a:schemeClr val="bg1">
                  <a:lumMod val="65000"/>
                  <a:tint val="44500"/>
                  <a:satMod val="160000"/>
                  <a:alpha val="32000"/>
                </a:schemeClr>
              </a:gs>
              <a:gs pos="100000">
                <a:schemeClr val="bg1">
                  <a:lumMod val="65000"/>
                  <a:tint val="23500"/>
                  <a:satMod val="160000"/>
                  <a:alpha val="50000"/>
                </a:schemeClr>
              </a:gs>
            </a:gsLst>
            <a:lin ang="27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52" name="Title 251"/>
          <p:cNvSpPr>
            <a:spLocks noGrp="1"/>
          </p:cNvSpPr>
          <p:nvPr>
            <p:ph type="title"/>
          </p:nvPr>
        </p:nvSpPr>
        <p:spPr>
          <a:xfrm>
            <a:off x="4572000" y="274638"/>
            <a:ext cx="4114800" cy="11430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Overall timeline for Case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3307961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Rectangle 271"/>
          <p:cNvSpPr/>
          <p:nvPr/>
        </p:nvSpPr>
        <p:spPr>
          <a:xfrm>
            <a:off x="6477000" y="2667000"/>
            <a:ext cx="1295400" cy="990600"/>
          </a:xfrm>
          <a:prstGeom prst="rect">
            <a:avLst/>
          </a:prstGeom>
          <a:solidFill>
            <a:schemeClr val="bg1">
              <a:lumMod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73" name="Rectangle 272"/>
          <p:cNvSpPr/>
          <p:nvPr/>
        </p:nvSpPr>
        <p:spPr>
          <a:xfrm>
            <a:off x="6324600" y="2514600"/>
            <a:ext cx="1295400" cy="990600"/>
          </a:xfrm>
          <a:prstGeom prst="rect">
            <a:avLst/>
          </a:prstGeom>
          <a:solidFill>
            <a:schemeClr val="bg1">
              <a:lumMod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71" name="Rectangle 270"/>
          <p:cNvSpPr/>
          <p:nvPr/>
        </p:nvSpPr>
        <p:spPr>
          <a:xfrm>
            <a:off x="2819400" y="2667000"/>
            <a:ext cx="1295400" cy="990600"/>
          </a:xfrm>
          <a:prstGeom prst="rect">
            <a:avLst/>
          </a:prstGeom>
          <a:solidFill>
            <a:schemeClr val="bg1">
              <a:lumMod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70" name="Rectangle 269"/>
          <p:cNvSpPr/>
          <p:nvPr/>
        </p:nvSpPr>
        <p:spPr>
          <a:xfrm>
            <a:off x="2667000" y="2514600"/>
            <a:ext cx="1295400" cy="990600"/>
          </a:xfrm>
          <a:prstGeom prst="rect">
            <a:avLst/>
          </a:prstGeom>
          <a:solidFill>
            <a:schemeClr val="bg1">
              <a:lumMod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69" name="Rectangle 268"/>
          <p:cNvSpPr/>
          <p:nvPr/>
        </p:nvSpPr>
        <p:spPr>
          <a:xfrm>
            <a:off x="990600" y="2667000"/>
            <a:ext cx="1295400" cy="990600"/>
          </a:xfrm>
          <a:prstGeom prst="rect">
            <a:avLst/>
          </a:prstGeom>
          <a:solidFill>
            <a:schemeClr val="bg1">
              <a:lumMod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68" name="Rectangle 267"/>
          <p:cNvSpPr/>
          <p:nvPr/>
        </p:nvSpPr>
        <p:spPr>
          <a:xfrm>
            <a:off x="838200" y="2514600"/>
            <a:ext cx="1295400" cy="990600"/>
          </a:xfrm>
          <a:prstGeom prst="rect">
            <a:avLst/>
          </a:prstGeom>
          <a:solidFill>
            <a:schemeClr val="bg1">
              <a:lumMod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54" name="Rectangle 253"/>
          <p:cNvSpPr/>
          <p:nvPr/>
        </p:nvSpPr>
        <p:spPr>
          <a:xfrm>
            <a:off x="685800" y="296776"/>
            <a:ext cx="1295400" cy="990600"/>
          </a:xfrm>
          <a:prstGeom prst="rect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5" name="Rectangle 254"/>
          <p:cNvSpPr/>
          <p:nvPr/>
        </p:nvSpPr>
        <p:spPr>
          <a:xfrm>
            <a:off x="762000" y="601576"/>
            <a:ext cx="228600" cy="15240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56" name="Rectangle 255"/>
          <p:cNvSpPr/>
          <p:nvPr/>
        </p:nvSpPr>
        <p:spPr>
          <a:xfrm>
            <a:off x="762000" y="830176"/>
            <a:ext cx="228600" cy="15240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57" name="Rectangle 256"/>
          <p:cNvSpPr/>
          <p:nvPr/>
        </p:nvSpPr>
        <p:spPr>
          <a:xfrm>
            <a:off x="762000" y="1058776"/>
            <a:ext cx="228600" cy="15240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58" name="Rectangle 257"/>
          <p:cNvSpPr/>
          <p:nvPr/>
        </p:nvSpPr>
        <p:spPr>
          <a:xfrm>
            <a:off x="1066800" y="601576"/>
            <a:ext cx="228600" cy="15240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59" name="Rectangle 258"/>
          <p:cNvSpPr/>
          <p:nvPr/>
        </p:nvSpPr>
        <p:spPr>
          <a:xfrm>
            <a:off x="1066800" y="830176"/>
            <a:ext cx="228600" cy="15240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60" name="Rectangle 259"/>
          <p:cNvSpPr/>
          <p:nvPr/>
        </p:nvSpPr>
        <p:spPr>
          <a:xfrm>
            <a:off x="1066800" y="1058776"/>
            <a:ext cx="228600" cy="15240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61" name="Rectangle 260"/>
          <p:cNvSpPr/>
          <p:nvPr/>
        </p:nvSpPr>
        <p:spPr>
          <a:xfrm>
            <a:off x="1371600" y="601576"/>
            <a:ext cx="228600" cy="15240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62" name="Rectangle 261"/>
          <p:cNvSpPr/>
          <p:nvPr/>
        </p:nvSpPr>
        <p:spPr>
          <a:xfrm>
            <a:off x="1371600" y="830176"/>
            <a:ext cx="228600" cy="15240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63" name="Rectangle 262"/>
          <p:cNvSpPr/>
          <p:nvPr/>
        </p:nvSpPr>
        <p:spPr>
          <a:xfrm>
            <a:off x="1371600" y="1058776"/>
            <a:ext cx="228600" cy="15240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64" name="Rectangle 263"/>
          <p:cNvSpPr/>
          <p:nvPr/>
        </p:nvSpPr>
        <p:spPr>
          <a:xfrm>
            <a:off x="1676400" y="601576"/>
            <a:ext cx="228600" cy="15240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65" name="Rectangle 264"/>
          <p:cNvSpPr/>
          <p:nvPr/>
        </p:nvSpPr>
        <p:spPr>
          <a:xfrm>
            <a:off x="1676400" y="830176"/>
            <a:ext cx="228600" cy="15240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66" name="Rectangle 265"/>
          <p:cNvSpPr/>
          <p:nvPr/>
        </p:nvSpPr>
        <p:spPr>
          <a:xfrm>
            <a:off x="1676400" y="1058776"/>
            <a:ext cx="228600" cy="15240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67" name="TextBox 266"/>
          <p:cNvSpPr txBox="1"/>
          <p:nvPr/>
        </p:nvSpPr>
        <p:spPr>
          <a:xfrm>
            <a:off x="749968" y="320840"/>
            <a:ext cx="59022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Suspect</a:t>
            </a:r>
            <a:endParaRPr lang="en-US" sz="1000" dirty="0"/>
          </a:p>
        </p:txBody>
      </p:sp>
      <p:sp>
        <p:nvSpPr>
          <p:cNvPr id="23" name="Rectangle 22"/>
          <p:cNvSpPr/>
          <p:nvPr/>
        </p:nvSpPr>
        <p:spPr>
          <a:xfrm>
            <a:off x="685800" y="2362200"/>
            <a:ext cx="1295400" cy="990600"/>
          </a:xfrm>
          <a:prstGeom prst="rect">
            <a:avLst/>
          </a:prstGeom>
          <a:solidFill>
            <a:schemeClr val="bg1">
              <a:lumMod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749968" y="2386264"/>
            <a:ext cx="803425" cy="246221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chemeClr val="bg1"/>
                </a:solidFill>
              </a:rPr>
              <a:t>Background</a:t>
            </a:r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2514600" y="2362200"/>
            <a:ext cx="1295400" cy="990600"/>
          </a:xfrm>
          <a:prstGeom prst="rect">
            <a:avLst/>
          </a:prstGeom>
          <a:solidFill>
            <a:schemeClr val="bg1">
              <a:lumMod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2578768" y="2386264"/>
            <a:ext cx="1045479" cy="246221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chemeClr val="bg1"/>
                </a:solidFill>
              </a:rPr>
              <a:t>Criminal History</a:t>
            </a:r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4343400" y="2362200"/>
            <a:ext cx="1295400" cy="990600"/>
          </a:xfrm>
          <a:prstGeom prst="rect">
            <a:avLst/>
          </a:prstGeom>
          <a:solidFill>
            <a:schemeClr val="bg1">
              <a:lumMod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4419600" y="2667000"/>
            <a:ext cx="228600" cy="152400"/>
          </a:xfrm>
          <a:prstGeom prst="rect">
            <a:avLst/>
          </a:prstGeom>
          <a:solidFill>
            <a:schemeClr val="bg1">
              <a:lumMod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4419600" y="2895600"/>
            <a:ext cx="228600" cy="152400"/>
          </a:xfrm>
          <a:prstGeom prst="rect">
            <a:avLst/>
          </a:prstGeom>
          <a:solidFill>
            <a:schemeClr val="bg1">
              <a:lumMod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4419600" y="3124200"/>
            <a:ext cx="228600" cy="152400"/>
          </a:xfrm>
          <a:prstGeom prst="rect">
            <a:avLst/>
          </a:prstGeom>
          <a:solidFill>
            <a:schemeClr val="bg1">
              <a:lumMod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4724400" y="2667000"/>
            <a:ext cx="228600" cy="152400"/>
          </a:xfrm>
          <a:prstGeom prst="rect">
            <a:avLst/>
          </a:prstGeom>
          <a:solidFill>
            <a:schemeClr val="bg1">
              <a:lumMod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4724400" y="2895600"/>
            <a:ext cx="228600" cy="152400"/>
          </a:xfrm>
          <a:prstGeom prst="rect">
            <a:avLst/>
          </a:prstGeom>
          <a:solidFill>
            <a:schemeClr val="bg1">
              <a:lumMod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4724400" y="3124200"/>
            <a:ext cx="228600" cy="152400"/>
          </a:xfrm>
          <a:prstGeom prst="rect">
            <a:avLst/>
          </a:prstGeom>
          <a:solidFill>
            <a:schemeClr val="bg1">
              <a:lumMod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5029200" y="2667000"/>
            <a:ext cx="228600" cy="152400"/>
          </a:xfrm>
          <a:prstGeom prst="rect">
            <a:avLst/>
          </a:prstGeom>
          <a:solidFill>
            <a:schemeClr val="bg1">
              <a:lumMod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5029200" y="2895600"/>
            <a:ext cx="228600" cy="152400"/>
          </a:xfrm>
          <a:prstGeom prst="rect">
            <a:avLst/>
          </a:prstGeom>
          <a:solidFill>
            <a:schemeClr val="bg1">
              <a:lumMod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5029200" y="3124200"/>
            <a:ext cx="228600" cy="152400"/>
          </a:xfrm>
          <a:prstGeom prst="rect">
            <a:avLst/>
          </a:prstGeom>
          <a:solidFill>
            <a:schemeClr val="bg1">
              <a:lumMod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5334000" y="2667000"/>
            <a:ext cx="228600" cy="152400"/>
          </a:xfrm>
          <a:prstGeom prst="rect">
            <a:avLst/>
          </a:prstGeom>
          <a:solidFill>
            <a:schemeClr val="bg1">
              <a:lumMod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5334000" y="2895600"/>
            <a:ext cx="228600" cy="152400"/>
          </a:xfrm>
          <a:prstGeom prst="rect">
            <a:avLst/>
          </a:prstGeom>
          <a:solidFill>
            <a:schemeClr val="bg1">
              <a:lumMod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5334000" y="3124200"/>
            <a:ext cx="228600" cy="152400"/>
          </a:xfrm>
          <a:prstGeom prst="rect">
            <a:avLst/>
          </a:prstGeom>
          <a:solidFill>
            <a:schemeClr val="bg1">
              <a:lumMod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4407568" y="2386264"/>
            <a:ext cx="514885" cy="246221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chemeClr val="bg1"/>
                </a:solidFill>
              </a:rPr>
              <a:t>Media</a:t>
            </a:r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6172200" y="2362200"/>
            <a:ext cx="1295400" cy="990600"/>
          </a:xfrm>
          <a:prstGeom prst="rect">
            <a:avLst/>
          </a:prstGeom>
          <a:solidFill>
            <a:schemeClr val="bg1">
              <a:lumMod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6248400" y="2667000"/>
            <a:ext cx="228600" cy="152400"/>
          </a:xfrm>
          <a:prstGeom prst="rect">
            <a:avLst/>
          </a:prstGeom>
          <a:solidFill>
            <a:schemeClr val="bg1">
              <a:lumMod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6553200" y="2667000"/>
            <a:ext cx="228600" cy="152400"/>
          </a:xfrm>
          <a:prstGeom prst="rect">
            <a:avLst/>
          </a:prstGeom>
          <a:solidFill>
            <a:schemeClr val="bg1">
              <a:lumMod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6858000" y="2667000"/>
            <a:ext cx="228600" cy="152400"/>
          </a:xfrm>
          <a:prstGeom prst="rect">
            <a:avLst/>
          </a:prstGeom>
          <a:solidFill>
            <a:schemeClr val="bg1">
              <a:lumMod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7162800" y="2667000"/>
            <a:ext cx="228600" cy="152400"/>
          </a:xfrm>
          <a:prstGeom prst="rect">
            <a:avLst/>
          </a:prstGeom>
          <a:solidFill>
            <a:schemeClr val="bg1">
              <a:lumMod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6236368" y="2386264"/>
            <a:ext cx="1117614" cy="246221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chemeClr val="bg1"/>
                </a:solidFill>
              </a:rPr>
              <a:t>Timeline of 24hrs</a:t>
            </a:r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248" name="Freeform 247"/>
          <p:cNvSpPr/>
          <p:nvPr/>
        </p:nvSpPr>
        <p:spPr>
          <a:xfrm>
            <a:off x="685800" y="733926"/>
            <a:ext cx="1299411" cy="1636295"/>
          </a:xfrm>
          <a:custGeom>
            <a:avLst/>
            <a:gdLst>
              <a:gd name="connsiteX0" fmla="*/ 60158 w 1299411"/>
              <a:gd name="connsiteY0" fmla="*/ 12032 h 1636295"/>
              <a:gd name="connsiteX1" fmla="*/ 0 w 1299411"/>
              <a:gd name="connsiteY1" fmla="*/ 1624263 h 1636295"/>
              <a:gd name="connsiteX2" fmla="*/ 1299411 w 1299411"/>
              <a:gd name="connsiteY2" fmla="*/ 1636295 h 1636295"/>
              <a:gd name="connsiteX3" fmla="*/ 312821 w 1299411"/>
              <a:gd name="connsiteY3" fmla="*/ 0 h 16362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99411" h="1636295">
                <a:moveTo>
                  <a:pt x="60158" y="12032"/>
                </a:moveTo>
                <a:lnTo>
                  <a:pt x="0" y="1624263"/>
                </a:lnTo>
                <a:lnTo>
                  <a:pt x="1299411" y="1636295"/>
                </a:lnTo>
                <a:lnTo>
                  <a:pt x="312821" y="0"/>
                </a:lnTo>
              </a:path>
            </a:pathLst>
          </a:custGeom>
          <a:gradFill flip="none" rotWithShape="1">
            <a:gsLst>
              <a:gs pos="0">
                <a:schemeClr val="bg1">
                  <a:lumMod val="65000"/>
                  <a:tint val="66000"/>
                  <a:satMod val="160000"/>
                  <a:alpha val="55000"/>
                </a:schemeClr>
              </a:gs>
              <a:gs pos="50000">
                <a:schemeClr val="bg1">
                  <a:lumMod val="65000"/>
                  <a:tint val="44500"/>
                  <a:satMod val="160000"/>
                  <a:alpha val="32000"/>
                </a:schemeClr>
              </a:gs>
              <a:gs pos="100000">
                <a:schemeClr val="bg1">
                  <a:lumMod val="65000"/>
                  <a:tint val="23500"/>
                  <a:satMod val="160000"/>
                  <a:alpha val="50000"/>
                </a:schemeClr>
              </a:gs>
            </a:gsLst>
            <a:lin ang="2700000" scaled="1"/>
            <a:tileRect/>
          </a:gradFill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9" name="Freeform 248"/>
          <p:cNvSpPr/>
          <p:nvPr/>
        </p:nvSpPr>
        <p:spPr>
          <a:xfrm>
            <a:off x="1672389" y="745958"/>
            <a:ext cx="5787190" cy="1624263"/>
          </a:xfrm>
          <a:custGeom>
            <a:avLst/>
            <a:gdLst>
              <a:gd name="connsiteX0" fmla="*/ 0 w 5787190"/>
              <a:gd name="connsiteY0" fmla="*/ 0 h 1624263"/>
              <a:gd name="connsiteX1" fmla="*/ 4487779 w 5787190"/>
              <a:gd name="connsiteY1" fmla="*/ 1612231 h 1624263"/>
              <a:gd name="connsiteX2" fmla="*/ 5787190 w 5787190"/>
              <a:gd name="connsiteY2" fmla="*/ 1624263 h 1624263"/>
              <a:gd name="connsiteX3" fmla="*/ 216569 w 5787190"/>
              <a:gd name="connsiteY3" fmla="*/ 24063 h 1624263"/>
              <a:gd name="connsiteX4" fmla="*/ 0 w 5787190"/>
              <a:gd name="connsiteY4" fmla="*/ 0 h 16242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787190" h="1624263">
                <a:moveTo>
                  <a:pt x="0" y="0"/>
                </a:moveTo>
                <a:lnTo>
                  <a:pt x="4487779" y="1612231"/>
                </a:lnTo>
                <a:lnTo>
                  <a:pt x="5787190" y="1624263"/>
                </a:lnTo>
                <a:lnTo>
                  <a:pt x="216569" y="24063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65000"/>
                  <a:tint val="66000"/>
                  <a:satMod val="160000"/>
                  <a:alpha val="55000"/>
                </a:schemeClr>
              </a:gs>
              <a:gs pos="50000">
                <a:schemeClr val="bg1">
                  <a:lumMod val="65000"/>
                  <a:tint val="44500"/>
                  <a:satMod val="160000"/>
                  <a:alpha val="32000"/>
                </a:schemeClr>
              </a:gs>
              <a:gs pos="100000">
                <a:schemeClr val="bg1">
                  <a:lumMod val="65000"/>
                  <a:tint val="23500"/>
                  <a:satMod val="160000"/>
                  <a:alpha val="50000"/>
                </a:schemeClr>
              </a:gs>
            </a:gsLst>
            <a:lin ang="27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50" name="Freeform 249"/>
          <p:cNvSpPr/>
          <p:nvPr/>
        </p:nvSpPr>
        <p:spPr>
          <a:xfrm>
            <a:off x="1070811" y="757989"/>
            <a:ext cx="2743200" cy="1612232"/>
          </a:xfrm>
          <a:custGeom>
            <a:avLst/>
            <a:gdLst>
              <a:gd name="connsiteX0" fmla="*/ 0 w 2743200"/>
              <a:gd name="connsiteY0" fmla="*/ 0 h 1612232"/>
              <a:gd name="connsiteX1" fmla="*/ 1443789 w 2743200"/>
              <a:gd name="connsiteY1" fmla="*/ 1600200 h 1612232"/>
              <a:gd name="connsiteX2" fmla="*/ 2743200 w 2743200"/>
              <a:gd name="connsiteY2" fmla="*/ 1612232 h 1612232"/>
              <a:gd name="connsiteX3" fmla="*/ 228600 w 2743200"/>
              <a:gd name="connsiteY3" fmla="*/ 24064 h 1612232"/>
              <a:gd name="connsiteX4" fmla="*/ 0 w 2743200"/>
              <a:gd name="connsiteY4" fmla="*/ 0 h 16122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43200" h="1612232">
                <a:moveTo>
                  <a:pt x="0" y="0"/>
                </a:moveTo>
                <a:lnTo>
                  <a:pt x="1443789" y="1600200"/>
                </a:lnTo>
                <a:lnTo>
                  <a:pt x="2743200" y="1612232"/>
                </a:lnTo>
                <a:lnTo>
                  <a:pt x="228600" y="24064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65000"/>
                  <a:tint val="66000"/>
                  <a:satMod val="160000"/>
                  <a:alpha val="55000"/>
                </a:schemeClr>
              </a:gs>
              <a:gs pos="50000">
                <a:schemeClr val="bg1">
                  <a:lumMod val="65000"/>
                  <a:tint val="44500"/>
                  <a:satMod val="160000"/>
                  <a:alpha val="32000"/>
                </a:schemeClr>
              </a:gs>
              <a:gs pos="100000">
                <a:schemeClr val="bg1">
                  <a:lumMod val="65000"/>
                  <a:tint val="23500"/>
                  <a:satMod val="160000"/>
                  <a:alpha val="50000"/>
                </a:schemeClr>
              </a:gs>
            </a:gsLst>
            <a:lin ang="27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51" name="Freeform 250"/>
          <p:cNvSpPr/>
          <p:nvPr/>
        </p:nvSpPr>
        <p:spPr>
          <a:xfrm>
            <a:off x="1383632" y="733926"/>
            <a:ext cx="4271210" cy="1612232"/>
          </a:xfrm>
          <a:custGeom>
            <a:avLst/>
            <a:gdLst>
              <a:gd name="connsiteX0" fmla="*/ 0 w 4271210"/>
              <a:gd name="connsiteY0" fmla="*/ 0 h 1612232"/>
              <a:gd name="connsiteX1" fmla="*/ 2959768 w 4271210"/>
              <a:gd name="connsiteY1" fmla="*/ 1612232 h 1612232"/>
              <a:gd name="connsiteX2" fmla="*/ 4271210 w 4271210"/>
              <a:gd name="connsiteY2" fmla="*/ 1612232 h 1612232"/>
              <a:gd name="connsiteX3" fmla="*/ 216568 w 4271210"/>
              <a:gd name="connsiteY3" fmla="*/ 36095 h 1612232"/>
              <a:gd name="connsiteX4" fmla="*/ 0 w 4271210"/>
              <a:gd name="connsiteY4" fmla="*/ 0 h 16122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271210" h="1612232">
                <a:moveTo>
                  <a:pt x="0" y="0"/>
                </a:moveTo>
                <a:lnTo>
                  <a:pt x="2959768" y="1612232"/>
                </a:lnTo>
                <a:lnTo>
                  <a:pt x="4271210" y="1612232"/>
                </a:lnTo>
                <a:lnTo>
                  <a:pt x="216568" y="36095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65000"/>
                  <a:tint val="66000"/>
                  <a:satMod val="160000"/>
                  <a:alpha val="55000"/>
                </a:schemeClr>
              </a:gs>
              <a:gs pos="50000">
                <a:schemeClr val="bg1">
                  <a:lumMod val="65000"/>
                  <a:tint val="44500"/>
                  <a:satMod val="160000"/>
                  <a:alpha val="32000"/>
                </a:schemeClr>
              </a:gs>
              <a:gs pos="100000">
                <a:schemeClr val="bg1">
                  <a:lumMod val="65000"/>
                  <a:tint val="23500"/>
                  <a:satMod val="160000"/>
                  <a:alpha val="50000"/>
                </a:schemeClr>
              </a:gs>
            </a:gsLst>
            <a:lin ang="27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52" name="Title 251"/>
          <p:cNvSpPr>
            <a:spLocks noGrp="1"/>
          </p:cNvSpPr>
          <p:nvPr>
            <p:ph type="title"/>
          </p:nvPr>
        </p:nvSpPr>
        <p:spPr>
          <a:xfrm>
            <a:off x="4572000" y="274638"/>
            <a:ext cx="4114800" cy="11430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Suspect Splash Screen Overview</a:t>
            </a:r>
            <a:endParaRPr lang="en-US" sz="2000" dirty="0"/>
          </a:p>
        </p:txBody>
      </p:sp>
      <p:sp>
        <p:nvSpPr>
          <p:cNvPr id="274" name="Rectangle 273"/>
          <p:cNvSpPr/>
          <p:nvPr/>
        </p:nvSpPr>
        <p:spPr>
          <a:xfrm>
            <a:off x="5863389" y="4419600"/>
            <a:ext cx="1295400" cy="990600"/>
          </a:xfrm>
          <a:prstGeom prst="rect">
            <a:avLst/>
          </a:prstGeom>
          <a:solidFill>
            <a:srgbClr val="FFC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6" name="Rectangle 275"/>
          <p:cNvSpPr/>
          <p:nvPr/>
        </p:nvSpPr>
        <p:spPr>
          <a:xfrm>
            <a:off x="5939589" y="4953000"/>
            <a:ext cx="228600" cy="15240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77" name="Rectangle 276"/>
          <p:cNvSpPr/>
          <p:nvPr/>
        </p:nvSpPr>
        <p:spPr>
          <a:xfrm>
            <a:off x="5939589" y="5181600"/>
            <a:ext cx="228600" cy="15240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79" name="Rectangle 278"/>
          <p:cNvSpPr/>
          <p:nvPr/>
        </p:nvSpPr>
        <p:spPr>
          <a:xfrm>
            <a:off x="6244389" y="4953000"/>
            <a:ext cx="228600" cy="15240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80" name="Rectangle 279"/>
          <p:cNvSpPr/>
          <p:nvPr/>
        </p:nvSpPr>
        <p:spPr>
          <a:xfrm>
            <a:off x="6244389" y="5181600"/>
            <a:ext cx="228600" cy="15240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82" name="Rectangle 281"/>
          <p:cNvSpPr/>
          <p:nvPr/>
        </p:nvSpPr>
        <p:spPr>
          <a:xfrm>
            <a:off x="6549189" y="4953000"/>
            <a:ext cx="228600" cy="15240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83" name="Rectangle 282"/>
          <p:cNvSpPr/>
          <p:nvPr/>
        </p:nvSpPr>
        <p:spPr>
          <a:xfrm>
            <a:off x="6549189" y="5181600"/>
            <a:ext cx="228600" cy="15240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85" name="Rectangle 284"/>
          <p:cNvSpPr/>
          <p:nvPr/>
        </p:nvSpPr>
        <p:spPr>
          <a:xfrm>
            <a:off x="6853989" y="4953000"/>
            <a:ext cx="228600" cy="15240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86" name="Rectangle 285"/>
          <p:cNvSpPr/>
          <p:nvPr/>
        </p:nvSpPr>
        <p:spPr>
          <a:xfrm>
            <a:off x="6853989" y="5181600"/>
            <a:ext cx="228600" cy="15240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87" name="TextBox 286"/>
          <p:cNvSpPr txBox="1"/>
          <p:nvPr/>
        </p:nvSpPr>
        <p:spPr>
          <a:xfrm>
            <a:off x="5927557" y="4443664"/>
            <a:ext cx="48442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Video</a:t>
            </a:r>
            <a:endParaRPr lang="en-US" sz="1000" dirty="0"/>
          </a:p>
        </p:txBody>
      </p:sp>
      <p:sp>
        <p:nvSpPr>
          <p:cNvPr id="288" name="Freeform 287"/>
          <p:cNvSpPr/>
          <p:nvPr/>
        </p:nvSpPr>
        <p:spPr>
          <a:xfrm>
            <a:off x="4419600" y="2815389"/>
            <a:ext cx="2743200" cy="1612232"/>
          </a:xfrm>
          <a:custGeom>
            <a:avLst/>
            <a:gdLst>
              <a:gd name="connsiteX0" fmla="*/ 0 w 2743200"/>
              <a:gd name="connsiteY0" fmla="*/ 0 h 1612232"/>
              <a:gd name="connsiteX1" fmla="*/ 1443789 w 2743200"/>
              <a:gd name="connsiteY1" fmla="*/ 1600200 h 1612232"/>
              <a:gd name="connsiteX2" fmla="*/ 2743200 w 2743200"/>
              <a:gd name="connsiteY2" fmla="*/ 1612232 h 1612232"/>
              <a:gd name="connsiteX3" fmla="*/ 228600 w 2743200"/>
              <a:gd name="connsiteY3" fmla="*/ 24064 h 1612232"/>
              <a:gd name="connsiteX4" fmla="*/ 0 w 2743200"/>
              <a:gd name="connsiteY4" fmla="*/ 0 h 16122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43200" h="1612232">
                <a:moveTo>
                  <a:pt x="0" y="0"/>
                </a:moveTo>
                <a:lnTo>
                  <a:pt x="1443789" y="1600200"/>
                </a:lnTo>
                <a:lnTo>
                  <a:pt x="2743200" y="1612232"/>
                </a:lnTo>
                <a:lnTo>
                  <a:pt x="228600" y="24064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65000"/>
                  <a:tint val="66000"/>
                  <a:satMod val="160000"/>
                  <a:alpha val="55000"/>
                </a:schemeClr>
              </a:gs>
              <a:gs pos="50000">
                <a:schemeClr val="bg1">
                  <a:lumMod val="65000"/>
                  <a:tint val="44500"/>
                  <a:satMod val="160000"/>
                  <a:alpha val="32000"/>
                </a:schemeClr>
              </a:gs>
              <a:gs pos="100000">
                <a:schemeClr val="bg1">
                  <a:lumMod val="65000"/>
                  <a:tint val="23500"/>
                  <a:satMod val="160000"/>
                  <a:alpha val="50000"/>
                </a:schemeClr>
              </a:gs>
            </a:gsLst>
            <a:lin ang="27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89" name="Rectangle 288"/>
          <p:cNvSpPr/>
          <p:nvPr/>
        </p:nvSpPr>
        <p:spPr>
          <a:xfrm>
            <a:off x="5863389" y="4652211"/>
            <a:ext cx="1295400" cy="990600"/>
          </a:xfrm>
          <a:prstGeom prst="rect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0" name="Rectangle 289"/>
          <p:cNvSpPr/>
          <p:nvPr/>
        </p:nvSpPr>
        <p:spPr>
          <a:xfrm>
            <a:off x="5939589" y="4957011"/>
            <a:ext cx="228600" cy="15240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91" name="Rectangle 290"/>
          <p:cNvSpPr/>
          <p:nvPr/>
        </p:nvSpPr>
        <p:spPr>
          <a:xfrm>
            <a:off x="5939589" y="5185611"/>
            <a:ext cx="228600" cy="15240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92" name="Rectangle 291"/>
          <p:cNvSpPr/>
          <p:nvPr/>
        </p:nvSpPr>
        <p:spPr>
          <a:xfrm>
            <a:off x="5939589" y="5414211"/>
            <a:ext cx="228600" cy="15240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93" name="Rectangle 292"/>
          <p:cNvSpPr/>
          <p:nvPr/>
        </p:nvSpPr>
        <p:spPr>
          <a:xfrm>
            <a:off x="6244389" y="4957011"/>
            <a:ext cx="228600" cy="15240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94" name="Rectangle 293"/>
          <p:cNvSpPr/>
          <p:nvPr/>
        </p:nvSpPr>
        <p:spPr>
          <a:xfrm>
            <a:off x="6244389" y="5185611"/>
            <a:ext cx="228600" cy="15240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95" name="Rectangle 294"/>
          <p:cNvSpPr/>
          <p:nvPr/>
        </p:nvSpPr>
        <p:spPr>
          <a:xfrm>
            <a:off x="6244389" y="5414211"/>
            <a:ext cx="228600" cy="15240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96" name="Rectangle 295"/>
          <p:cNvSpPr/>
          <p:nvPr/>
        </p:nvSpPr>
        <p:spPr>
          <a:xfrm>
            <a:off x="6549189" y="4957011"/>
            <a:ext cx="228600" cy="15240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97" name="Rectangle 296"/>
          <p:cNvSpPr/>
          <p:nvPr/>
        </p:nvSpPr>
        <p:spPr>
          <a:xfrm>
            <a:off x="6549189" y="5185611"/>
            <a:ext cx="228600" cy="15240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98" name="Rectangle 297"/>
          <p:cNvSpPr/>
          <p:nvPr/>
        </p:nvSpPr>
        <p:spPr>
          <a:xfrm>
            <a:off x="6549189" y="5414211"/>
            <a:ext cx="228600" cy="15240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99" name="Rectangle 298"/>
          <p:cNvSpPr/>
          <p:nvPr/>
        </p:nvSpPr>
        <p:spPr>
          <a:xfrm>
            <a:off x="6853989" y="4957011"/>
            <a:ext cx="228600" cy="15240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00" name="Rectangle 299"/>
          <p:cNvSpPr/>
          <p:nvPr/>
        </p:nvSpPr>
        <p:spPr>
          <a:xfrm>
            <a:off x="6853989" y="5185611"/>
            <a:ext cx="228600" cy="15240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01" name="Rectangle 300"/>
          <p:cNvSpPr/>
          <p:nvPr/>
        </p:nvSpPr>
        <p:spPr>
          <a:xfrm>
            <a:off x="6853989" y="5414211"/>
            <a:ext cx="228600" cy="15240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02" name="TextBox 301"/>
          <p:cNvSpPr txBox="1"/>
          <p:nvPr/>
        </p:nvSpPr>
        <p:spPr>
          <a:xfrm>
            <a:off x="5924548" y="4676275"/>
            <a:ext cx="60305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Pictures</a:t>
            </a:r>
            <a:endParaRPr lang="en-US" sz="1000" dirty="0"/>
          </a:p>
        </p:txBody>
      </p:sp>
      <p:sp>
        <p:nvSpPr>
          <p:cNvPr id="303" name="Freeform 302"/>
          <p:cNvSpPr/>
          <p:nvPr/>
        </p:nvSpPr>
        <p:spPr>
          <a:xfrm>
            <a:off x="4419600" y="3048000"/>
            <a:ext cx="2743200" cy="1612232"/>
          </a:xfrm>
          <a:custGeom>
            <a:avLst/>
            <a:gdLst>
              <a:gd name="connsiteX0" fmla="*/ 0 w 2743200"/>
              <a:gd name="connsiteY0" fmla="*/ 0 h 1612232"/>
              <a:gd name="connsiteX1" fmla="*/ 1443789 w 2743200"/>
              <a:gd name="connsiteY1" fmla="*/ 1600200 h 1612232"/>
              <a:gd name="connsiteX2" fmla="*/ 2743200 w 2743200"/>
              <a:gd name="connsiteY2" fmla="*/ 1612232 h 1612232"/>
              <a:gd name="connsiteX3" fmla="*/ 228600 w 2743200"/>
              <a:gd name="connsiteY3" fmla="*/ 24064 h 1612232"/>
              <a:gd name="connsiteX4" fmla="*/ 0 w 2743200"/>
              <a:gd name="connsiteY4" fmla="*/ 0 h 16122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43200" h="1612232">
                <a:moveTo>
                  <a:pt x="0" y="0"/>
                </a:moveTo>
                <a:lnTo>
                  <a:pt x="1443789" y="1600200"/>
                </a:lnTo>
                <a:lnTo>
                  <a:pt x="2743200" y="1612232"/>
                </a:lnTo>
                <a:lnTo>
                  <a:pt x="228600" y="24064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65000"/>
                  <a:tint val="66000"/>
                  <a:satMod val="160000"/>
                  <a:alpha val="55000"/>
                </a:schemeClr>
              </a:gs>
              <a:gs pos="50000">
                <a:schemeClr val="bg1">
                  <a:lumMod val="65000"/>
                  <a:tint val="44500"/>
                  <a:satMod val="160000"/>
                  <a:alpha val="32000"/>
                </a:schemeClr>
              </a:gs>
              <a:gs pos="100000">
                <a:schemeClr val="bg1">
                  <a:lumMod val="65000"/>
                  <a:tint val="23500"/>
                  <a:satMod val="160000"/>
                  <a:alpha val="50000"/>
                </a:schemeClr>
              </a:gs>
            </a:gsLst>
            <a:lin ang="27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04" name="Rectangle 303"/>
          <p:cNvSpPr/>
          <p:nvPr/>
        </p:nvSpPr>
        <p:spPr>
          <a:xfrm>
            <a:off x="5863389" y="4884822"/>
            <a:ext cx="1295400" cy="990600"/>
          </a:xfrm>
          <a:prstGeom prst="rect">
            <a:avLst/>
          </a:prstGeom>
          <a:solidFill>
            <a:srgbClr val="00B0F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5" name="Rectangle 304"/>
          <p:cNvSpPr/>
          <p:nvPr/>
        </p:nvSpPr>
        <p:spPr>
          <a:xfrm>
            <a:off x="5939589" y="5189622"/>
            <a:ext cx="228600" cy="15240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06" name="Rectangle 305"/>
          <p:cNvSpPr/>
          <p:nvPr/>
        </p:nvSpPr>
        <p:spPr>
          <a:xfrm>
            <a:off x="5939589" y="5418222"/>
            <a:ext cx="228600" cy="15240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07" name="Rectangle 306"/>
          <p:cNvSpPr/>
          <p:nvPr/>
        </p:nvSpPr>
        <p:spPr>
          <a:xfrm>
            <a:off x="5939589" y="5646822"/>
            <a:ext cx="228600" cy="15240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08" name="Rectangle 307"/>
          <p:cNvSpPr/>
          <p:nvPr/>
        </p:nvSpPr>
        <p:spPr>
          <a:xfrm>
            <a:off x="6244389" y="5189622"/>
            <a:ext cx="228600" cy="15240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09" name="Rectangle 308"/>
          <p:cNvSpPr/>
          <p:nvPr/>
        </p:nvSpPr>
        <p:spPr>
          <a:xfrm>
            <a:off x="6244389" y="5418222"/>
            <a:ext cx="228600" cy="15240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10" name="Rectangle 309"/>
          <p:cNvSpPr/>
          <p:nvPr/>
        </p:nvSpPr>
        <p:spPr>
          <a:xfrm>
            <a:off x="6244389" y="5646822"/>
            <a:ext cx="228600" cy="15240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11" name="Rectangle 310"/>
          <p:cNvSpPr/>
          <p:nvPr/>
        </p:nvSpPr>
        <p:spPr>
          <a:xfrm>
            <a:off x="6549189" y="5189622"/>
            <a:ext cx="228600" cy="15240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12" name="Rectangle 311"/>
          <p:cNvSpPr/>
          <p:nvPr/>
        </p:nvSpPr>
        <p:spPr>
          <a:xfrm>
            <a:off x="6549189" y="5418222"/>
            <a:ext cx="228600" cy="15240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13" name="Rectangle 312"/>
          <p:cNvSpPr/>
          <p:nvPr/>
        </p:nvSpPr>
        <p:spPr>
          <a:xfrm>
            <a:off x="6549189" y="5646822"/>
            <a:ext cx="228600" cy="15240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14" name="Rectangle 313"/>
          <p:cNvSpPr/>
          <p:nvPr/>
        </p:nvSpPr>
        <p:spPr>
          <a:xfrm>
            <a:off x="6853989" y="5189622"/>
            <a:ext cx="228600" cy="15240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15" name="Rectangle 314"/>
          <p:cNvSpPr/>
          <p:nvPr/>
        </p:nvSpPr>
        <p:spPr>
          <a:xfrm>
            <a:off x="6853989" y="5418222"/>
            <a:ext cx="228600" cy="15240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16" name="Rectangle 315"/>
          <p:cNvSpPr/>
          <p:nvPr/>
        </p:nvSpPr>
        <p:spPr>
          <a:xfrm>
            <a:off x="6853989" y="5646822"/>
            <a:ext cx="228600" cy="15240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17" name="TextBox 316"/>
          <p:cNvSpPr txBox="1"/>
          <p:nvPr/>
        </p:nvSpPr>
        <p:spPr>
          <a:xfrm>
            <a:off x="5927557" y="4908886"/>
            <a:ext cx="48923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Audio</a:t>
            </a:r>
            <a:endParaRPr lang="en-US" sz="1000" dirty="0"/>
          </a:p>
        </p:txBody>
      </p:sp>
      <p:sp>
        <p:nvSpPr>
          <p:cNvPr id="318" name="Freeform 317"/>
          <p:cNvSpPr/>
          <p:nvPr/>
        </p:nvSpPr>
        <p:spPr>
          <a:xfrm>
            <a:off x="4419600" y="3280611"/>
            <a:ext cx="2743200" cy="1612232"/>
          </a:xfrm>
          <a:custGeom>
            <a:avLst/>
            <a:gdLst>
              <a:gd name="connsiteX0" fmla="*/ 0 w 2743200"/>
              <a:gd name="connsiteY0" fmla="*/ 0 h 1612232"/>
              <a:gd name="connsiteX1" fmla="*/ 1443789 w 2743200"/>
              <a:gd name="connsiteY1" fmla="*/ 1600200 h 1612232"/>
              <a:gd name="connsiteX2" fmla="*/ 2743200 w 2743200"/>
              <a:gd name="connsiteY2" fmla="*/ 1612232 h 1612232"/>
              <a:gd name="connsiteX3" fmla="*/ 228600 w 2743200"/>
              <a:gd name="connsiteY3" fmla="*/ 24064 h 1612232"/>
              <a:gd name="connsiteX4" fmla="*/ 0 w 2743200"/>
              <a:gd name="connsiteY4" fmla="*/ 0 h 16122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43200" h="1612232">
                <a:moveTo>
                  <a:pt x="0" y="0"/>
                </a:moveTo>
                <a:lnTo>
                  <a:pt x="1443789" y="1600200"/>
                </a:lnTo>
                <a:lnTo>
                  <a:pt x="2743200" y="1612232"/>
                </a:lnTo>
                <a:lnTo>
                  <a:pt x="228600" y="24064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65000"/>
                  <a:tint val="66000"/>
                  <a:satMod val="160000"/>
                  <a:alpha val="55000"/>
                </a:schemeClr>
              </a:gs>
              <a:gs pos="50000">
                <a:schemeClr val="bg1">
                  <a:lumMod val="65000"/>
                  <a:tint val="44500"/>
                  <a:satMod val="160000"/>
                  <a:alpha val="32000"/>
                </a:schemeClr>
              </a:gs>
              <a:gs pos="100000">
                <a:schemeClr val="bg1">
                  <a:lumMod val="65000"/>
                  <a:tint val="23500"/>
                  <a:satMod val="160000"/>
                  <a:alpha val="50000"/>
                </a:schemeClr>
              </a:gs>
            </a:gsLst>
            <a:lin ang="27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3791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>
            <a:lumMod val="65000"/>
          </a:schemeClr>
        </a:solidFill>
        <a:ln w="3175">
          <a:solidFill>
            <a:schemeClr val="tx1"/>
          </a:solidFill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59</Words>
  <Application>Microsoft Office PowerPoint</Application>
  <PresentationFormat>On-screen Show (4:3)</PresentationFormat>
  <Paragraphs>29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Case Management Splash Screen Overview</vt:lpstr>
      <vt:lpstr>Overall timeline for Case</vt:lpstr>
      <vt:lpstr>Suspect Splash Screen Overview</vt:lpstr>
    </vt:vector>
  </TitlesOfParts>
  <Company>Police Technical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Case management Splash Screen</dc:title>
  <dc:creator>Thomas M. Manson</dc:creator>
  <cp:lastModifiedBy>Thomas Manson</cp:lastModifiedBy>
  <cp:revision>4</cp:revision>
  <dcterms:created xsi:type="dcterms:W3CDTF">2011-08-06T11:37:00Z</dcterms:created>
  <dcterms:modified xsi:type="dcterms:W3CDTF">2012-05-02T14:31:13Z</dcterms:modified>
</cp:coreProperties>
</file>