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5DB"/>
    <a:srgbClr val="0000FF"/>
    <a:srgbClr val="2FF199"/>
    <a:srgbClr val="00CC00"/>
    <a:srgbClr val="A45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7521" autoAdjust="0"/>
  </p:normalViewPr>
  <p:slideViewPr>
    <p:cSldViewPr snapToGrid="0" snapToObjects="1">
      <p:cViewPr varScale="1">
        <p:scale>
          <a:sx n="69" d="100"/>
          <a:sy n="69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F40-F418-4149-A9DC-1FF24A6A54FD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CAE-8426-4242-8566-96B15DF3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7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F40-F418-4149-A9DC-1FF24A6A54FD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CAE-8426-4242-8566-96B15DF3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3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F40-F418-4149-A9DC-1FF24A6A54FD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CAE-8426-4242-8566-96B15DF3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8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F40-F418-4149-A9DC-1FF24A6A54FD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CAE-8426-4242-8566-96B15DF3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0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F40-F418-4149-A9DC-1FF24A6A54FD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CAE-8426-4242-8566-96B15DF3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F40-F418-4149-A9DC-1FF24A6A54FD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CAE-8426-4242-8566-96B15DF3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8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F40-F418-4149-A9DC-1FF24A6A54FD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CAE-8426-4242-8566-96B15DF3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F40-F418-4149-A9DC-1FF24A6A54FD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CAE-8426-4242-8566-96B15DF3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1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F40-F418-4149-A9DC-1FF24A6A54FD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CAE-8426-4242-8566-96B15DF3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3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F40-F418-4149-A9DC-1FF24A6A54FD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CAE-8426-4242-8566-96B15DF3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F40-F418-4149-A9DC-1FF24A6A54FD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CAE-8426-4242-8566-96B15DF3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7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5BF40-F418-4149-A9DC-1FF24A6A54FD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50CAE-8426-4242-8566-96B15DF3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5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do-society.org/media/press/2010/ChemicalsRemainingAfterWastewater.cf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ifleco.org/index.aspx?NID=2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10725" r="20689" b="79826"/>
          <a:stretch/>
        </p:blipFill>
        <p:spPr bwMode="auto">
          <a:xfrm>
            <a:off x="0" y="0"/>
            <a:ext cx="9144001" cy="117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41" t="19541" r="44420" b="79823"/>
          <a:stretch/>
        </p:blipFill>
        <p:spPr bwMode="auto">
          <a:xfrm rot="10800000">
            <a:off x="0" y="1169061"/>
            <a:ext cx="9144000" cy="56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-262585" y="1175865"/>
            <a:ext cx="9173222" cy="5923436"/>
          </a:xfrm>
          <a:custGeom>
            <a:avLst/>
            <a:gdLst>
              <a:gd name="connsiteX0" fmla="*/ 7895285 w 8034985"/>
              <a:gd name="connsiteY0" fmla="*/ 76200 h 5994400"/>
              <a:gd name="connsiteX1" fmla="*/ 7895285 w 8034985"/>
              <a:gd name="connsiteY1" fmla="*/ 76200 h 5994400"/>
              <a:gd name="connsiteX2" fmla="*/ 7882585 w 8034985"/>
              <a:gd name="connsiteY2" fmla="*/ 368300 h 5994400"/>
              <a:gd name="connsiteX3" fmla="*/ 7869885 w 8034985"/>
              <a:gd name="connsiteY3" fmla="*/ 406400 h 5994400"/>
              <a:gd name="connsiteX4" fmla="*/ 7692085 w 8034985"/>
              <a:gd name="connsiteY4" fmla="*/ 609600 h 5994400"/>
              <a:gd name="connsiteX5" fmla="*/ 7590485 w 8034985"/>
              <a:gd name="connsiteY5" fmla="*/ 698500 h 5994400"/>
              <a:gd name="connsiteX6" fmla="*/ 7501585 w 8034985"/>
              <a:gd name="connsiteY6" fmla="*/ 774700 h 5994400"/>
              <a:gd name="connsiteX7" fmla="*/ 7450785 w 8034985"/>
              <a:gd name="connsiteY7" fmla="*/ 800100 h 5994400"/>
              <a:gd name="connsiteX8" fmla="*/ 7374585 w 8034985"/>
              <a:gd name="connsiteY8" fmla="*/ 850900 h 5994400"/>
              <a:gd name="connsiteX9" fmla="*/ 7336485 w 8034985"/>
              <a:gd name="connsiteY9" fmla="*/ 876300 h 5994400"/>
              <a:gd name="connsiteX10" fmla="*/ 7260285 w 8034985"/>
              <a:gd name="connsiteY10" fmla="*/ 939800 h 5994400"/>
              <a:gd name="connsiteX11" fmla="*/ 7196785 w 8034985"/>
              <a:gd name="connsiteY11" fmla="*/ 977900 h 5994400"/>
              <a:gd name="connsiteX12" fmla="*/ 7107885 w 8034985"/>
              <a:gd name="connsiteY12" fmla="*/ 1016000 h 5994400"/>
              <a:gd name="connsiteX13" fmla="*/ 7006285 w 8034985"/>
              <a:gd name="connsiteY13" fmla="*/ 1092200 h 5994400"/>
              <a:gd name="connsiteX14" fmla="*/ 6904685 w 8034985"/>
              <a:gd name="connsiteY14" fmla="*/ 1168400 h 5994400"/>
              <a:gd name="connsiteX15" fmla="*/ 6803085 w 8034985"/>
              <a:gd name="connsiteY15" fmla="*/ 1244600 h 5994400"/>
              <a:gd name="connsiteX16" fmla="*/ 6726885 w 8034985"/>
              <a:gd name="connsiteY16" fmla="*/ 1346200 h 5994400"/>
              <a:gd name="connsiteX17" fmla="*/ 6676085 w 8034985"/>
              <a:gd name="connsiteY17" fmla="*/ 1422400 h 5994400"/>
              <a:gd name="connsiteX18" fmla="*/ 6599885 w 8034985"/>
              <a:gd name="connsiteY18" fmla="*/ 1460500 h 5994400"/>
              <a:gd name="connsiteX19" fmla="*/ 6561785 w 8034985"/>
              <a:gd name="connsiteY19" fmla="*/ 1498600 h 5994400"/>
              <a:gd name="connsiteX20" fmla="*/ 6523685 w 8034985"/>
              <a:gd name="connsiteY20" fmla="*/ 1524000 h 5994400"/>
              <a:gd name="connsiteX21" fmla="*/ 6460185 w 8034985"/>
              <a:gd name="connsiteY21" fmla="*/ 1587500 h 5994400"/>
              <a:gd name="connsiteX22" fmla="*/ 6307785 w 8034985"/>
              <a:gd name="connsiteY22" fmla="*/ 1676400 h 5994400"/>
              <a:gd name="connsiteX23" fmla="*/ 6269685 w 8034985"/>
              <a:gd name="connsiteY23" fmla="*/ 1701800 h 5994400"/>
              <a:gd name="connsiteX24" fmla="*/ 6218885 w 8034985"/>
              <a:gd name="connsiteY24" fmla="*/ 1714500 h 5994400"/>
              <a:gd name="connsiteX25" fmla="*/ 6180785 w 8034985"/>
              <a:gd name="connsiteY25" fmla="*/ 1727200 h 5994400"/>
              <a:gd name="connsiteX26" fmla="*/ 6091885 w 8034985"/>
              <a:gd name="connsiteY26" fmla="*/ 1803400 h 5994400"/>
              <a:gd name="connsiteX27" fmla="*/ 5914085 w 8034985"/>
              <a:gd name="connsiteY27" fmla="*/ 1905000 h 5994400"/>
              <a:gd name="connsiteX28" fmla="*/ 5748985 w 8034985"/>
              <a:gd name="connsiteY28" fmla="*/ 1943100 h 5994400"/>
              <a:gd name="connsiteX29" fmla="*/ 5621985 w 8034985"/>
              <a:gd name="connsiteY29" fmla="*/ 1981200 h 5994400"/>
              <a:gd name="connsiteX30" fmla="*/ 5571185 w 8034985"/>
              <a:gd name="connsiteY30" fmla="*/ 2019300 h 5994400"/>
              <a:gd name="connsiteX31" fmla="*/ 5507685 w 8034985"/>
              <a:gd name="connsiteY31" fmla="*/ 2032000 h 5994400"/>
              <a:gd name="connsiteX32" fmla="*/ 5431485 w 8034985"/>
              <a:gd name="connsiteY32" fmla="*/ 2070100 h 5994400"/>
              <a:gd name="connsiteX33" fmla="*/ 5342585 w 8034985"/>
              <a:gd name="connsiteY33" fmla="*/ 2108200 h 5994400"/>
              <a:gd name="connsiteX34" fmla="*/ 5177485 w 8034985"/>
              <a:gd name="connsiteY34" fmla="*/ 2222500 h 5994400"/>
              <a:gd name="connsiteX35" fmla="*/ 5037785 w 8034985"/>
              <a:gd name="connsiteY35" fmla="*/ 2374900 h 5994400"/>
              <a:gd name="connsiteX36" fmla="*/ 4986985 w 8034985"/>
              <a:gd name="connsiteY36" fmla="*/ 2489200 h 5994400"/>
              <a:gd name="connsiteX37" fmla="*/ 4948885 w 8034985"/>
              <a:gd name="connsiteY37" fmla="*/ 2552700 h 5994400"/>
              <a:gd name="connsiteX38" fmla="*/ 4821885 w 8034985"/>
              <a:gd name="connsiteY38" fmla="*/ 2654300 h 5994400"/>
              <a:gd name="connsiteX39" fmla="*/ 4745685 w 8034985"/>
              <a:gd name="connsiteY39" fmla="*/ 2717800 h 5994400"/>
              <a:gd name="connsiteX40" fmla="*/ 4694885 w 8034985"/>
              <a:gd name="connsiteY40" fmla="*/ 2755900 h 5994400"/>
              <a:gd name="connsiteX41" fmla="*/ 4605985 w 8034985"/>
              <a:gd name="connsiteY41" fmla="*/ 2768600 h 5994400"/>
              <a:gd name="connsiteX42" fmla="*/ 4453585 w 8034985"/>
              <a:gd name="connsiteY42" fmla="*/ 2844800 h 5994400"/>
              <a:gd name="connsiteX43" fmla="*/ 4390085 w 8034985"/>
              <a:gd name="connsiteY43" fmla="*/ 2895600 h 5994400"/>
              <a:gd name="connsiteX44" fmla="*/ 4263085 w 8034985"/>
              <a:gd name="connsiteY44" fmla="*/ 2971800 h 5994400"/>
              <a:gd name="connsiteX45" fmla="*/ 4161485 w 8034985"/>
              <a:gd name="connsiteY45" fmla="*/ 2997200 h 5994400"/>
              <a:gd name="connsiteX46" fmla="*/ 3945585 w 8034985"/>
              <a:gd name="connsiteY46" fmla="*/ 3136900 h 5994400"/>
              <a:gd name="connsiteX47" fmla="*/ 3894785 w 8034985"/>
              <a:gd name="connsiteY47" fmla="*/ 3162300 h 5994400"/>
              <a:gd name="connsiteX48" fmla="*/ 3856685 w 8034985"/>
              <a:gd name="connsiteY48" fmla="*/ 3187700 h 5994400"/>
              <a:gd name="connsiteX49" fmla="*/ 3704285 w 8034985"/>
              <a:gd name="connsiteY49" fmla="*/ 3238500 h 5994400"/>
              <a:gd name="connsiteX50" fmla="*/ 3653485 w 8034985"/>
              <a:gd name="connsiteY50" fmla="*/ 3251200 h 5994400"/>
              <a:gd name="connsiteX51" fmla="*/ 3602685 w 8034985"/>
              <a:gd name="connsiteY51" fmla="*/ 3276600 h 5994400"/>
              <a:gd name="connsiteX52" fmla="*/ 3501085 w 8034985"/>
              <a:gd name="connsiteY52" fmla="*/ 3302000 h 5994400"/>
              <a:gd name="connsiteX53" fmla="*/ 3374085 w 8034985"/>
              <a:gd name="connsiteY53" fmla="*/ 3340100 h 5994400"/>
              <a:gd name="connsiteX54" fmla="*/ 3297885 w 8034985"/>
              <a:gd name="connsiteY54" fmla="*/ 3390900 h 5994400"/>
              <a:gd name="connsiteX55" fmla="*/ 3247085 w 8034985"/>
              <a:gd name="connsiteY55" fmla="*/ 3403600 h 5994400"/>
              <a:gd name="connsiteX56" fmla="*/ 3183585 w 8034985"/>
              <a:gd name="connsiteY56" fmla="*/ 3441700 h 5994400"/>
              <a:gd name="connsiteX57" fmla="*/ 3043885 w 8034985"/>
              <a:gd name="connsiteY57" fmla="*/ 3530600 h 5994400"/>
              <a:gd name="connsiteX58" fmla="*/ 2929585 w 8034985"/>
              <a:gd name="connsiteY58" fmla="*/ 3606800 h 5994400"/>
              <a:gd name="connsiteX59" fmla="*/ 2866085 w 8034985"/>
              <a:gd name="connsiteY59" fmla="*/ 3657600 h 5994400"/>
              <a:gd name="connsiteX60" fmla="*/ 2739085 w 8034985"/>
              <a:gd name="connsiteY60" fmla="*/ 3683000 h 5994400"/>
              <a:gd name="connsiteX61" fmla="*/ 2637485 w 8034985"/>
              <a:gd name="connsiteY61" fmla="*/ 3721100 h 5994400"/>
              <a:gd name="connsiteX62" fmla="*/ 2523185 w 8034985"/>
              <a:gd name="connsiteY62" fmla="*/ 3784600 h 5994400"/>
              <a:gd name="connsiteX63" fmla="*/ 2370785 w 8034985"/>
              <a:gd name="connsiteY63" fmla="*/ 3848100 h 5994400"/>
              <a:gd name="connsiteX64" fmla="*/ 2281885 w 8034985"/>
              <a:gd name="connsiteY64" fmla="*/ 3886200 h 5994400"/>
              <a:gd name="connsiteX65" fmla="*/ 2192985 w 8034985"/>
              <a:gd name="connsiteY65" fmla="*/ 3911600 h 5994400"/>
              <a:gd name="connsiteX66" fmla="*/ 2065985 w 8034985"/>
              <a:gd name="connsiteY66" fmla="*/ 3975100 h 5994400"/>
              <a:gd name="connsiteX67" fmla="*/ 1977085 w 8034985"/>
              <a:gd name="connsiteY67" fmla="*/ 3987800 h 5994400"/>
              <a:gd name="connsiteX68" fmla="*/ 1862785 w 8034985"/>
              <a:gd name="connsiteY68" fmla="*/ 4013200 h 5994400"/>
              <a:gd name="connsiteX69" fmla="*/ 1697685 w 8034985"/>
              <a:gd name="connsiteY69" fmla="*/ 4051300 h 5994400"/>
              <a:gd name="connsiteX70" fmla="*/ 1621485 w 8034985"/>
              <a:gd name="connsiteY70" fmla="*/ 4076700 h 5994400"/>
              <a:gd name="connsiteX71" fmla="*/ 1532585 w 8034985"/>
              <a:gd name="connsiteY71" fmla="*/ 4089400 h 5994400"/>
              <a:gd name="connsiteX72" fmla="*/ 1456385 w 8034985"/>
              <a:gd name="connsiteY72" fmla="*/ 4127500 h 5994400"/>
              <a:gd name="connsiteX73" fmla="*/ 1329385 w 8034985"/>
              <a:gd name="connsiteY73" fmla="*/ 4152900 h 5994400"/>
              <a:gd name="connsiteX74" fmla="*/ 1227785 w 8034985"/>
              <a:gd name="connsiteY74" fmla="*/ 4203700 h 5994400"/>
              <a:gd name="connsiteX75" fmla="*/ 1138885 w 8034985"/>
              <a:gd name="connsiteY75" fmla="*/ 4216400 h 5994400"/>
              <a:gd name="connsiteX76" fmla="*/ 961085 w 8034985"/>
              <a:gd name="connsiteY76" fmla="*/ 4267200 h 5994400"/>
              <a:gd name="connsiteX77" fmla="*/ 922985 w 8034985"/>
              <a:gd name="connsiteY77" fmla="*/ 4292600 h 5994400"/>
              <a:gd name="connsiteX78" fmla="*/ 821385 w 8034985"/>
              <a:gd name="connsiteY78" fmla="*/ 4305300 h 5994400"/>
              <a:gd name="connsiteX79" fmla="*/ 465785 w 8034985"/>
              <a:gd name="connsiteY79" fmla="*/ 4318000 h 5994400"/>
              <a:gd name="connsiteX80" fmla="*/ 389585 w 8034985"/>
              <a:gd name="connsiteY80" fmla="*/ 4330700 h 5994400"/>
              <a:gd name="connsiteX81" fmla="*/ 224485 w 8034985"/>
              <a:gd name="connsiteY81" fmla="*/ 4356100 h 5994400"/>
              <a:gd name="connsiteX82" fmla="*/ 186385 w 8034985"/>
              <a:gd name="connsiteY82" fmla="*/ 4381500 h 5994400"/>
              <a:gd name="connsiteX83" fmla="*/ 160985 w 8034985"/>
              <a:gd name="connsiteY83" fmla="*/ 4419600 h 5994400"/>
              <a:gd name="connsiteX84" fmla="*/ 135585 w 8034985"/>
              <a:gd name="connsiteY84" fmla="*/ 4508500 h 5994400"/>
              <a:gd name="connsiteX85" fmla="*/ 72085 w 8034985"/>
              <a:gd name="connsiteY85" fmla="*/ 4622800 h 5994400"/>
              <a:gd name="connsiteX86" fmla="*/ 84785 w 8034985"/>
              <a:gd name="connsiteY86" fmla="*/ 4991100 h 5994400"/>
              <a:gd name="connsiteX87" fmla="*/ 59385 w 8034985"/>
              <a:gd name="connsiteY87" fmla="*/ 5143500 h 5994400"/>
              <a:gd name="connsiteX88" fmla="*/ 46685 w 8034985"/>
              <a:gd name="connsiteY88" fmla="*/ 5524500 h 5994400"/>
              <a:gd name="connsiteX89" fmla="*/ 33985 w 8034985"/>
              <a:gd name="connsiteY89" fmla="*/ 5854700 h 5994400"/>
              <a:gd name="connsiteX90" fmla="*/ 84785 w 8034985"/>
              <a:gd name="connsiteY90" fmla="*/ 5892800 h 5994400"/>
              <a:gd name="connsiteX91" fmla="*/ 211785 w 8034985"/>
              <a:gd name="connsiteY91" fmla="*/ 5930900 h 5994400"/>
              <a:gd name="connsiteX92" fmla="*/ 249885 w 8034985"/>
              <a:gd name="connsiteY92" fmla="*/ 5943600 h 5994400"/>
              <a:gd name="connsiteX93" fmla="*/ 503885 w 8034985"/>
              <a:gd name="connsiteY93" fmla="*/ 5930900 h 5994400"/>
              <a:gd name="connsiteX94" fmla="*/ 630885 w 8034985"/>
              <a:gd name="connsiteY94" fmla="*/ 5918200 h 5994400"/>
              <a:gd name="connsiteX95" fmla="*/ 973785 w 8034985"/>
              <a:gd name="connsiteY95" fmla="*/ 5930900 h 5994400"/>
              <a:gd name="connsiteX96" fmla="*/ 1443685 w 8034985"/>
              <a:gd name="connsiteY96" fmla="*/ 5918200 h 5994400"/>
              <a:gd name="connsiteX97" fmla="*/ 1659585 w 8034985"/>
              <a:gd name="connsiteY97" fmla="*/ 5930900 h 5994400"/>
              <a:gd name="connsiteX98" fmla="*/ 1799285 w 8034985"/>
              <a:gd name="connsiteY98" fmla="*/ 5956300 h 5994400"/>
              <a:gd name="connsiteX99" fmla="*/ 2205685 w 8034985"/>
              <a:gd name="connsiteY99" fmla="*/ 5981700 h 5994400"/>
              <a:gd name="connsiteX100" fmla="*/ 2294585 w 8034985"/>
              <a:gd name="connsiteY100" fmla="*/ 5969000 h 5994400"/>
              <a:gd name="connsiteX101" fmla="*/ 2358085 w 8034985"/>
              <a:gd name="connsiteY101" fmla="*/ 5943600 h 5994400"/>
              <a:gd name="connsiteX102" fmla="*/ 2751785 w 8034985"/>
              <a:gd name="connsiteY102" fmla="*/ 5969000 h 5994400"/>
              <a:gd name="connsiteX103" fmla="*/ 2942285 w 8034985"/>
              <a:gd name="connsiteY103" fmla="*/ 5943600 h 5994400"/>
              <a:gd name="connsiteX104" fmla="*/ 3120085 w 8034985"/>
              <a:gd name="connsiteY104" fmla="*/ 5956300 h 5994400"/>
              <a:gd name="connsiteX105" fmla="*/ 3208985 w 8034985"/>
              <a:gd name="connsiteY105" fmla="*/ 5981700 h 5994400"/>
              <a:gd name="connsiteX106" fmla="*/ 3348685 w 8034985"/>
              <a:gd name="connsiteY106" fmla="*/ 5994400 h 5994400"/>
              <a:gd name="connsiteX107" fmla="*/ 3666185 w 8034985"/>
              <a:gd name="connsiteY107" fmla="*/ 5981700 h 5994400"/>
              <a:gd name="connsiteX108" fmla="*/ 3755085 w 8034985"/>
              <a:gd name="connsiteY108" fmla="*/ 5969000 h 5994400"/>
              <a:gd name="connsiteX109" fmla="*/ 3869385 w 8034985"/>
              <a:gd name="connsiteY109" fmla="*/ 5956300 h 5994400"/>
              <a:gd name="connsiteX110" fmla="*/ 3996385 w 8034985"/>
              <a:gd name="connsiteY110" fmla="*/ 5930900 h 5994400"/>
              <a:gd name="connsiteX111" fmla="*/ 4199585 w 8034985"/>
              <a:gd name="connsiteY111" fmla="*/ 5918200 h 5994400"/>
              <a:gd name="connsiteX112" fmla="*/ 4732985 w 8034985"/>
              <a:gd name="connsiteY112" fmla="*/ 5905500 h 5994400"/>
              <a:gd name="connsiteX113" fmla="*/ 5393385 w 8034985"/>
              <a:gd name="connsiteY113" fmla="*/ 5930900 h 5994400"/>
              <a:gd name="connsiteX114" fmla="*/ 5863285 w 8034985"/>
              <a:gd name="connsiteY114" fmla="*/ 5918200 h 5994400"/>
              <a:gd name="connsiteX115" fmla="*/ 6066485 w 8034985"/>
              <a:gd name="connsiteY115" fmla="*/ 5905500 h 5994400"/>
              <a:gd name="connsiteX116" fmla="*/ 6155385 w 8034985"/>
              <a:gd name="connsiteY116" fmla="*/ 5892800 h 5994400"/>
              <a:gd name="connsiteX117" fmla="*/ 6409385 w 8034985"/>
              <a:gd name="connsiteY117" fmla="*/ 5880100 h 5994400"/>
              <a:gd name="connsiteX118" fmla="*/ 6612585 w 8034985"/>
              <a:gd name="connsiteY118" fmla="*/ 5854700 h 5994400"/>
              <a:gd name="connsiteX119" fmla="*/ 6676085 w 8034985"/>
              <a:gd name="connsiteY119" fmla="*/ 5842000 h 5994400"/>
              <a:gd name="connsiteX120" fmla="*/ 6752285 w 8034985"/>
              <a:gd name="connsiteY120" fmla="*/ 5829300 h 5994400"/>
              <a:gd name="connsiteX121" fmla="*/ 6828485 w 8034985"/>
              <a:gd name="connsiteY121" fmla="*/ 5803900 h 5994400"/>
              <a:gd name="connsiteX122" fmla="*/ 7006285 w 8034985"/>
              <a:gd name="connsiteY122" fmla="*/ 5753100 h 5994400"/>
              <a:gd name="connsiteX123" fmla="*/ 7044385 w 8034985"/>
              <a:gd name="connsiteY123" fmla="*/ 5740400 h 5994400"/>
              <a:gd name="connsiteX124" fmla="*/ 7095185 w 8034985"/>
              <a:gd name="connsiteY124" fmla="*/ 5715000 h 5994400"/>
              <a:gd name="connsiteX125" fmla="*/ 7120585 w 8034985"/>
              <a:gd name="connsiteY125" fmla="*/ 5676900 h 5994400"/>
              <a:gd name="connsiteX126" fmla="*/ 7158685 w 8034985"/>
              <a:gd name="connsiteY126" fmla="*/ 5664200 h 5994400"/>
              <a:gd name="connsiteX127" fmla="*/ 7171385 w 8034985"/>
              <a:gd name="connsiteY127" fmla="*/ 5613400 h 5994400"/>
              <a:gd name="connsiteX128" fmla="*/ 7184085 w 8034985"/>
              <a:gd name="connsiteY128" fmla="*/ 5575300 h 5994400"/>
              <a:gd name="connsiteX129" fmla="*/ 7171385 w 8034985"/>
              <a:gd name="connsiteY129" fmla="*/ 5473700 h 5994400"/>
              <a:gd name="connsiteX130" fmla="*/ 7145985 w 8034985"/>
              <a:gd name="connsiteY130" fmla="*/ 5359400 h 5994400"/>
              <a:gd name="connsiteX131" fmla="*/ 7133285 w 8034985"/>
              <a:gd name="connsiteY131" fmla="*/ 5232400 h 5994400"/>
              <a:gd name="connsiteX132" fmla="*/ 7120585 w 8034985"/>
              <a:gd name="connsiteY132" fmla="*/ 5156200 h 5994400"/>
              <a:gd name="connsiteX133" fmla="*/ 7107885 w 8034985"/>
              <a:gd name="connsiteY133" fmla="*/ 4978400 h 5994400"/>
              <a:gd name="connsiteX134" fmla="*/ 7095185 w 8034985"/>
              <a:gd name="connsiteY134" fmla="*/ 4876800 h 5994400"/>
              <a:gd name="connsiteX135" fmla="*/ 7069785 w 8034985"/>
              <a:gd name="connsiteY135" fmla="*/ 4711700 h 5994400"/>
              <a:gd name="connsiteX136" fmla="*/ 7044385 w 8034985"/>
              <a:gd name="connsiteY136" fmla="*/ 4521200 h 5994400"/>
              <a:gd name="connsiteX137" fmla="*/ 7031685 w 8034985"/>
              <a:gd name="connsiteY137" fmla="*/ 4470400 h 5994400"/>
              <a:gd name="connsiteX138" fmla="*/ 7006285 w 8034985"/>
              <a:gd name="connsiteY138" fmla="*/ 4343400 h 5994400"/>
              <a:gd name="connsiteX139" fmla="*/ 7044385 w 8034985"/>
              <a:gd name="connsiteY139" fmla="*/ 3873500 h 5994400"/>
              <a:gd name="connsiteX140" fmla="*/ 7082485 w 8034985"/>
              <a:gd name="connsiteY140" fmla="*/ 3822700 h 5994400"/>
              <a:gd name="connsiteX141" fmla="*/ 7107885 w 8034985"/>
              <a:gd name="connsiteY141" fmla="*/ 3733800 h 5994400"/>
              <a:gd name="connsiteX142" fmla="*/ 7145985 w 8034985"/>
              <a:gd name="connsiteY142" fmla="*/ 3708400 h 5994400"/>
              <a:gd name="connsiteX143" fmla="*/ 7158685 w 8034985"/>
              <a:gd name="connsiteY143" fmla="*/ 3670300 h 5994400"/>
              <a:gd name="connsiteX144" fmla="*/ 7209485 w 8034985"/>
              <a:gd name="connsiteY144" fmla="*/ 3594100 h 5994400"/>
              <a:gd name="connsiteX145" fmla="*/ 7247585 w 8034985"/>
              <a:gd name="connsiteY145" fmla="*/ 3505200 h 5994400"/>
              <a:gd name="connsiteX146" fmla="*/ 7285685 w 8034985"/>
              <a:gd name="connsiteY146" fmla="*/ 3454400 h 5994400"/>
              <a:gd name="connsiteX147" fmla="*/ 7361885 w 8034985"/>
              <a:gd name="connsiteY147" fmla="*/ 3302000 h 5994400"/>
              <a:gd name="connsiteX148" fmla="*/ 7399985 w 8034985"/>
              <a:gd name="connsiteY148" fmla="*/ 3111500 h 5994400"/>
              <a:gd name="connsiteX149" fmla="*/ 7412685 w 8034985"/>
              <a:gd name="connsiteY149" fmla="*/ 3048000 h 5994400"/>
              <a:gd name="connsiteX150" fmla="*/ 7425385 w 8034985"/>
              <a:gd name="connsiteY150" fmla="*/ 2984500 h 5994400"/>
              <a:gd name="connsiteX151" fmla="*/ 7438085 w 8034985"/>
              <a:gd name="connsiteY151" fmla="*/ 2946400 h 5994400"/>
              <a:gd name="connsiteX152" fmla="*/ 7488885 w 8034985"/>
              <a:gd name="connsiteY152" fmla="*/ 2730500 h 5994400"/>
              <a:gd name="connsiteX153" fmla="*/ 7514285 w 8034985"/>
              <a:gd name="connsiteY153" fmla="*/ 2552700 h 5994400"/>
              <a:gd name="connsiteX154" fmla="*/ 7526985 w 8034985"/>
              <a:gd name="connsiteY154" fmla="*/ 2501900 h 5994400"/>
              <a:gd name="connsiteX155" fmla="*/ 7539685 w 8034985"/>
              <a:gd name="connsiteY155" fmla="*/ 2413000 h 5994400"/>
              <a:gd name="connsiteX156" fmla="*/ 7565085 w 8034985"/>
              <a:gd name="connsiteY156" fmla="*/ 2133600 h 5994400"/>
              <a:gd name="connsiteX157" fmla="*/ 7577785 w 8034985"/>
              <a:gd name="connsiteY157" fmla="*/ 2095500 h 5994400"/>
              <a:gd name="connsiteX158" fmla="*/ 7590485 w 8034985"/>
              <a:gd name="connsiteY158" fmla="*/ 2032000 h 5994400"/>
              <a:gd name="connsiteX159" fmla="*/ 7628585 w 8034985"/>
              <a:gd name="connsiteY159" fmla="*/ 1905000 h 5994400"/>
              <a:gd name="connsiteX160" fmla="*/ 7666685 w 8034985"/>
              <a:gd name="connsiteY160" fmla="*/ 1828800 h 5994400"/>
              <a:gd name="connsiteX161" fmla="*/ 7679385 w 8034985"/>
              <a:gd name="connsiteY161" fmla="*/ 1752600 h 5994400"/>
              <a:gd name="connsiteX162" fmla="*/ 7692085 w 8034985"/>
              <a:gd name="connsiteY162" fmla="*/ 1714500 h 5994400"/>
              <a:gd name="connsiteX163" fmla="*/ 7742885 w 8034985"/>
              <a:gd name="connsiteY163" fmla="*/ 1587500 h 5994400"/>
              <a:gd name="connsiteX164" fmla="*/ 7869885 w 8034985"/>
              <a:gd name="connsiteY164" fmla="*/ 1358900 h 5994400"/>
              <a:gd name="connsiteX165" fmla="*/ 7895285 w 8034985"/>
              <a:gd name="connsiteY165" fmla="*/ 1257300 h 5994400"/>
              <a:gd name="connsiteX166" fmla="*/ 7933385 w 8034985"/>
              <a:gd name="connsiteY166" fmla="*/ 1143000 h 5994400"/>
              <a:gd name="connsiteX167" fmla="*/ 7946085 w 8034985"/>
              <a:gd name="connsiteY167" fmla="*/ 1041400 h 5994400"/>
              <a:gd name="connsiteX168" fmla="*/ 7958785 w 8034985"/>
              <a:gd name="connsiteY168" fmla="*/ 965200 h 5994400"/>
              <a:gd name="connsiteX169" fmla="*/ 7971485 w 8034985"/>
              <a:gd name="connsiteY169" fmla="*/ 609600 h 5994400"/>
              <a:gd name="connsiteX170" fmla="*/ 7984185 w 8034985"/>
              <a:gd name="connsiteY170" fmla="*/ 558800 h 5994400"/>
              <a:gd name="connsiteX171" fmla="*/ 8009585 w 8034985"/>
              <a:gd name="connsiteY171" fmla="*/ 469900 h 5994400"/>
              <a:gd name="connsiteX172" fmla="*/ 8034985 w 8034985"/>
              <a:gd name="connsiteY172" fmla="*/ 241300 h 5994400"/>
              <a:gd name="connsiteX173" fmla="*/ 8009585 w 8034985"/>
              <a:gd name="connsiteY173" fmla="*/ 76200 h 5994400"/>
              <a:gd name="connsiteX174" fmla="*/ 7984185 w 8034985"/>
              <a:gd name="connsiteY174" fmla="*/ 38100 h 5994400"/>
              <a:gd name="connsiteX175" fmla="*/ 7946085 w 8034985"/>
              <a:gd name="connsiteY175" fmla="*/ 0 h 5994400"/>
              <a:gd name="connsiteX176" fmla="*/ 7895285 w 8034985"/>
              <a:gd name="connsiteY176" fmla="*/ 76200 h 5994400"/>
              <a:gd name="connsiteX0" fmla="*/ 7946085 w 8034985"/>
              <a:gd name="connsiteY0" fmla="*/ 0 h 5994400"/>
              <a:gd name="connsiteX1" fmla="*/ 7895285 w 8034985"/>
              <a:gd name="connsiteY1" fmla="*/ 76200 h 5994400"/>
              <a:gd name="connsiteX2" fmla="*/ 7882585 w 8034985"/>
              <a:gd name="connsiteY2" fmla="*/ 368300 h 5994400"/>
              <a:gd name="connsiteX3" fmla="*/ 7869885 w 8034985"/>
              <a:gd name="connsiteY3" fmla="*/ 406400 h 5994400"/>
              <a:gd name="connsiteX4" fmla="*/ 7692085 w 8034985"/>
              <a:gd name="connsiteY4" fmla="*/ 609600 h 5994400"/>
              <a:gd name="connsiteX5" fmla="*/ 7590485 w 8034985"/>
              <a:gd name="connsiteY5" fmla="*/ 698500 h 5994400"/>
              <a:gd name="connsiteX6" fmla="*/ 7501585 w 8034985"/>
              <a:gd name="connsiteY6" fmla="*/ 774700 h 5994400"/>
              <a:gd name="connsiteX7" fmla="*/ 7450785 w 8034985"/>
              <a:gd name="connsiteY7" fmla="*/ 800100 h 5994400"/>
              <a:gd name="connsiteX8" fmla="*/ 7374585 w 8034985"/>
              <a:gd name="connsiteY8" fmla="*/ 850900 h 5994400"/>
              <a:gd name="connsiteX9" fmla="*/ 7336485 w 8034985"/>
              <a:gd name="connsiteY9" fmla="*/ 876300 h 5994400"/>
              <a:gd name="connsiteX10" fmla="*/ 7260285 w 8034985"/>
              <a:gd name="connsiteY10" fmla="*/ 939800 h 5994400"/>
              <a:gd name="connsiteX11" fmla="*/ 7196785 w 8034985"/>
              <a:gd name="connsiteY11" fmla="*/ 977900 h 5994400"/>
              <a:gd name="connsiteX12" fmla="*/ 7107885 w 8034985"/>
              <a:gd name="connsiteY12" fmla="*/ 1016000 h 5994400"/>
              <a:gd name="connsiteX13" fmla="*/ 7006285 w 8034985"/>
              <a:gd name="connsiteY13" fmla="*/ 1092200 h 5994400"/>
              <a:gd name="connsiteX14" fmla="*/ 6904685 w 8034985"/>
              <a:gd name="connsiteY14" fmla="*/ 1168400 h 5994400"/>
              <a:gd name="connsiteX15" fmla="*/ 6803085 w 8034985"/>
              <a:gd name="connsiteY15" fmla="*/ 1244600 h 5994400"/>
              <a:gd name="connsiteX16" fmla="*/ 6726885 w 8034985"/>
              <a:gd name="connsiteY16" fmla="*/ 1346200 h 5994400"/>
              <a:gd name="connsiteX17" fmla="*/ 6676085 w 8034985"/>
              <a:gd name="connsiteY17" fmla="*/ 1422400 h 5994400"/>
              <a:gd name="connsiteX18" fmla="*/ 6599885 w 8034985"/>
              <a:gd name="connsiteY18" fmla="*/ 1460500 h 5994400"/>
              <a:gd name="connsiteX19" fmla="*/ 6561785 w 8034985"/>
              <a:gd name="connsiteY19" fmla="*/ 1498600 h 5994400"/>
              <a:gd name="connsiteX20" fmla="*/ 6523685 w 8034985"/>
              <a:gd name="connsiteY20" fmla="*/ 1524000 h 5994400"/>
              <a:gd name="connsiteX21" fmla="*/ 6460185 w 8034985"/>
              <a:gd name="connsiteY21" fmla="*/ 1587500 h 5994400"/>
              <a:gd name="connsiteX22" fmla="*/ 6307785 w 8034985"/>
              <a:gd name="connsiteY22" fmla="*/ 1676400 h 5994400"/>
              <a:gd name="connsiteX23" fmla="*/ 6269685 w 8034985"/>
              <a:gd name="connsiteY23" fmla="*/ 1701800 h 5994400"/>
              <a:gd name="connsiteX24" fmla="*/ 6218885 w 8034985"/>
              <a:gd name="connsiteY24" fmla="*/ 1714500 h 5994400"/>
              <a:gd name="connsiteX25" fmla="*/ 6180785 w 8034985"/>
              <a:gd name="connsiteY25" fmla="*/ 1727200 h 5994400"/>
              <a:gd name="connsiteX26" fmla="*/ 6091885 w 8034985"/>
              <a:gd name="connsiteY26" fmla="*/ 1803400 h 5994400"/>
              <a:gd name="connsiteX27" fmla="*/ 5914085 w 8034985"/>
              <a:gd name="connsiteY27" fmla="*/ 1905000 h 5994400"/>
              <a:gd name="connsiteX28" fmla="*/ 5748985 w 8034985"/>
              <a:gd name="connsiteY28" fmla="*/ 1943100 h 5994400"/>
              <a:gd name="connsiteX29" fmla="*/ 5621985 w 8034985"/>
              <a:gd name="connsiteY29" fmla="*/ 1981200 h 5994400"/>
              <a:gd name="connsiteX30" fmla="*/ 5571185 w 8034985"/>
              <a:gd name="connsiteY30" fmla="*/ 2019300 h 5994400"/>
              <a:gd name="connsiteX31" fmla="*/ 5507685 w 8034985"/>
              <a:gd name="connsiteY31" fmla="*/ 2032000 h 5994400"/>
              <a:gd name="connsiteX32" fmla="*/ 5431485 w 8034985"/>
              <a:gd name="connsiteY32" fmla="*/ 2070100 h 5994400"/>
              <a:gd name="connsiteX33" fmla="*/ 5342585 w 8034985"/>
              <a:gd name="connsiteY33" fmla="*/ 2108200 h 5994400"/>
              <a:gd name="connsiteX34" fmla="*/ 5177485 w 8034985"/>
              <a:gd name="connsiteY34" fmla="*/ 2222500 h 5994400"/>
              <a:gd name="connsiteX35" fmla="*/ 5037785 w 8034985"/>
              <a:gd name="connsiteY35" fmla="*/ 2374900 h 5994400"/>
              <a:gd name="connsiteX36" fmla="*/ 4986985 w 8034985"/>
              <a:gd name="connsiteY36" fmla="*/ 2489200 h 5994400"/>
              <a:gd name="connsiteX37" fmla="*/ 4948885 w 8034985"/>
              <a:gd name="connsiteY37" fmla="*/ 2552700 h 5994400"/>
              <a:gd name="connsiteX38" fmla="*/ 4821885 w 8034985"/>
              <a:gd name="connsiteY38" fmla="*/ 2654300 h 5994400"/>
              <a:gd name="connsiteX39" fmla="*/ 4745685 w 8034985"/>
              <a:gd name="connsiteY39" fmla="*/ 2717800 h 5994400"/>
              <a:gd name="connsiteX40" fmla="*/ 4694885 w 8034985"/>
              <a:gd name="connsiteY40" fmla="*/ 2755900 h 5994400"/>
              <a:gd name="connsiteX41" fmla="*/ 4605985 w 8034985"/>
              <a:gd name="connsiteY41" fmla="*/ 2768600 h 5994400"/>
              <a:gd name="connsiteX42" fmla="*/ 4453585 w 8034985"/>
              <a:gd name="connsiteY42" fmla="*/ 2844800 h 5994400"/>
              <a:gd name="connsiteX43" fmla="*/ 4390085 w 8034985"/>
              <a:gd name="connsiteY43" fmla="*/ 2895600 h 5994400"/>
              <a:gd name="connsiteX44" fmla="*/ 4263085 w 8034985"/>
              <a:gd name="connsiteY44" fmla="*/ 2971800 h 5994400"/>
              <a:gd name="connsiteX45" fmla="*/ 4161485 w 8034985"/>
              <a:gd name="connsiteY45" fmla="*/ 2997200 h 5994400"/>
              <a:gd name="connsiteX46" fmla="*/ 3945585 w 8034985"/>
              <a:gd name="connsiteY46" fmla="*/ 3136900 h 5994400"/>
              <a:gd name="connsiteX47" fmla="*/ 3894785 w 8034985"/>
              <a:gd name="connsiteY47" fmla="*/ 3162300 h 5994400"/>
              <a:gd name="connsiteX48" fmla="*/ 3856685 w 8034985"/>
              <a:gd name="connsiteY48" fmla="*/ 3187700 h 5994400"/>
              <a:gd name="connsiteX49" fmla="*/ 3704285 w 8034985"/>
              <a:gd name="connsiteY49" fmla="*/ 3238500 h 5994400"/>
              <a:gd name="connsiteX50" fmla="*/ 3653485 w 8034985"/>
              <a:gd name="connsiteY50" fmla="*/ 3251200 h 5994400"/>
              <a:gd name="connsiteX51" fmla="*/ 3602685 w 8034985"/>
              <a:gd name="connsiteY51" fmla="*/ 3276600 h 5994400"/>
              <a:gd name="connsiteX52" fmla="*/ 3501085 w 8034985"/>
              <a:gd name="connsiteY52" fmla="*/ 3302000 h 5994400"/>
              <a:gd name="connsiteX53" fmla="*/ 3374085 w 8034985"/>
              <a:gd name="connsiteY53" fmla="*/ 3340100 h 5994400"/>
              <a:gd name="connsiteX54" fmla="*/ 3297885 w 8034985"/>
              <a:gd name="connsiteY54" fmla="*/ 3390900 h 5994400"/>
              <a:gd name="connsiteX55" fmla="*/ 3247085 w 8034985"/>
              <a:gd name="connsiteY55" fmla="*/ 3403600 h 5994400"/>
              <a:gd name="connsiteX56" fmla="*/ 3183585 w 8034985"/>
              <a:gd name="connsiteY56" fmla="*/ 3441700 h 5994400"/>
              <a:gd name="connsiteX57" fmla="*/ 3043885 w 8034985"/>
              <a:gd name="connsiteY57" fmla="*/ 3530600 h 5994400"/>
              <a:gd name="connsiteX58" fmla="*/ 2929585 w 8034985"/>
              <a:gd name="connsiteY58" fmla="*/ 3606800 h 5994400"/>
              <a:gd name="connsiteX59" fmla="*/ 2866085 w 8034985"/>
              <a:gd name="connsiteY59" fmla="*/ 3657600 h 5994400"/>
              <a:gd name="connsiteX60" fmla="*/ 2739085 w 8034985"/>
              <a:gd name="connsiteY60" fmla="*/ 3683000 h 5994400"/>
              <a:gd name="connsiteX61" fmla="*/ 2637485 w 8034985"/>
              <a:gd name="connsiteY61" fmla="*/ 3721100 h 5994400"/>
              <a:gd name="connsiteX62" fmla="*/ 2523185 w 8034985"/>
              <a:gd name="connsiteY62" fmla="*/ 3784600 h 5994400"/>
              <a:gd name="connsiteX63" fmla="*/ 2370785 w 8034985"/>
              <a:gd name="connsiteY63" fmla="*/ 3848100 h 5994400"/>
              <a:gd name="connsiteX64" fmla="*/ 2281885 w 8034985"/>
              <a:gd name="connsiteY64" fmla="*/ 3886200 h 5994400"/>
              <a:gd name="connsiteX65" fmla="*/ 2192985 w 8034985"/>
              <a:gd name="connsiteY65" fmla="*/ 3911600 h 5994400"/>
              <a:gd name="connsiteX66" fmla="*/ 2065985 w 8034985"/>
              <a:gd name="connsiteY66" fmla="*/ 3975100 h 5994400"/>
              <a:gd name="connsiteX67" fmla="*/ 1977085 w 8034985"/>
              <a:gd name="connsiteY67" fmla="*/ 3987800 h 5994400"/>
              <a:gd name="connsiteX68" fmla="*/ 1862785 w 8034985"/>
              <a:gd name="connsiteY68" fmla="*/ 4013200 h 5994400"/>
              <a:gd name="connsiteX69" fmla="*/ 1697685 w 8034985"/>
              <a:gd name="connsiteY69" fmla="*/ 4051300 h 5994400"/>
              <a:gd name="connsiteX70" fmla="*/ 1621485 w 8034985"/>
              <a:gd name="connsiteY70" fmla="*/ 4076700 h 5994400"/>
              <a:gd name="connsiteX71" fmla="*/ 1532585 w 8034985"/>
              <a:gd name="connsiteY71" fmla="*/ 4089400 h 5994400"/>
              <a:gd name="connsiteX72" fmla="*/ 1456385 w 8034985"/>
              <a:gd name="connsiteY72" fmla="*/ 4127500 h 5994400"/>
              <a:gd name="connsiteX73" fmla="*/ 1329385 w 8034985"/>
              <a:gd name="connsiteY73" fmla="*/ 4152900 h 5994400"/>
              <a:gd name="connsiteX74" fmla="*/ 1227785 w 8034985"/>
              <a:gd name="connsiteY74" fmla="*/ 4203700 h 5994400"/>
              <a:gd name="connsiteX75" fmla="*/ 1138885 w 8034985"/>
              <a:gd name="connsiteY75" fmla="*/ 4216400 h 5994400"/>
              <a:gd name="connsiteX76" fmla="*/ 961085 w 8034985"/>
              <a:gd name="connsiteY76" fmla="*/ 4267200 h 5994400"/>
              <a:gd name="connsiteX77" fmla="*/ 922985 w 8034985"/>
              <a:gd name="connsiteY77" fmla="*/ 4292600 h 5994400"/>
              <a:gd name="connsiteX78" fmla="*/ 821385 w 8034985"/>
              <a:gd name="connsiteY78" fmla="*/ 4305300 h 5994400"/>
              <a:gd name="connsiteX79" fmla="*/ 465785 w 8034985"/>
              <a:gd name="connsiteY79" fmla="*/ 4318000 h 5994400"/>
              <a:gd name="connsiteX80" fmla="*/ 389585 w 8034985"/>
              <a:gd name="connsiteY80" fmla="*/ 4330700 h 5994400"/>
              <a:gd name="connsiteX81" fmla="*/ 224485 w 8034985"/>
              <a:gd name="connsiteY81" fmla="*/ 4356100 h 5994400"/>
              <a:gd name="connsiteX82" fmla="*/ 186385 w 8034985"/>
              <a:gd name="connsiteY82" fmla="*/ 4381500 h 5994400"/>
              <a:gd name="connsiteX83" fmla="*/ 160985 w 8034985"/>
              <a:gd name="connsiteY83" fmla="*/ 4419600 h 5994400"/>
              <a:gd name="connsiteX84" fmla="*/ 135585 w 8034985"/>
              <a:gd name="connsiteY84" fmla="*/ 4508500 h 5994400"/>
              <a:gd name="connsiteX85" fmla="*/ 72085 w 8034985"/>
              <a:gd name="connsiteY85" fmla="*/ 4622800 h 5994400"/>
              <a:gd name="connsiteX86" fmla="*/ 84785 w 8034985"/>
              <a:gd name="connsiteY86" fmla="*/ 4991100 h 5994400"/>
              <a:gd name="connsiteX87" fmla="*/ 59385 w 8034985"/>
              <a:gd name="connsiteY87" fmla="*/ 5143500 h 5994400"/>
              <a:gd name="connsiteX88" fmla="*/ 46685 w 8034985"/>
              <a:gd name="connsiteY88" fmla="*/ 5524500 h 5994400"/>
              <a:gd name="connsiteX89" fmla="*/ 33985 w 8034985"/>
              <a:gd name="connsiteY89" fmla="*/ 5854700 h 5994400"/>
              <a:gd name="connsiteX90" fmla="*/ 84785 w 8034985"/>
              <a:gd name="connsiteY90" fmla="*/ 5892800 h 5994400"/>
              <a:gd name="connsiteX91" fmla="*/ 211785 w 8034985"/>
              <a:gd name="connsiteY91" fmla="*/ 5930900 h 5994400"/>
              <a:gd name="connsiteX92" fmla="*/ 249885 w 8034985"/>
              <a:gd name="connsiteY92" fmla="*/ 5943600 h 5994400"/>
              <a:gd name="connsiteX93" fmla="*/ 503885 w 8034985"/>
              <a:gd name="connsiteY93" fmla="*/ 5930900 h 5994400"/>
              <a:gd name="connsiteX94" fmla="*/ 630885 w 8034985"/>
              <a:gd name="connsiteY94" fmla="*/ 5918200 h 5994400"/>
              <a:gd name="connsiteX95" fmla="*/ 973785 w 8034985"/>
              <a:gd name="connsiteY95" fmla="*/ 5930900 h 5994400"/>
              <a:gd name="connsiteX96" fmla="*/ 1443685 w 8034985"/>
              <a:gd name="connsiteY96" fmla="*/ 5918200 h 5994400"/>
              <a:gd name="connsiteX97" fmla="*/ 1659585 w 8034985"/>
              <a:gd name="connsiteY97" fmla="*/ 5930900 h 5994400"/>
              <a:gd name="connsiteX98" fmla="*/ 1799285 w 8034985"/>
              <a:gd name="connsiteY98" fmla="*/ 5956300 h 5994400"/>
              <a:gd name="connsiteX99" fmla="*/ 2205685 w 8034985"/>
              <a:gd name="connsiteY99" fmla="*/ 5981700 h 5994400"/>
              <a:gd name="connsiteX100" fmla="*/ 2294585 w 8034985"/>
              <a:gd name="connsiteY100" fmla="*/ 5969000 h 5994400"/>
              <a:gd name="connsiteX101" fmla="*/ 2358085 w 8034985"/>
              <a:gd name="connsiteY101" fmla="*/ 5943600 h 5994400"/>
              <a:gd name="connsiteX102" fmla="*/ 2751785 w 8034985"/>
              <a:gd name="connsiteY102" fmla="*/ 5969000 h 5994400"/>
              <a:gd name="connsiteX103" fmla="*/ 2942285 w 8034985"/>
              <a:gd name="connsiteY103" fmla="*/ 5943600 h 5994400"/>
              <a:gd name="connsiteX104" fmla="*/ 3120085 w 8034985"/>
              <a:gd name="connsiteY104" fmla="*/ 5956300 h 5994400"/>
              <a:gd name="connsiteX105" fmla="*/ 3208985 w 8034985"/>
              <a:gd name="connsiteY105" fmla="*/ 5981700 h 5994400"/>
              <a:gd name="connsiteX106" fmla="*/ 3348685 w 8034985"/>
              <a:gd name="connsiteY106" fmla="*/ 5994400 h 5994400"/>
              <a:gd name="connsiteX107" fmla="*/ 3666185 w 8034985"/>
              <a:gd name="connsiteY107" fmla="*/ 5981700 h 5994400"/>
              <a:gd name="connsiteX108" fmla="*/ 3755085 w 8034985"/>
              <a:gd name="connsiteY108" fmla="*/ 5969000 h 5994400"/>
              <a:gd name="connsiteX109" fmla="*/ 3869385 w 8034985"/>
              <a:gd name="connsiteY109" fmla="*/ 5956300 h 5994400"/>
              <a:gd name="connsiteX110" fmla="*/ 3996385 w 8034985"/>
              <a:gd name="connsiteY110" fmla="*/ 5930900 h 5994400"/>
              <a:gd name="connsiteX111" fmla="*/ 4199585 w 8034985"/>
              <a:gd name="connsiteY111" fmla="*/ 5918200 h 5994400"/>
              <a:gd name="connsiteX112" fmla="*/ 4732985 w 8034985"/>
              <a:gd name="connsiteY112" fmla="*/ 5905500 h 5994400"/>
              <a:gd name="connsiteX113" fmla="*/ 5393385 w 8034985"/>
              <a:gd name="connsiteY113" fmla="*/ 5930900 h 5994400"/>
              <a:gd name="connsiteX114" fmla="*/ 5863285 w 8034985"/>
              <a:gd name="connsiteY114" fmla="*/ 5918200 h 5994400"/>
              <a:gd name="connsiteX115" fmla="*/ 6066485 w 8034985"/>
              <a:gd name="connsiteY115" fmla="*/ 5905500 h 5994400"/>
              <a:gd name="connsiteX116" fmla="*/ 6155385 w 8034985"/>
              <a:gd name="connsiteY116" fmla="*/ 5892800 h 5994400"/>
              <a:gd name="connsiteX117" fmla="*/ 6409385 w 8034985"/>
              <a:gd name="connsiteY117" fmla="*/ 5880100 h 5994400"/>
              <a:gd name="connsiteX118" fmla="*/ 6612585 w 8034985"/>
              <a:gd name="connsiteY118" fmla="*/ 5854700 h 5994400"/>
              <a:gd name="connsiteX119" fmla="*/ 6676085 w 8034985"/>
              <a:gd name="connsiteY119" fmla="*/ 5842000 h 5994400"/>
              <a:gd name="connsiteX120" fmla="*/ 6752285 w 8034985"/>
              <a:gd name="connsiteY120" fmla="*/ 5829300 h 5994400"/>
              <a:gd name="connsiteX121" fmla="*/ 6828485 w 8034985"/>
              <a:gd name="connsiteY121" fmla="*/ 5803900 h 5994400"/>
              <a:gd name="connsiteX122" fmla="*/ 7006285 w 8034985"/>
              <a:gd name="connsiteY122" fmla="*/ 5753100 h 5994400"/>
              <a:gd name="connsiteX123" fmla="*/ 7044385 w 8034985"/>
              <a:gd name="connsiteY123" fmla="*/ 5740400 h 5994400"/>
              <a:gd name="connsiteX124" fmla="*/ 7095185 w 8034985"/>
              <a:gd name="connsiteY124" fmla="*/ 5715000 h 5994400"/>
              <a:gd name="connsiteX125" fmla="*/ 7120585 w 8034985"/>
              <a:gd name="connsiteY125" fmla="*/ 5676900 h 5994400"/>
              <a:gd name="connsiteX126" fmla="*/ 7158685 w 8034985"/>
              <a:gd name="connsiteY126" fmla="*/ 5664200 h 5994400"/>
              <a:gd name="connsiteX127" fmla="*/ 7171385 w 8034985"/>
              <a:gd name="connsiteY127" fmla="*/ 5613400 h 5994400"/>
              <a:gd name="connsiteX128" fmla="*/ 7184085 w 8034985"/>
              <a:gd name="connsiteY128" fmla="*/ 5575300 h 5994400"/>
              <a:gd name="connsiteX129" fmla="*/ 7171385 w 8034985"/>
              <a:gd name="connsiteY129" fmla="*/ 5473700 h 5994400"/>
              <a:gd name="connsiteX130" fmla="*/ 7145985 w 8034985"/>
              <a:gd name="connsiteY130" fmla="*/ 5359400 h 5994400"/>
              <a:gd name="connsiteX131" fmla="*/ 7133285 w 8034985"/>
              <a:gd name="connsiteY131" fmla="*/ 5232400 h 5994400"/>
              <a:gd name="connsiteX132" fmla="*/ 7120585 w 8034985"/>
              <a:gd name="connsiteY132" fmla="*/ 5156200 h 5994400"/>
              <a:gd name="connsiteX133" fmla="*/ 7107885 w 8034985"/>
              <a:gd name="connsiteY133" fmla="*/ 4978400 h 5994400"/>
              <a:gd name="connsiteX134" fmla="*/ 7095185 w 8034985"/>
              <a:gd name="connsiteY134" fmla="*/ 4876800 h 5994400"/>
              <a:gd name="connsiteX135" fmla="*/ 7069785 w 8034985"/>
              <a:gd name="connsiteY135" fmla="*/ 4711700 h 5994400"/>
              <a:gd name="connsiteX136" fmla="*/ 7044385 w 8034985"/>
              <a:gd name="connsiteY136" fmla="*/ 4521200 h 5994400"/>
              <a:gd name="connsiteX137" fmla="*/ 7031685 w 8034985"/>
              <a:gd name="connsiteY137" fmla="*/ 4470400 h 5994400"/>
              <a:gd name="connsiteX138" fmla="*/ 7006285 w 8034985"/>
              <a:gd name="connsiteY138" fmla="*/ 4343400 h 5994400"/>
              <a:gd name="connsiteX139" fmla="*/ 7044385 w 8034985"/>
              <a:gd name="connsiteY139" fmla="*/ 3873500 h 5994400"/>
              <a:gd name="connsiteX140" fmla="*/ 7082485 w 8034985"/>
              <a:gd name="connsiteY140" fmla="*/ 3822700 h 5994400"/>
              <a:gd name="connsiteX141" fmla="*/ 7107885 w 8034985"/>
              <a:gd name="connsiteY141" fmla="*/ 3733800 h 5994400"/>
              <a:gd name="connsiteX142" fmla="*/ 7145985 w 8034985"/>
              <a:gd name="connsiteY142" fmla="*/ 3708400 h 5994400"/>
              <a:gd name="connsiteX143" fmla="*/ 7158685 w 8034985"/>
              <a:gd name="connsiteY143" fmla="*/ 3670300 h 5994400"/>
              <a:gd name="connsiteX144" fmla="*/ 7209485 w 8034985"/>
              <a:gd name="connsiteY144" fmla="*/ 3594100 h 5994400"/>
              <a:gd name="connsiteX145" fmla="*/ 7247585 w 8034985"/>
              <a:gd name="connsiteY145" fmla="*/ 3505200 h 5994400"/>
              <a:gd name="connsiteX146" fmla="*/ 7285685 w 8034985"/>
              <a:gd name="connsiteY146" fmla="*/ 3454400 h 5994400"/>
              <a:gd name="connsiteX147" fmla="*/ 7361885 w 8034985"/>
              <a:gd name="connsiteY147" fmla="*/ 3302000 h 5994400"/>
              <a:gd name="connsiteX148" fmla="*/ 7399985 w 8034985"/>
              <a:gd name="connsiteY148" fmla="*/ 3111500 h 5994400"/>
              <a:gd name="connsiteX149" fmla="*/ 7412685 w 8034985"/>
              <a:gd name="connsiteY149" fmla="*/ 3048000 h 5994400"/>
              <a:gd name="connsiteX150" fmla="*/ 7425385 w 8034985"/>
              <a:gd name="connsiteY150" fmla="*/ 2984500 h 5994400"/>
              <a:gd name="connsiteX151" fmla="*/ 7438085 w 8034985"/>
              <a:gd name="connsiteY151" fmla="*/ 2946400 h 5994400"/>
              <a:gd name="connsiteX152" fmla="*/ 7488885 w 8034985"/>
              <a:gd name="connsiteY152" fmla="*/ 2730500 h 5994400"/>
              <a:gd name="connsiteX153" fmla="*/ 7514285 w 8034985"/>
              <a:gd name="connsiteY153" fmla="*/ 2552700 h 5994400"/>
              <a:gd name="connsiteX154" fmla="*/ 7526985 w 8034985"/>
              <a:gd name="connsiteY154" fmla="*/ 2501900 h 5994400"/>
              <a:gd name="connsiteX155" fmla="*/ 7539685 w 8034985"/>
              <a:gd name="connsiteY155" fmla="*/ 2413000 h 5994400"/>
              <a:gd name="connsiteX156" fmla="*/ 7565085 w 8034985"/>
              <a:gd name="connsiteY156" fmla="*/ 2133600 h 5994400"/>
              <a:gd name="connsiteX157" fmla="*/ 7577785 w 8034985"/>
              <a:gd name="connsiteY157" fmla="*/ 2095500 h 5994400"/>
              <a:gd name="connsiteX158" fmla="*/ 7590485 w 8034985"/>
              <a:gd name="connsiteY158" fmla="*/ 2032000 h 5994400"/>
              <a:gd name="connsiteX159" fmla="*/ 7628585 w 8034985"/>
              <a:gd name="connsiteY159" fmla="*/ 1905000 h 5994400"/>
              <a:gd name="connsiteX160" fmla="*/ 7666685 w 8034985"/>
              <a:gd name="connsiteY160" fmla="*/ 1828800 h 5994400"/>
              <a:gd name="connsiteX161" fmla="*/ 7679385 w 8034985"/>
              <a:gd name="connsiteY161" fmla="*/ 1752600 h 5994400"/>
              <a:gd name="connsiteX162" fmla="*/ 7692085 w 8034985"/>
              <a:gd name="connsiteY162" fmla="*/ 1714500 h 5994400"/>
              <a:gd name="connsiteX163" fmla="*/ 7742885 w 8034985"/>
              <a:gd name="connsiteY163" fmla="*/ 1587500 h 5994400"/>
              <a:gd name="connsiteX164" fmla="*/ 7869885 w 8034985"/>
              <a:gd name="connsiteY164" fmla="*/ 1358900 h 5994400"/>
              <a:gd name="connsiteX165" fmla="*/ 7895285 w 8034985"/>
              <a:gd name="connsiteY165" fmla="*/ 1257300 h 5994400"/>
              <a:gd name="connsiteX166" fmla="*/ 7933385 w 8034985"/>
              <a:gd name="connsiteY166" fmla="*/ 1143000 h 5994400"/>
              <a:gd name="connsiteX167" fmla="*/ 7946085 w 8034985"/>
              <a:gd name="connsiteY167" fmla="*/ 1041400 h 5994400"/>
              <a:gd name="connsiteX168" fmla="*/ 7958785 w 8034985"/>
              <a:gd name="connsiteY168" fmla="*/ 965200 h 5994400"/>
              <a:gd name="connsiteX169" fmla="*/ 7971485 w 8034985"/>
              <a:gd name="connsiteY169" fmla="*/ 609600 h 5994400"/>
              <a:gd name="connsiteX170" fmla="*/ 7984185 w 8034985"/>
              <a:gd name="connsiteY170" fmla="*/ 558800 h 5994400"/>
              <a:gd name="connsiteX171" fmla="*/ 8009585 w 8034985"/>
              <a:gd name="connsiteY171" fmla="*/ 469900 h 5994400"/>
              <a:gd name="connsiteX172" fmla="*/ 8034985 w 8034985"/>
              <a:gd name="connsiteY172" fmla="*/ 241300 h 5994400"/>
              <a:gd name="connsiteX173" fmla="*/ 8009585 w 8034985"/>
              <a:gd name="connsiteY173" fmla="*/ 76200 h 5994400"/>
              <a:gd name="connsiteX174" fmla="*/ 7984185 w 8034985"/>
              <a:gd name="connsiteY174" fmla="*/ 38100 h 5994400"/>
              <a:gd name="connsiteX175" fmla="*/ 7946085 w 8034985"/>
              <a:gd name="connsiteY175" fmla="*/ 0 h 5994400"/>
              <a:gd name="connsiteX0" fmla="*/ 7946085 w 8034985"/>
              <a:gd name="connsiteY0" fmla="*/ 0 h 5994400"/>
              <a:gd name="connsiteX1" fmla="*/ 7895285 w 8034985"/>
              <a:gd name="connsiteY1" fmla="*/ 76200 h 5994400"/>
              <a:gd name="connsiteX2" fmla="*/ 7882585 w 8034985"/>
              <a:gd name="connsiteY2" fmla="*/ 368300 h 5994400"/>
              <a:gd name="connsiteX3" fmla="*/ 7869885 w 8034985"/>
              <a:gd name="connsiteY3" fmla="*/ 406400 h 5994400"/>
              <a:gd name="connsiteX4" fmla="*/ 7692085 w 8034985"/>
              <a:gd name="connsiteY4" fmla="*/ 609600 h 5994400"/>
              <a:gd name="connsiteX5" fmla="*/ 7590485 w 8034985"/>
              <a:gd name="connsiteY5" fmla="*/ 698500 h 5994400"/>
              <a:gd name="connsiteX6" fmla="*/ 7501585 w 8034985"/>
              <a:gd name="connsiteY6" fmla="*/ 774700 h 5994400"/>
              <a:gd name="connsiteX7" fmla="*/ 7450785 w 8034985"/>
              <a:gd name="connsiteY7" fmla="*/ 800100 h 5994400"/>
              <a:gd name="connsiteX8" fmla="*/ 7374585 w 8034985"/>
              <a:gd name="connsiteY8" fmla="*/ 850900 h 5994400"/>
              <a:gd name="connsiteX9" fmla="*/ 7336485 w 8034985"/>
              <a:gd name="connsiteY9" fmla="*/ 876300 h 5994400"/>
              <a:gd name="connsiteX10" fmla="*/ 7260285 w 8034985"/>
              <a:gd name="connsiteY10" fmla="*/ 939800 h 5994400"/>
              <a:gd name="connsiteX11" fmla="*/ 7196785 w 8034985"/>
              <a:gd name="connsiteY11" fmla="*/ 977900 h 5994400"/>
              <a:gd name="connsiteX12" fmla="*/ 7107885 w 8034985"/>
              <a:gd name="connsiteY12" fmla="*/ 1016000 h 5994400"/>
              <a:gd name="connsiteX13" fmla="*/ 7006285 w 8034985"/>
              <a:gd name="connsiteY13" fmla="*/ 1092200 h 5994400"/>
              <a:gd name="connsiteX14" fmla="*/ 6904685 w 8034985"/>
              <a:gd name="connsiteY14" fmla="*/ 1168400 h 5994400"/>
              <a:gd name="connsiteX15" fmla="*/ 6803085 w 8034985"/>
              <a:gd name="connsiteY15" fmla="*/ 1244600 h 5994400"/>
              <a:gd name="connsiteX16" fmla="*/ 6726885 w 8034985"/>
              <a:gd name="connsiteY16" fmla="*/ 1346200 h 5994400"/>
              <a:gd name="connsiteX17" fmla="*/ 6676085 w 8034985"/>
              <a:gd name="connsiteY17" fmla="*/ 1422400 h 5994400"/>
              <a:gd name="connsiteX18" fmla="*/ 6599885 w 8034985"/>
              <a:gd name="connsiteY18" fmla="*/ 1460500 h 5994400"/>
              <a:gd name="connsiteX19" fmla="*/ 6561785 w 8034985"/>
              <a:gd name="connsiteY19" fmla="*/ 1498600 h 5994400"/>
              <a:gd name="connsiteX20" fmla="*/ 6523685 w 8034985"/>
              <a:gd name="connsiteY20" fmla="*/ 1524000 h 5994400"/>
              <a:gd name="connsiteX21" fmla="*/ 6460185 w 8034985"/>
              <a:gd name="connsiteY21" fmla="*/ 1587500 h 5994400"/>
              <a:gd name="connsiteX22" fmla="*/ 6307785 w 8034985"/>
              <a:gd name="connsiteY22" fmla="*/ 1676400 h 5994400"/>
              <a:gd name="connsiteX23" fmla="*/ 6269685 w 8034985"/>
              <a:gd name="connsiteY23" fmla="*/ 1701800 h 5994400"/>
              <a:gd name="connsiteX24" fmla="*/ 6218885 w 8034985"/>
              <a:gd name="connsiteY24" fmla="*/ 1714500 h 5994400"/>
              <a:gd name="connsiteX25" fmla="*/ 6180785 w 8034985"/>
              <a:gd name="connsiteY25" fmla="*/ 1727200 h 5994400"/>
              <a:gd name="connsiteX26" fmla="*/ 6091885 w 8034985"/>
              <a:gd name="connsiteY26" fmla="*/ 1803400 h 5994400"/>
              <a:gd name="connsiteX27" fmla="*/ 5914085 w 8034985"/>
              <a:gd name="connsiteY27" fmla="*/ 1905000 h 5994400"/>
              <a:gd name="connsiteX28" fmla="*/ 5748985 w 8034985"/>
              <a:gd name="connsiteY28" fmla="*/ 1943100 h 5994400"/>
              <a:gd name="connsiteX29" fmla="*/ 5621985 w 8034985"/>
              <a:gd name="connsiteY29" fmla="*/ 1981200 h 5994400"/>
              <a:gd name="connsiteX30" fmla="*/ 5571185 w 8034985"/>
              <a:gd name="connsiteY30" fmla="*/ 2019300 h 5994400"/>
              <a:gd name="connsiteX31" fmla="*/ 5507685 w 8034985"/>
              <a:gd name="connsiteY31" fmla="*/ 2032000 h 5994400"/>
              <a:gd name="connsiteX32" fmla="*/ 5431485 w 8034985"/>
              <a:gd name="connsiteY32" fmla="*/ 2070100 h 5994400"/>
              <a:gd name="connsiteX33" fmla="*/ 5342585 w 8034985"/>
              <a:gd name="connsiteY33" fmla="*/ 2108200 h 5994400"/>
              <a:gd name="connsiteX34" fmla="*/ 5177485 w 8034985"/>
              <a:gd name="connsiteY34" fmla="*/ 2222500 h 5994400"/>
              <a:gd name="connsiteX35" fmla="*/ 5037785 w 8034985"/>
              <a:gd name="connsiteY35" fmla="*/ 2374900 h 5994400"/>
              <a:gd name="connsiteX36" fmla="*/ 4986985 w 8034985"/>
              <a:gd name="connsiteY36" fmla="*/ 2489200 h 5994400"/>
              <a:gd name="connsiteX37" fmla="*/ 4948885 w 8034985"/>
              <a:gd name="connsiteY37" fmla="*/ 2552700 h 5994400"/>
              <a:gd name="connsiteX38" fmla="*/ 4821885 w 8034985"/>
              <a:gd name="connsiteY38" fmla="*/ 2654300 h 5994400"/>
              <a:gd name="connsiteX39" fmla="*/ 4745685 w 8034985"/>
              <a:gd name="connsiteY39" fmla="*/ 2717800 h 5994400"/>
              <a:gd name="connsiteX40" fmla="*/ 4694885 w 8034985"/>
              <a:gd name="connsiteY40" fmla="*/ 2755900 h 5994400"/>
              <a:gd name="connsiteX41" fmla="*/ 4605985 w 8034985"/>
              <a:gd name="connsiteY41" fmla="*/ 2768600 h 5994400"/>
              <a:gd name="connsiteX42" fmla="*/ 4453585 w 8034985"/>
              <a:gd name="connsiteY42" fmla="*/ 2844800 h 5994400"/>
              <a:gd name="connsiteX43" fmla="*/ 4390085 w 8034985"/>
              <a:gd name="connsiteY43" fmla="*/ 2895600 h 5994400"/>
              <a:gd name="connsiteX44" fmla="*/ 4263085 w 8034985"/>
              <a:gd name="connsiteY44" fmla="*/ 2971800 h 5994400"/>
              <a:gd name="connsiteX45" fmla="*/ 4161485 w 8034985"/>
              <a:gd name="connsiteY45" fmla="*/ 2997200 h 5994400"/>
              <a:gd name="connsiteX46" fmla="*/ 3945585 w 8034985"/>
              <a:gd name="connsiteY46" fmla="*/ 3136900 h 5994400"/>
              <a:gd name="connsiteX47" fmla="*/ 3894785 w 8034985"/>
              <a:gd name="connsiteY47" fmla="*/ 3162300 h 5994400"/>
              <a:gd name="connsiteX48" fmla="*/ 3856685 w 8034985"/>
              <a:gd name="connsiteY48" fmla="*/ 3187700 h 5994400"/>
              <a:gd name="connsiteX49" fmla="*/ 3704285 w 8034985"/>
              <a:gd name="connsiteY49" fmla="*/ 3238500 h 5994400"/>
              <a:gd name="connsiteX50" fmla="*/ 3653485 w 8034985"/>
              <a:gd name="connsiteY50" fmla="*/ 3251200 h 5994400"/>
              <a:gd name="connsiteX51" fmla="*/ 3602685 w 8034985"/>
              <a:gd name="connsiteY51" fmla="*/ 3276600 h 5994400"/>
              <a:gd name="connsiteX52" fmla="*/ 3501085 w 8034985"/>
              <a:gd name="connsiteY52" fmla="*/ 3302000 h 5994400"/>
              <a:gd name="connsiteX53" fmla="*/ 3374085 w 8034985"/>
              <a:gd name="connsiteY53" fmla="*/ 3340100 h 5994400"/>
              <a:gd name="connsiteX54" fmla="*/ 3297885 w 8034985"/>
              <a:gd name="connsiteY54" fmla="*/ 3390900 h 5994400"/>
              <a:gd name="connsiteX55" fmla="*/ 3247085 w 8034985"/>
              <a:gd name="connsiteY55" fmla="*/ 3403600 h 5994400"/>
              <a:gd name="connsiteX56" fmla="*/ 3183585 w 8034985"/>
              <a:gd name="connsiteY56" fmla="*/ 3441700 h 5994400"/>
              <a:gd name="connsiteX57" fmla="*/ 3043885 w 8034985"/>
              <a:gd name="connsiteY57" fmla="*/ 3530600 h 5994400"/>
              <a:gd name="connsiteX58" fmla="*/ 2929585 w 8034985"/>
              <a:gd name="connsiteY58" fmla="*/ 3606800 h 5994400"/>
              <a:gd name="connsiteX59" fmla="*/ 2866085 w 8034985"/>
              <a:gd name="connsiteY59" fmla="*/ 3657600 h 5994400"/>
              <a:gd name="connsiteX60" fmla="*/ 2739085 w 8034985"/>
              <a:gd name="connsiteY60" fmla="*/ 3683000 h 5994400"/>
              <a:gd name="connsiteX61" fmla="*/ 2637485 w 8034985"/>
              <a:gd name="connsiteY61" fmla="*/ 3721100 h 5994400"/>
              <a:gd name="connsiteX62" fmla="*/ 2523185 w 8034985"/>
              <a:gd name="connsiteY62" fmla="*/ 3784600 h 5994400"/>
              <a:gd name="connsiteX63" fmla="*/ 2370785 w 8034985"/>
              <a:gd name="connsiteY63" fmla="*/ 3848100 h 5994400"/>
              <a:gd name="connsiteX64" fmla="*/ 2281885 w 8034985"/>
              <a:gd name="connsiteY64" fmla="*/ 3886200 h 5994400"/>
              <a:gd name="connsiteX65" fmla="*/ 2192985 w 8034985"/>
              <a:gd name="connsiteY65" fmla="*/ 3911600 h 5994400"/>
              <a:gd name="connsiteX66" fmla="*/ 2065985 w 8034985"/>
              <a:gd name="connsiteY66" fmla="*/ 3975100 h 5994400"/>
              <a:gd name="connsiteX67" fmla="*/ 1977085 w 8034985"/>
              <a:gd name="connsiteY67" fmla="*/ 3987800 h 5994400"/>
              <a:gd name="connsiteX68" fmla="*/ 1862785 w 8034985"/>
              <a:gd name="connsiteY68" fmla="*/ 4013200 h 5994400"/>
              <a:gd name="connsiteX69" fmla="*/ 1697685 w 8034985"/>
              <a:gd name="connsiteY69" fmla="*/ 4051300 h 5994400"/>
              <a:gd name="connsiteX70" fmla="*/ 1621485 w 8034985"/>
              <a:gd name="connsiteY70" fmla="*/ 4076700 h 5994400"/>
              <a:gd name="connsiteX71" fmla="*/ 1532585 w 8034985"/>
              <a:gd name="connsiteY71" fmla="*/ 4089400 h 5994400"/>
              <a:gd name="connsiteX72" fmla="*/ 1456385 w 8034985"/>
              <a:gd name="connsiteY72" fmla="*/ 4127500 h 5994400"/>
              <a:gd name="connsiteX73" fmla="*/ 1329385 w 8034985"/>
              <a:gd name="connsiteY73" fmla="*/ 4152900 h 5994400"/>
              <a:gd name="connsiteX74" fmla="*/ 1227785 w 8034985"/>
              <a:gd name="connsiteY74" fmla="*/ 4203700 h 5994400"/>
              <a:gd name="connsiteX75" fmla="*/ 1138885 w 8034985"/>
              <a:gd name="connsiteY75" fmla="*/ 4216400 h 5994400"/>
              <a:gd name="connsiteX76" fmla="*/ 961085 w 8034985"/>
              <a:gd name="connsiteY76" fmla="*/ 4267200 h 5994400"/>
              <a:gd name="connsiteX77" fmla="*/ 922985 w 8034985"/>
              <a:gd name="connsiteY77" fmla="*/ 4292600 h 5994400"/>
              <a:gd name="connsiteX78" fmla="*/ 821385 w 8034985"/>
              <a:gd name="connsiteY78" fmla="*/ 4305300 h 5994400"/>
              <a:gd name="connsiteX79" fmla="*/ 465785 w 8034985"/>
              <a:gd name="connsiteY79" fmla="*/ 4318000 h 5994400"/>
              <a:gd name="connsiteX80" fmla="*/ 389585 w 8034985"/>
              <a:gd name="connsiteY80" fmla="*/ 4330700 h 5994400"/>
              <a:gd name="connsiteX81" fmla="*/ 224485 w 8034985"/>
              <a:gd name="connsiteY81" fmla="*/ 4356100 h 5994400"/>
              <a:gd name="connsiteX82" fmla="*/ 186385 w 8034985"/>
              <a:gd name="connsiteY82" fmla="*/ 4381500 h 5994400"/>
              <a:gd name="connsiteX83" fmla="*/ 160985 w 8034985"/>
              <a:gd name="connsiteY83" fmla="*/ 4419600 h 5994400"/>
              <a:gd name="connsiteX84" fmla="*/ 135585 w 8034985"/>
              <a:gd name="connsiteY84" fmla="*/ 4508500 h 5994400"/>
              <a:gd name="connsiteX85" fmla="*/ 72085 w 8034985"/>
              <a:gd name="connsiteY85" fmla="*/ 4622800 h 5994400"/>
              <a:gd name="connsiteX86" fmla="*/ 84785 w 8034985"/>
              <a:gd name="connsiteY86" fmla="*/ 4991100 h 5994400"/>
              <a:gd name="connsiteX87" fmla="*/ 59385 w 8034985"/>
              <a:gd name="connsiteY87" fmla="*/ 5143500 h 5994400"/>
              <a:gd name="connsiteX88" fmla="*/ 46685 w 8034985"/>
              <a:gd name="connsiteY88" fmla="*/ 5524500 h 5994400"/>
              <a:gd name="connsiteX89" fmla="*/ 33985 w 8034985"/>
              <a:gd name="connsiteY89" fmla="*/ 5854700 h 5994400"/>
              <a:gd name="connsiteX90" fmla="*/ 84785 w 8034985"/>
              <a:gd name="connsiteY90" fmla="*/ 5892800 h 5994400"/>
              <a:gd name="connsiteX91" fmla="*/ 211785 w 8034985"/>
              <a:gd name="connsiteY91" fmla="*/ 5930900 h 5994400"/>
              <a:gd name="connsiteX92" fmla="*/ 249885 w 8034985"/>
              <a:gd name="connsiteY92" fmla="*/ 5943600 h 5994400"/>
              <a:gd name="connsiteX93" fmla="*/ 503885 w 8034985"/>
              <a:gd name="connsiteY93" fmla="*/ 5930900 h 5994400"/>
              <a:gd name="connsiteX94" fmla="*/ 630885 w 8034985"/>
              <a:gd name="connsiteY94" fmla="*/ 5918200 h 5994400"/>
              <a:gd name="connsiteX95" fmla="*/ 973785 w 8034985"/>
              <a:gd name="connsiteY95" fmla="*/ 5930900 h 5994400"/>
              <a:gd name="connsiteX96" fmla="*/ 1443685 w 8034985"/>
              <a:gd name="connsiteY96" fmla="*/ 5918200 h 5994400"/>
              <a:gd name="connsiteX97" fmla="*/ 1659585 w 8034985"/>
              <a:gd name="connsiteY97" fmla="*/ 5930900 h 5994400"/>
              <a:gd name="connsiteX98" fmla="*/ 1799285 w 8034985"/>
              <a:gd name="connsiteY98" fmla="*/ 5956300 h 5994400"/>
              <a:gd name="connsiteX99" fmla="*/ 2205685 w 8034985"/>
              <a:gd name="connsiteY99" fmla="*/ 5981700 h 5994400"/>
              <a:gd name="connsiteX100" fmla="*/ 2294585 w 8034985"/>
              <a:gd name="connsiteY100" fmla="*/ 5969000 h 5994400"/>
              <a:gd name="connsiteX101" fmla="*/ 2358085 w 8034985"/>
              <a:gd name="connsiteY101" fmla="*/ 5943600 h 5994400"/>
              <a:gd name="connsiteX102" fmla="*/ 2751785 w 8034985"/>
              <a:gd name="connsiteY102" fmla="*/ 5969000 h 5994400"/>
              <a:gd name="connsiteX103" fmla="*/ 2942285 w 8034985"/>
              <a:gd name="connsiteY103" fmla="*/ 5943600 h 5994400"/>
              <a:gd name="connsiteX104" fmla="*/ 3120085 w 8034985"/>
              <a:gd name="connsiteY104" fmla="*/ 5956300 h 5994400"/>
              <a:gd name="connsiteX105" fmla="*/ 3208985 w 8034985"/>
              <a:gd name="connsiteY105" fmla="*/ 5981700 h 5994400"/>
              <a:gd name="connsiteX106" fmla="*/ 3348685 w 8034985"/>
              <a:gd name="connsiteY106" fmla="*/ 5994400 h 5994400"/>
              <a:gd name="connsiteX107" fmla="*/ 3666185 w 8034985"/>
              <a:gd name="connsiteY107" fmla="*/ 5981700 h 5994400"/>
              <a:gd name="connsiteX108" fmla="*/ 3755085 w 8034985"/>
              <a:gd name="connsiteY108" fmla="*/ 5969000 h 5994400"/>
              <a:gd name="connsiteX109" fmla="*/ 3869385 w 8034985"/>
              <a:gd name="connsiteY109" fmla="*/ 5956300 h 5994400"/>
              <a:gd name="connsiteX110" fmla="*/ 3996385 w 8034985"/>
              <a:gd name="connsiteY110" fmla="*/ 5930900 h 5994400"/>
              <a:gd name="connsiteX111" fmla="*/ 4199585 w 8034985"/>
              <a:gd name="connsiteY111" fmla="*/ 5918200 h 5994400"/>
              <a:gd name="connsiteX112" fmla="*/ 4732985 w 8034985"/>
              <a:gd name="connsiteY112" fmla="*/ 5905500 h 5994400"/>
              <a:gd name="connsiteX113" fmla="*/ 5393385 w 8034985"/>
              <a:gd name="connsiteY113" fmla="*/ 5930900 h 5994400"/>
              <a:gd name="connsiteX114" fmla="*/ 5863285 w 8034985"/>
              <a:gd name="connsiteY114" fmla="*/ 5918200 h 5994400"/>
              <a:gd name="connsiteX115" fmla="*/ 6066485 w 8034985"/>
              <a:gd name="connsiteY115" fmla="*/ 5905500 h 5994400"/>
              <a:gd name="connsiteX116" fmla="*/ 6155385 w 8034985"/>
              <a:gd name="connsiteY116" fmla="*/ 5892800 h 5994400"/>
              <a:gd name="connsiteX117" fmla="*/ 6409385 w 8034985"/>
              <a:gd name="connsiteY117" fmla="*/ 5880100 h 5994400"/>
              <a:gd name="connsiteX118" fmla="*/ 6612585 w 8034985"/>
              <a:gd name="connsiteY118" fmla="*/ 5854700 h 5994400"/>
              <a:gd name="connsiteX119" fmla="*/ 6676085 w 8034985"/>
              <a:gd name="connsiteY119" fmla="*/ 5842000 h 5994400"/>
              <a:gd name="connsiteX120" fmla="*/ 6752285 w 8034985"/>
              <a:gd name="connsiteY120" fmla="*/ 5829300 h 5994400"/>
              <a:gd name="connsiteX121" fmla="*/ 6828485 w 8034985"/>
              <a:gd name="connsiteY121" fmla="*/ 5803900 h 5994400"/>
              <a:gd name="connsiteX122" fmla="*/ 7006285 w 8034985"/>
              <a:gd name="connsiteY122" fmla="*/ 5753100 h 5994400"/>
              <a:gd name="connsiteX123" fmla="*/ 7044385 w 8034985"/>
              <a:gd name="connsiteY123" fmla="*/ 5740400 h 5994400"/>
              <a:gd name="connsiteX124" fmla="*/ 7095185 w 8034985"/>
              <a:gd name="connsiteY124" fmla="*/ 5715000 h 5994400"/>
              <a:gd name="connsiteX125" fmla="*/ 7120585 w 8034985"/>
              <a:gd name="connsiteY125" fmla="*/ 5676900 h 5994400"/>
              <a:gd name="connsiteX126" fmla="*/ 7158685 w 8034985"/>
              <a:gd name="connsiteY126" fmla="*/ 5664200 h 5994400"/>
              <a:gd name="connsiteX127" fmla="*/ 7171385 w 8034985"/>
              <a:gd name="connsiteY127" fmla="*/ 5613400 h 5994400"/>
              <a:gd name="connsiteX128" fmla="*/ 7184085 w 8034985"/>
              <a:gd name="connsiteY128" fmla="*/ 5575300 h 5994400"/>
              <a:gd name="connsiteX129" fmla="*/ 7171385 w 8034985"/>
              <a:gd name="connsiteY129" fmla="*/ 5473700 h 5994400"/>
              <a:gd name="connsiteX130" fmla="*/ 7145985 w 8034985"/>
              <a:gd name="connsiteY130" fmla="*/ 5359400 h 5994400"/>
              <a:gd name="connsiteX131" fmla="*/ 7133285 w 8034985"/>
              <a:gd name="connsiteY131" fmla="*/ 5232400 h 5994400"/>
              <a:gd name="connsiteX132" fmla="*/ 7120585 w 8034985"/>
              <a:gd name="connsiteY132" fmla="*/ 5156200 h 5994400"/>
              <a:gd name="connsiteX133" fmla="*/ 7107885 w 8034985"/>
              <a:gd name="connsiteY133" fmla="*/ 4978400 h 5994400"/>
              <a:gd name="connsiteX134" fmla="*/ 7095185 w 8034985"/>
              <a:gd name="connsiteY134" fmla="*/ 4876800 h 5994400"/>
              <a:gd name="connsiteX135" fmla="*/ 7069785 w 8034985"/>
              <a:gd name="connsiteY135" fmla="*/ 4711700 h 5994400"/>
              <a:gd name="connsiteX136" fmla="*/ 7044385 w 8034985"/>
              <a:gd name="connsiteY136" fmla="*/ 4521200 h 5994400"/>
              <a:gd name="connsiteX137" fmla="*/ 7031685 w 8034985"/>
              <a:gd name="connsiteY137" fmla="*/ 4470400 h 5994400"/>
              <a:gd name="connsiteX138" fmla="*/ 7006285 w 8034985"/>
              <a:gd name="connsiteY138" fmla="*/ 4343400 h 5994400"/>
              <a:gd name="connsiteX139" fmla="*/ 7044385 w 8034985"/>
              <a:gd name="connsiteY139" fmla="*/ 3873500 h 5994400"/>
              <a:gd name="connsiteX140" fmla="*/ 7082485 w 8034985"/>
              <a:gd name="connsiteY140" fmla="*/ 3822700 h 5994400"/>
              <a:gd name="connsiteX141" fmla="*/ 7107885 w 8034985"/>
              <a:gd name="connsiteY141" fmla="*/ 3733800 h 5994400"/>
              <a:gd name="connsiteX142" fmla="*/ 7145985 w 8034985"/>
              <a:gd name="connsiteY142" fmla="*/ 3708400 h 5994400"/>
              <a:gd name="connsiteX143" fmla="*/ 7158685 w 8034985"/>
              <a:gd name="connsiteY143" fmla="*/ 3670300 h 5994400"/>
              <a:gd name="connsiteX144" fmla="*/ 7209485 w 8034985"/>
              <a:gd name="connsiteY144" fmla="*/ 3594100 h 5994400"/>
              <a:gd name="connsiteX145" fmla="*/ 7247585 w 8034985"/>
              <a:gd name="connsiteY145" fmla="*/ 3505200 h 5994400"/>
              <a:gd name="connsiteX146" fmla="*/ 7285685 w 8034985"/>
              <a:gd name="connsiteY146" fmla="*/ 3454400 h 5994400"/>
              <a:gd name="connsiteX147" fmla="*/ 7361885 w 8034985"/>
              <a:gd name="connsiteY147" fmla="*/ 3302000 h 5994400"/>
              <a:gd name="connsiteX148" fmla="*/ 7399985 w 8034985"/>
              <a:gd name="connsiteY148" fmla="*/ 3111500 h 5994400"/>
              <a:gd name="connsiteX149" fmla="*/ 7412685 w 8034985"/>
              <a:gd name="connsiteY149" fmla="*/ 3048000 h 5994400"/>
              <a:gd name="connsiteX150" fmla="*/ 7425385 w 8034985"/>
              <a:gd name="connsiteY150" fmla="*/ 2984500 h 5994400"/>
              <a:gd name="connsiteX151" fmla="*/ 7438085 w 8034985"/>
              <a:gd name="connsiteY151" fmla="*/ 2946400 h 5994400"/>
              <a:gd name="connsiteX152" fmla="*/ 7488885 w 8034985"/>
              <a:gd name="connsiteY152" fmla="*/ 2730500 h 5994400"/>
              <a:gd name="connsiteX153" fmla="*/ 7514285 w 8034985"/>
              <a:gd name="connsiteY153" fmla="*/ 2552700 h 5994400"/>
              <a:gd name="connsiteX154" fmla="*/ 7526985 w 8034985"/>
              <a:gd name="connsiteY154" fmla="*/ 2501900 h 5994400"/>
              <a:gd name="connsiteX155" fmla="*/ 7539685 w 8034985"/>
              <a:gd name="connsiteY155" fmla="*/ 2413000 h 5994400"/>
              <a:gd name="connsiteX156" fmla="*/ 7565085 w 8034985"/>
              <a:gd name="connsiteY156" fmla="*/ 2133600 h 5994400"/>
              <a:gd name="connsiteX157" fmla="*/ 7577785 w 8034985"/>
              <a:gd name="connsiteY157" fmla="*/ 2095500 h 5994400"/>
              <a:gd name="connsiteX158" fmla="*/ 7590485 w 8034985"/>
              <a:gd name="connsiteY158" fmla="*/ 2032000 h 5994400"/>
              <a:gd name="connsiteX159" fmla="*/ 7628585 w 8034985"/>
              <a:gd name="connsiteY159" fmla="*/ 1905000 h 5994400"/>
              <a:gd name="connsiteX160" fmla="*/ 7666685 w 8034985"/>
              <a:gd name="connsiteY160" fmla="*/ 1828800 h 5994400"/>
              <a:gd name="connsiteX161" fmla="*/ 7679385 w 8034985"/>
              <a:gd name="connsiteY161" fmla="*/ 1752600 h 5994400"/>
              <a:gd name="connsiteX162" fmla="*/ 7692085 w 8034985"/>
              <a:gd name="connsiteY162" fmla="*/ 1714500 h 5994400"/>
              <a:gd name="connsiteX163" fmla="*/ 7742885 w 8034985"/>
              <a:gd name="connsiteY163" fmla="*/ 1587500 h 5994400"/>
              <a:gd name="connsiteX164" fmla="*/ 7869885 w 8034985"/>
              <a:gd name="connsiteY164" fmla="*/ 1358900 h 5994400"/>
              <a:gd name="connsiteX165" fmla="*/ 7895285 w 8034985"/>
              <a:gd name="connsiteY165" fmla="*/ 1257300 h 5994400"/>
              <a:gd name="connsiteX166" fmla="*/ 7933385 w 8034985"/>
              <a:gd name="connsiteY166" fmla="*/ 1143000 h 5994400"/>
              <a:gd name="connsiteX167" fmla="*/ 7946085 w 8034985"/>
              <a:gd name="connsiteY167" fmla="*/ 1041400 h 5994400"/>
              <a:gd name="connsiteX168" fmla="*/ 7958785 w 8034985"/>
              <a:gd name="connsiteY168" fmla="*/ 965200 h 5994400"/>
              <a:gd name="connsiteX169" fmla="*/ 7971485 w 8034985"/>
              <a:gd name="connsiteY169" fmla="*/ 609600 h 5994400"/>
              <a:gd name="connsiteX170" fmla="*/ 7984185 w 8034985"/>
              <a:gd name="connsiteY170" fmla="*/ 558800 h 5994400"/>
              <a:gd name="connsiteX171" fmla="*/ 8009585 w 8034985"/>
              <a:gd name="connsiteY171" fmla="*/ 469900 h 5994400"/>
              <a:gd name="connsiteX172" fmla="*/ 8034985 w 8034985"/>
              <a:gd name="connsiteY172" fmla="*/ 241300 h 5994400"/>
              <a:gd name="connsiteX173" fmla="*/ 7984185 w 8034985"/>
              <a:gd name="connsiteY173" fmla="*/ 38100 h 5994400"/>
              <a:gd name="connsiteX174" fmla="*/ 7946085 w 8034985"/>
              <a:gd name="connsiteY174" fmla="*/ 0 h 5994400"/>
              <a:gd name="connsiteX0" fmla="*/ 7946085 w 8034985"/>
              <a:gd name="connsiteY0" fmla="*/ 0 h 5994400"/>
              <a:gd name="connsiteX1" fmla="*/ 7882585 w 8034985"/>
              <a:gd name="connsiteY1" fmla="*/ 368300 h 5994400"/>
              <a:gd name="connsiteX2" fmla="*/ 7869885 w 8034985"/>
              <a:gd name="connsiteY2" fmla="*/ 406400 h 5994400"/>
              <a:gd name="connsiteX3" fmla="*/ 7692085 w 8034985"/>
              <a:gd name="connsiteY3" fmla="*/ 609600 h 5994400"/>
              <a:gd name="connsiteX4" fmla="*/ 7590485 w 8034985"/>
              <a:gd name="connsiteY4" fmla="*/ 698500 h 5994400"/>
              <a:gd name="connsiteX5" fmla="*/ 7501585 w 8034985"/>
              <a:gd name="connsiteY5" fmla="*/ 774700 h 5994400"/>
              <a:gd name="connsiteX6" fmla="*/ 7450785 w 8034985"/>
              <a:gd name="connsiteY6" fmla="*/ 800100 h 5994400"/>
              <a:gd name="connsiteX7" fmla="*/ 7374585 w 8034985"/>
              <a:gd name="connsiteY7" fmla="*/ 850900 h 5994400"/>
              <a:gd name="connsiteX8" fmla="*/ 7336485 w 8034985"/>
              <a:gd name="connsiteY8" fmla="*/ 876300 h 5994400"/>
              <a:gd name="connsiteX9" fmla="*/ 7260285 w 8034985"/>
              <a:gd name="connsiteY9" fmla="*/ 939800 h 5994400"/>
              <a:gd name="connsiteX10" fmla="*/ 7196785 w 8034985"/>
              <a:gd name="connsiteY10" fmla="*/ 977900 h 5994400"/>
              <a:gd name="connsiteX11" fmla="*/ 7107885 w 8034985"/>
              <a:gd name="connsiteY11" fmla="*/ 1016000 h 5994400"/>
              <a:gd name="connsiteX12" fmla="*/ 7006285 w 8034985"/>
              <a:gd name="connsiteY12" fmla="*/ 1092200 h 5994400"/>
              <a:gd name="connsiteX13" fmla="*/ 6904685 w 8034985"/>
              <a:gd name="connsiteY13" fmla="*/ 1168400 h 5994400"/>
              <a:gd name="connsiteX14" fmla="*/ 6803085 w 8034985"/>
              <a:gd name="connsiteY14" fmla="*/ 1244600 h 5994400"/>
              <a:gd name="connsiteX15" fmla="*/ 6726885 w 8034985"/>
              <a:gd name="connsiteY15" fmla="*/ 1346200 h 5994400"/>
              <a:gd name="connsiteX16" fmla="*/ 6676085 w 8034985"/>
              <a:gd name="connsiteY16" fmla="*/ 1422400 h 5994400"/>
              <a:gd name="connsiteX17" fmla="*/ 6599885 w 8034985"/>
              <a:gd name="connsiteY17" fmla="*/ 1460500 h 5994400"/>
              <a:gd name="connsiteX18" fmla="*/ 6561785 w 8034985"/>
              <a:gd name="connsiteY18" fmla="*/ 1498600 h 5994400"/>
              <a:gd name="connsiteX19" fmla="*/ 6523685 w 8034985"/>
              <a:gd name="connsiteY19" fmla="*/ 1524000 h 5994400"/>
              <a:gd name="connsiteX20" fmla="*/ 6460185 w 8034985"/>
              <a:gd name="connsiteY20" fmla="*/ 1587500 h 5994400"/>
              <a:gd name="connsiteX21" fmla="*/ 6307785 w 8034985"/>
              <a:gd name="connsiteY21" fmla="*/ 1676400 h 5994400"/>
              <a:gd name="connsiteX22" fmla="*/ 6269685 w 8034985"/>
              <a:gd name="connsiteY22" fmla="*/ 1701800 h 5994400"/>
              <a:gd name="connsiteX23" fmla="*/ 6218885 w 8034985"/>
              <a:gd name="connsiteY23" fmla="*/ 1714500 h 5994400"/>
              <a:gd name="connsiteX24" fmla="*/ 6180785 w 8034985"/>
              <a:gd name="connsiteY24" fmla="*/ 1727200 h 5994400"/>
              <a:gd name="connsiteX25" fmla="*/ 6091885 w 8034985"/>
              <a:gd name="connsiteY25" fmla="*/ 1803400 h 5994400"/>
              <a:gd name="connsiteX26" fmla="*/ 5914085 w 8034985"/>
              <a:gd name="connsiteY26" fmla="*/ 1905000 h 5994400"/>
              <a:gd name="connsiteX27" fmla="*/ 5748985 w 8034985"/>
              <a:gd name="connsiteY27" fmla="*/ 1943100 h 5994400"/>
              <a:gd name="connsiteX28" fmla="*/ 5621985 w 8034985"/>
              <a:gd name="connsiteY28" fmla="*/ 1981200 h 5994400"/>
              <a:gd name="connsiteX29" fmla="*/ 5571185 w 8034985"/>
              <a:gd name="connsiteY29" fmla="*/ 2019300 h 5994400"/>
              <a:gd name="connsiteX30" fmla="*/ 5507685 w 8034985"/>
              <a:gd name="connsiteY30" fmla="*/ 2032000 h 5994400"/>
              <a:gd name="connsiteX31" fmla="*/ 5431485 w 8034985"/>
              <a:gd name="connsiteY31" fmla="*/ 2070100 h 5994400"/>
              <a:gd name="connsiteX32" fmla="*/ 5342585 w 8034985"/>
              <a:gd name="connsiteY32" fmla="*/ 2108200 h 5994400"/>
              <a:gd name="connsiteX33" fmla="*/ 5177485 w 8034985"/>
              <a:gd name="connsiteY33" fmla="*/ 2222500 h 5994400"/>
              <a:gd name="connsiteX34" fmla="*/ 5037785 w 8034985"/>
              <a:gd name="connsiteY34" fmla="*/ 2374900 h 5994400"/>
              <a:gd name="connsiteX35" fmla="*/ 4986985 w 8034985"/>
              <a:gd name="connsiteY35" fmla="*/ 2489200 h 5994400"/>
              <a:gd name="connsiteX36" fmla="*/ 4948885 w 8034985"/>
              <a:gd name="connsiteY36" fmla="*/ 2552700 h 5994400"/>
              <a:gd name="connsiteX37" fmla="*/ 4821885 w 8034985"/>
              <a:gd name="connsiteY37" fmla="*/ 2654300 h 5994400"/>
              <a:gd name="connsiteX38" fmla="*/ 4745685 w 8034985"/>
              <a:gd name="connsiteY38" fmla="*/ 2717800 h 5994400"/>
              <a:gd name="connsiteX39" fmla="*/ 4694885 w 8034985"/>
              <a:gd name="connsiteY39" fmla="*/ 2755900 h 5994400"/>
              <a:gd name="connsiteX40" fmla="*/ 4605985 w 8034985"/>
              <a:gd name="connsiteY40" fmla="*/ 2768600 h 5994400"/>
              <a:gd name="connsiteX41" fmla="*/ 4453585 w 8034985"/>
              <a:gd name="connsiteY41" fmla="*/ 2844800 h 5994400"/>
              <a:gd name="connsiteX42" fmla="*/ 4390085 w 8034985"/>
              <a:gd name="connsiteY42" fmla="*/ 2895600 h 5994400"/>
              <a:gd name="connsiteX43" fmla="*/ 4263085 w 8034985"/>
              <a:gd name="connsiteY43" fmla="*/ 2971800 h 5994400"/>
              <a:gd name="connsiteX44" fmla="*/ 4161485 w 8034985"/>
              <a:gd name="connsiteY44" fmla="*/ 2997200 h 5994400"/>
              <a:gd name="connsiteX45" fmla="*/ 3945585 w 8034985"/>
              <a:gd name="connsiteY45" fmla="*/ 3136900 h 5994400"/>
              <a:gd name="connsiteX46" fmla="*/ 3894785 w 8034985"/>
              <a:gd name="connsiteY46" fmla="*/ 3162300 h 5994400"/>
              <a:gd name="connsiteX47" fmla="*/ 3856685 w 8034985"/>
              <a:gd name="connsiteY47" fmla="*/ 3187700 h 5994400"/>
              <a:gd name="connsiteX48" fmla="*/ 3704285 w 8034985"/>
              <a:gd name="connsiteY48" fmla="*/ 3238500 h 5994400"/>
              <a:gd name="connsiteX49" fmla="*/ 3653485 w 8034985"/>
              <a:gd name="connsiteY49" fmla="*/ 3251200 h 5994400"/>
              <a:gd name="connsiteX50" fmla="*/ 3602685 w 8034985"/>
              <a:gd name="connsiteY50" fmla="*/ 3276600 h 5994400"/>
              <a:gd name="connsiteX51" fmla="*/ 3501085 w 8034985"/>
              <a:gd name="connsiteY51" fmla="*/ 3302000 h 5994400"/>
              <a:gd name="connsiteX52" fmla="*/ 3374085 w 8034985"/>
              <a:gd name="connsiteY52" fmla="*/ 3340100 h 5994400"/>
              <a:gd name="connsiteX53" fmla="*/ 3297885 w 8034985"/>
              <a:gd name="connsiteY53" fmla="*/ 3390900 h 5994400"/>
              <a:gd name="connsiteX54" fmla="*/ 3247085 w 8034985"/>
              <a:gd name="connsiteY54" fmla="*/ 3403600 h 5994400"/>
              <a:gd name="connsiteX55" fmla="*/ 3183585 w 8034985"/>
              <a:gd name="connsiteY55" fmla="*/ 3441700 h 5994400"/>
              <a:gd name="connsiteX56" fmla="*/ 3043885 w 8034985"/>
              <a:gd name="connsiteY56" fmla="*/ 3530600 h 5994400"/>
              <a:gd name="connsiteX57" fmla="*/ 2929585 w 8034985"/>
              <a:gd name="connsiteY57" fmla="*/ 3606800 h 5994400"/>
              <a:gd name="connsiteX58" fmla="*/ 2866085 w 8034985"/>
              <a:gd name="connsiteY58" fmla="*/ 3657600 h 5994400"/>
              <a:gd name="connsiteX59" fmla="*/ 2739085 w 8034985"/>
              <a:gd name="connsiteY59" fmla="*/ 3683000 h 5994400"/>
              <a:gd name="connsiteX60" fmla="*/ 2637485 w 8034985"/>
              <a:gd name="connsiteY60" fmla="*/ 3721100 h 5994400"/>
              <a:gd name="connsiteX61" fmla="*/ 2523185 w 8034985"/>
              <a:gd name="connsiteY61" fmla="*/ 3784600 h 5994400"/>
              <a:gd name="connsiteX62" fmla="*/ 2370785 w 8034985"/>
              <a:gd name="connsiteY62" fmla="*/ 3848100 h 5994400"/>
              <a:gd name="connsiteX63" fmla="*/ 2281885 w 8034985"/>
              <a:gd name="connsiteY63" fmla="*/ 3886200 h 5994400"/>
              <a:gd name="connsiteX64" fmla="*/ 2192985 w 8034985"/>
              <a:gd name="connsiteY64" fmla="*/ 3911600 h 5994400"/>
              <a:gd name="connsiteX65" fmla="*/ 2065985 w 8034985"/>
              <a:gd name="connsiteY65" fmla="*/ 3975100 h 5994400"/>
              <a:gd name="connsiteX66" fmla="*/ 1977085 w 8034985"/>
              <a:gd name="connsiteY66" fmla="*/ 3987800 h 5994400"/>
              <a:gd name="connsiteX67" fmla="*/ 1862785 w 8034985"/>
              <a:gd name="connsiteY67" fmla="*/ 4013200 h 5994400"/>
              <a:gd name="connsiteX68" fmla="*/ 1697685 w 8034985"/>
              <a:gd name="connsiteY68" fmla="*/ 4051300 h 5994400"/>
              <a:gd name="connsiteX69" fmla="*/ 1621485 w 8034985"/>
              <a:gd name="connsiteY69" fmla="*/ 4076700 h 5994400"/>
              <a:gd name="connsiteX70" fmla="*/ 1532585 w 8034985"/>
              <a:gd name="connsiteY70" fmla="*/ 4089400 h 5994400"/>
              <a:gd name="connsiteX71" fmla="*/ 1456385 w 8034985"/>
              <a:gd name="connsiteY71" fmla="*/ 4127500 h 5994400"/>
              <a:gd name="connsiteX72" fmla="*/ 1329385 w 8034985"/>
              <a:gd name="connsiteY72" fmla="*/ 4152900 h 5994400"/>
              <a:gd name="connsiteX73" fmla="*/ 1227785 w 8034985"/>
              <a:gd name="connsiteY73" fmla="*/ 4203700 h 5994400"/>
              <a:gd name="connsiteX74" fmla="*/ 1138885 w 8034985"/>
              <a:gd name="connsiteY74" fmla="*/ 4216400 h 5994400"/>
              <a:gd name="connsiteX75" fmla="*/ 961085 w 8034985"/>
              <a:gd name="connsiteY75" fmla="*/ 4267200 h 5994400"/>
              <a:gd name="connsiteX76" fmla="*/ 922985 w 8034985"/>
              <a:gd name="connsiteY76" fmla="*/ 4292600 h 5994400"/>
              <a:gd name="connsiteX77" fmla="*/ 821385 w 8034985"/>
              <a:gd name="connsiteY77" fmla="*/ 4305300 h 5994400"/>
              <a:gd name="connsiteX78" fmla="*/ 465785 w 8034985"/>
              <a:gd name="connsiteY78" fmla="*/ 4318000 h 5994400"/>
              <a:gd name="connsiteX79" fmla="*/ 389585 w 8034985"/>
              <a:gd name="connsiteY79" fmla="*/ 4330700 h 5994400"/>
              <a:gd name="connsiteX80" fmla="*/ 224485 w 8034985"/>
              <a:gd name="connsiteY80" fmla="*/ 4356100 h 5994400"/>
              <a:gd name="connsiteX81" fmla="*/ 186385 w 8034985"/>
              <a:gd name="connsiteY81" fmla="*/ 4381500 h 5994400"/>
              <a:gd name="connsiteX82" fmla="*/ 160985 w 8034985"/>
              <a:gd name="connsiteY82" fmla="*/ 4419600 h 5994400"/>
              <a:gd name="connsiteX83" fmla="*/ 135585 w 8034985"/>
              <a:gd name="connsiteY83" fmla="*/ 4508500 h 5994400"/>
              <a:gd name="connsiteX84" fmla="*/ 72085 w 8034985"/>
              <a:gd name="connsiteY84" fmla="*/ 4622800 h 5994400"/>
              <a:gd name="connsiteX85" fmla="*/ 84785 w 8034985"/>
              <a:gd name="connsiteY85" fmla="*/ 4991100 h 5994400"/>
              <a:gd name="connsiteX86" fmla="*/ 59385 w 8034985"/>
              <a:gd name="connsiteY86" fmla="*/ 5143500 h 5994400"/>
              <a:gd name="connsiteX87" fmla="*/ 46685 w 8034985"/>
              <a:gd name="connsiteY87" fmla="*/ 5524500 h 5994400"/>
              <a:gd name="connsiteX88" fmla="*/ 33985 w 8034985"/>
              <a:gd name="connsiteY88" fmla="*/ 5854700 h 5994400"/>
              <a:gd name="connsiteX89" fmla="*/ 84785 w 8034985"/>
              <a:gd name="connsiteY89" fmla="*/ 5892800 h 5994400"/>
              <a:gd name="connsiteX90" fmla="*/ 211785 w 8034985"/>
              <a:gd name="connsiteY90" fmla="*/ 5930900 h 5994400"/>
              <a:gd name="connsiteX91" fmla="*/ 249885 w 8034985"/>
              <a:gd name="connsiteY91" fmla="*/ 5943600 h 5994400"/>
              <a:gd name="connsiteX92" fmla="*/ 503885 w 8034985"/>
              <a:gd name="connsiteY92" fmla="*/ 5930900 h 5994400"/>
              <a:gd name="connsiteX93" fmla="*/ 630885 w 8034985"/>
              <a:gd name="connsiteY93" fmla="*/ 5918200 h 5994400"/>
              <a:gd name="connsiteX94" fmla="*/ 973785 w 8034985"/>
              <a:gd name="connsiteY94" fmla="*/ 5930900 h 5994400"/>
              <a:gd name="connsiteX95" fmla="*/ 1443685 w 8034985"/>
              <a:gd name="connsiteY95" fmla="*/ 5918200 h 5994400"/>
              <a:gd name="connsiteX96" fmla="*/ 1659585 w 8034985"/>
              <a:gd name="connsiteY96" fmla="*/ 5930900 h 5994400"/>
              <a:gd name="connsiteX97" fmla="*/ 1799285 w 8034985"/>
              <a:gd name="connsiteY97" fmla="*/ 5956300 h 5994400"/>
              <a:gd name="connsiteX98" fmla="*/ 2205685 w 8034985"/>
              <a:gd name="connsiteY98" fmla="*/ 5981700 h 5994400"/>
              <a:gd name="connsiteX99" fmla="*/ 2294585 w 8034985"/>
              <a:gd name="connsiteY99" fmla="*/ 5969000 h 5994400"/>
              <a:gd name="connsiteX100" fmla="*/ 2358085 w 8034985"/>
              <a:gd name="connsiteY100" fmla="*/ 5943600 h 5994400"/>
              <a:gd name="connsiteX101" fmla="*/ 2751785 w 8034985"/>
              <a:gd name="connsiteY101" fmla="*/ 5969000 h 5994400"/>
              <a:gd name="connsiteX102" fmla="*/ 2942285 w 8034985"/>
              <a:gd name="connsiteY102" fmla="*/ 5943600 h 5994400"/>
              <a:gd name="connsiteX103" fmla="*/ 3120085 w 8034985"/>
              <a:gd name="connsiteY103" fmla="*/ 5956300 h 5994400"/>
              <a:gd name="connsiteX104" fmla="*/ 3208985 w 8034985"/>
              <a:gd name="connsiteY104" fmla="*/ 5981700 h 5994400"/>
              <a:gd name="connsiteX105" fmla="*/ 3348685 w 8034985"/>
              <a:gd name="connsiteY105" fmla="*/ 5994400 h 5994400"/>
              <a:gd name="connsiteX106" fmla="*/ 3666185 w 8034985"/>
              <a:gd name="connsiteY106" fmla="*/ 5981700 h 5994400"/>
              <a:gd name="connsiteX107" fmla="*/ 3755085 w 8034985"/>
              <a:gd name="connsiteY107" fmla="*/ 5969000 h 5994400"/>
              <a:gd name="connsiteX108" fmla="*/ 3869385 w 8034985"/>
              <a:gd name="connsiteY108" fmla="*/ 5956300 h 5994400"/>
              <a:gd name="connsiteX109" fmla="*/ 3996385 w 8034985"/>
              <a:gd name="connsiteY109" fmla="*/ 5930900 h 5994400"/>
              <a:gd name="connsiteX110" fmla="*/ 4199585 w 8034985"/>
              <a:gd name="connsiteY110" fmla="*/ 5918200 h 5994400"/>
              <a:gd name="connsiteX111" fmla="*/ 4732985 w 8034985"/>
              <a:gd name="connsiteY111" fmla="*/ 5905500 h 5994400"/>
              <a:gd name="connsiteX112" fmla="*/ 5393385 w 8034985"/>
              <a:gd name="connsiteY112" fmla="*/ 5930900 h 5994400"/>
              <a:gd name="connsiteX113" fmla="*/ 5863285 w 8034985"/>
              <a:gd name="connsiteY113" fmla="*/ 5918200 h 5994400"/>
              <a:gd name="connsiteX114" fmla="*/ 6066485 w 8034985"/>
              <a:gd name="connsiteY114" fmla="*/ 5905500 h 5994400"/>
              <a:gd name="connsiteX115" fmla="*/ 6155385 w 8034985"/>
              <a:gd name="connsiteY115" fmla="*/ 5892800 h 5994400"/>
              <a:gd name="connsiteX116" fmla="*/ 6409385 w 8034985"/>
              <a:gd name="connsiteY116" fmla="*/ 5880100 h 5994400"/>
              <a:gd name="connsiteX117" fmla="*/ 6612585 w 8034985"/>
              <a:gd name="connsiteY117" fmla="*/ 5854700 h 5994400"/>
              <a:gd name="connsiteX118" fmla="*/ 6676085 w 8034985"/>
              <a:gd name="connsiteY118" fmla="*/ 5842000 h 5994400"/>
              <a:gd name="connsiteX119" fmla="*/ 6752285 w 8034985"/>
              <a:gd name="connsiteY119" fmla="*/ 5829300 h 5994400"/>
              <a:gd name="connsiteX120" fmla="*/ 6828485 w 8034985"/>
              <a:gd name="connsiteY120" fmla="*/ 5803900 h 5994400"/>
              <a:gd name="connsiteX121" fmla="*/ 7006285 w 8034985"/>
              <a:gd name="connsiteY121" fmla="*/ 5753100 h 5994400"/>
              <a:gd name="connsiteX122" fmla="*/ 7044385 w 8034985"/>
              <a:gd name="connsiteY122" fmla="*/ 5740400 h 5994400"/>
              <a:gd name="connsiteX123" fmla="*/ 7095185 w 8034985"/>
              <a:gd name="connsiteY123" fmla="*/ 5715000 h 5994400"/>
              <a:gd name="connsiteX124" fmla="*/ 7120585 w 8034985"/>
              <a:gd name="connsiteY124" fmla="*/ 5676900 h 5994400"/>
              <a:gd name="connsiteX125" fmla="*/ 7158685 w 8034985"/>
              <a:gd name="connsiteY125" fmla="*/ 5664200 h 5994400"/>
              <a:gd name="connsiteX126" fmla="*/ 7171385 w 8034985"/>
              <a:gd name="connsiteY126" fmla="*/ 5613400 h 5994400"/>
              <a:gd name="connsiteX127" fmla="*/ 7184085 w 8034985"/>
              <a:gd name="connsiteY127" fmla="*/ 5575300 h 5994400"/>
              <a:gd name="connsiteX128" fmla="*/ 7171385 w 8034985"/>
              <a:gd name="connsiteY128" fmla="*/ 5473700 h 5994400"/>
              <a:gd name="connsiteX129" fmla="*/ 7145985 w 8034985"/>
              <a:gd name="connsiteY129" fmla="*/ 5359400 h 5994400"/>
              <a:gd name="connsiteX130" fmla="*/ 7133285 w 8034985"/>
              <a:gd name="connsiteY130" fmla="*/ 5232400 h 5994400"/>
              <a:gd name="connsiteX131" fmla="*/ 7120585 w 8034985"/>
              <a:gd name="connsiteY131" fmla="*/ 5156200 h 5994400"/>
              <a:gd name="connsiteX132" fmla="*/ 7107885 w 8034985"/>
              <a:gd name="connsiteY132" fmla="*/ 4978400 h 5994400"/>
              <a:gd name="connsiteX133" fmla="*/ 7095185 w 8034985"/>
              <a:gd name="connsiteY133" fmla="*/ 4876800 h 5994400"/>
              <a:gd name="connsiteX134" fmla="*/ 7069785 w 8034985"/>
              <a:gd name="connsiteY134" fmla="*/ 4711700 h 5994400"/>
              <a:gd name="connsiteX135" fmla="*/ 7044385 w 8034985"/>
              <a:gd name="connsiteY135" fmla="*/ 4521200 h 5994400"/>
              <a:gd name="connsiteX136" fmla="*/ 7031685 w 8034985"/>
              <a:gd name="connsiteY136" fmla="*/ 4470400 h 5994400"/>
              <a:gd name="connsiteX137" fmla="*/ 7006285 w 8034985"/>
              <a:gd name="connsiteY137" fmla="*/ 4343400 h 5994400"/>
              <a:gd name="connsiteX138" fmla="*/ 7044385 w 8034985"/>
              <a:gd name="connsiteY138" fmla="*/ 3873500 h 5994400"/>
              <a:gd name="connsiteX139" fmla="*/ 7082485 w 8034985"/>
              <a:gd name="connsiteY139" fmla="*/ 3822700 h 5994400"/>
              <a:gd name="connsiteX140" fmla="*/ 7107885 w 8034985"/>
              <a:gd name="connsiteY140" fmla="*/ 3733800 h 5994400"/>
              <a:gd name="connsiteX141" fmla="*/ 7145985 w 8034985"/>
              <a:gd name="connsiteY141" fmla="*/ 3708400 h 5994400"/>
              <a:gd name="connsiteX142" fmla="*/ 7158685 w 8034985"/>
              <a:gd name="connsiteY142" fmla="*/ 3670300 h 5994400"/>
              <a:gd name="connsiteX143" fmla="*/ 7209485 w 8034985"/>
              <a:gd name="connsiteY143" fmla="*/ 3594100 h 5994400"/>
              <a:gd name="connsiteX144" fmla="*/ 7247585 w 8034985"/>
              <a:gd name="connsiteY144" fmla="*/ 3505200 h 5994400"/>
              <a:gd name="connsiteX145" fmla="*/ 7285685 w 8034985"/>
              <a:gd name="connsiteY145" fmla="*/ 3454400 h 5994400"/>
              <a:gd name="connsiteX146" fmla="*/ 7361885 w 8034985"/>
              <a:gd name="connsiteY146" fmla="*/ 3302000 h 5994400"/>
              <a:gd name="connsiteX147" fmla="*/ 7399985 w 8034985"/>
              <a:gd name="connsiteY147" fmla="*/ 3111500 h 5994400"/>
              <a:gd name="connsiteX148" fmla="*/ 7412685 w 8034985"/>
              <a:gd name="connsiteY148" fmla="*/ 3048000 h 5994400"/>
              <a:gd name="connsiteX149" fmla="*/ 7425385 w 8034985"/>
              <a:gd name="connsiteY149" fmla="*/ 2984500 h 5994400"/>
              <a:gd name="connsiteX150" fmla="*/ 7438085 w 8034985"/>
              <a:gd name="connsiteY150" fmla="*/ 2946400 h 5994400"/>
              <a:gd name="connsiteX151" fmla="*/ 7488885 w 8034985"/>
              <a:gd name="connsiteY151" fmla="*/ 2730500 h 5994400"/>
              <a:gd name="connsiteX152" fmla="*/ 7514285 w 8034985"/>
              <a:gd name="connsiteY152" fmla="*/ 2552700 h 5994400"/>
              <a:gd name="connsiteX153" fmla="*/ 7526985 w 8034985"/>
              <a:gd name="connsiteY153" fmla="*/ 2501900 h 5994400"/>
              <a:gd name="connsiteX154" fmla="*/ 7539685 w 8034985"/>
              <a:gd name="connsiteY154" fmla="*/ 2413000 h 5994400"/>
              <a:gd name="connsiteX155" fmla="*/ 7565085 w 8034985"/>
              <a:gd name="connsiteY155" fmla="*/ 2133600 h 5994400"/>
              <a:gd name="connsiteX156" fmla="*/ 7577785 w 8034985"/>
              <a:gd name="connsiteY156" fmla="*/ 2095500 h 5994400"/>
              <a:gd name="connsiteX157" fmla="*/ 7590485 w 8034985"/>
              <a:gd name="connsiteY157" fmla="*/ 2032000 h 5994400"/>
              <a:gd name="connsiteX158" fmla="*/ 7628585 w 8034985"/>
              <a:gd name="connsiteY158" fmla="*/ 1905000 h 5994400"/>
              <a:gd name="connsiteX159" fmla="*/ 7666685 w 8034985"/>
              <a:gd name="connsiteY159" fmla="*/ 1828800 h 5994400"/>
              <a:gd name="connsiteX160" fmla="*/ 7679385 w 8034985"/>
              <a:gd name="connsiteY160" fmla="*/ 1752600 h 5994400"/>
              <a:gd name="connsiteX161" fmla="*/ 7692085 w 8034985"/>
              <a:gd name="connsiteY161" fmla="*/ 1714500 h 5994400"/>
              <a:gd name="connsiteX162" fmla="*/ 7742885 w 8034985"/>
              <a:gd name="connsiteY162" fmla="*/ 1587500 h 5994400"/>
              <a:gd name="connsiteX163" fmla="*/ 7869885 w 8034985"/>
              <a:gd name="connsiteY163" fmla="*/ 1358900 h 5994400"/>
              <a:gd name="connsiteX164" fmla="*/ 7895285 w 8034985"/>
              <a:gd name="connsiteY164" fmla="*/ 1257300 h 5994400"/>
              <a:gd name="connsiteX165" fmla="*/ 7933385 w 8034985"/>
              <a:gd name="connsiteY165" fmla="*/ 1143000 h 5994400"/>
              <a:gd name="connsiteX166" fmla="*/ 7946085 w 8034985"/>
              <a:gd name="connsiteY166" fmla="*/ 1041400 h 5994400"/>
              <a:gd name="connsiteX167" fmla="*/ 7958785 w 8034985"/>
              <a:gd name="connsiteY167" fmla="*/ 965200 h 5994400"/>
              <a:gd name="connsiteX168" fmla="*/ 7971485 w 8034985"/>
              <a:gd name="connsiteY168" fmla="*/ 609600 h 5994400"/>
              <a:gd name="connsiteX169" fmla="*/ 7984185 w 8034985"/>
              <a:gd name="connsiteY169" fmla="*/ 558800 h 5994400"/>
              <a:gd name="connsiteX170" fmla="*/ 8009585 w 8034985"/>
              <a:gd name="connsiteY170" fmla="*/ 469900 h 5994400"/>
              <a:gd name="connsiteX171" fmla="*/ 8034985 w 8034985"/>
              <a:gd name="connsiteY171" fmla="*/ 241300 h 5994400"/>
              <a:gd name="connsiteX172" fmla="*/ 7984185 w 8034985"/>
              <a:gd name="connsiteY172" fmla="*/ 38100 h 5994400"/>
              <a:gd name="connsiteX173" fmla="*/ 7946085 w 8034985"/>
              <a:gd name="connsiteY173" fmla="*/ 0 h 5994400"/>
              <a:gd name="connsiteX0" fmla="*/ 7946085 w 8034985"/>
              <a:gd name="connsiteY0" fmla="*/ 1681 h 5996081"/>
              <a:gd name="connsiteX1" fmla="*/ 7882585 w 8034985"/>
              <a:gd name="connsiteY1" fmla="*/ 369981 h 5996081"/>
              <a:gd name="connsiteX2" fmla="*/ 7869885 w 8034985"/>
              <a:gd name="connsiteY2" fmla="*/ 408081 h 5996081"/>
              <a:gd name="connsiteX3" fmla="*/ 7692085 w 8034985"/>
              <a:gd name="connsiteY3" fmla="*/ 611281 h 5996081"/>
              <a:gd name="connsiteX4" fmla="*/ 7590485 w 8034985"/>
              <a:gd name="connsiteY4" fmla="*/ 700181 h 5996081"/>
              <a:gd name="connsiteX5" fmla="*/ 7501585 w 8034985"/>
              <a:gd name="connsiteY5" fmla="*/ 776381 h 5996081"/>
              <a:gd name="connsiteX6" fmla="*/ 7450785 w 8034985"/>
              <a:gd name="connsiteY6" fmla="*/ 801781 h 5996081"/>
              <a:gd name="connsiteX7" fmla="*/ 7374585 w 8034985"/>
              <a:gd name="connsiteY7" fmla="*/ 852581 h 5996081"/>
              <a:gd name="connsiteX8" fmla="*/ 7336485 w 8034985"/>
              <a:gd name="connsiteY8" fmla="*/ 877981 h 5996081"/>
              <a:gd name="connsiteX9" fmla="*/ 7260285 w 8034985"/>
              <a:gd name="connsiteY9" fmla="*/ 941481 h 5996081"/>
              <a:gd name="connsiteX10" fmla="*/ 7196785 w 8034985"/>
              <a:gd name="connsiteY10" fmla="*/ 979581 h 5996081"/>
              <a:gd name="connsiteX11" fmla="*/ 7107885 w 8034985"/>
              <a:gd name="connsiteY11" fmla="*/ 1017681 h 5996081"/>
              <a:gd name="connsiteX12" fmla="*/ 7006285 w 8034985"/>
              <a:gd name="connsiteY12" fmla="*/ 1093881 h 5996081"/>
              <a:gd name="connsiteX13" fmla="*/ 6904685 w 8034985"/>
              <a:gd name="connsiteY13" fmla="*/ 1170081 h 5996081"/>
              <a:gd name="connsiteX14" fmla="*/ 6803085 w 8034985"/>
              <a:gd name="connsiteY14" fmla="*/ 1246281 h 5996081"/>
              <a:gd name="connsiteX15" fmla="*/ 6726885 w 8034985"/>
              <a:gd name="connsiteY15" fmla="*/ 1347881 h 5996081"/>
              <a:gd name="connsiteX16" fmla="*/ 6676085 w 8034985"/>
              <a:gd name="connsiteY16" fmla="*/ 1424081 h 5996081"/>
              <a:gd name="connsiteX17" fmla="*/ 6599885 w 8034985"/>
              <a:gd name="connsiteY17" fmla="*/ 1462181 h 5996081"/>
              <a:gd name="connsiteX18" fmla="*/ 6561785 w 8034985"/>
              <a:gd name="connsiteY18" fmla="*/ 1500281 h 5996081"/>
              <a:gd name="connsiteX19" fmla="*/ 6523685 w 8034985"/>
              <a:gd name="connsiteY19" fmla="*/ 1525681 h 5996081"/>
              <a:gd name="connsiteX20" fmla="*/ 6460185 w 8034985"/>
              <a:gd name="connsiteY20" fmla="*/ 1589181 h 5996081"/>
              <a:gd name="connsiteX21" fmla="*/ 6307785 w 8034985"/>
              <a:gd name="connsiteY21" fmla="*/ 1678081 h 5996081"/>
              <a:gd name="connsiteX22" fmla="*/ 6269685 w 8034985"/>
              <a:gd name="connsiteY22" fmla="*/ 1703481 h 5996081"/>
              <a:gd name="connsiteX23" fmla="*/ 6218885 w 8034985"/>
              <a:gd name="connsiteY23" fmla="*/ 1716181 h 5996081"/>
              <a:gd name="connsiteX24" fmla="*/ 6180785 w 8034985"/>
              <a:gd name="connsiteY24" fmla="*/ 1728881 h 5996081"/>
              <a:gd name="connsiteX25" fmla="*/ 6091885 w 8034985"/>
              <a:gd name="connsiteY25" fmla="*/ 1805081 h 5996081"/>
              <a:gd name="connsiteX26" fmla="*/ 5914085 w 8034985"/>
              <a:gd name="connsiteY26" fmla="*/ 1906681 h 5996081"/>
              <a:gd name="connsiteX27" fmla="*/ 5748985 w 8034985"/>
              <a:gd name="connsiteY27" fmla="*/ 1944781 h 5996081"/>
              <a:gd name="connsiteX28" fmla="*/ 5621985 w 8034985"/>
              <a:gd name="connsiteY28" fmla="*/ 1982881 h 5996081"/>
              <a:gd name="connsiteX29" fmla="*/ 5571185 w 8034985"/>
              <a:gd name="connsiteY29" fmla="*/ 2020981 h 5996081"/>
              <a:gd name="connsiteX30" fmla="*/ 5507685 w 8034985"/>
              <a:gd name="connsiteY30" fmla="*/ 2033681 h 5996081"/>
              <a:gd name="connsiteX31" fmla="*/ 5431485 w 8034985"/>
              <a:gd name="connsiteY31" fmla="*/ 2071781 h 5996081"/>
              <a:gd name="connsiteX32" fmla="*/ 5342585 w 8034985"/>
              <a:gd name="connsiteY32" fmla="*/ 2109881 h 5996081"/>
              <a:gd name="connsiteX33" fmla="*/ 5177485 w 8034985"/>
              <a:gd name="connsiteY33" fmla="*/ 2224181 h 5996081"/>
              <a:gd name="connsiteX34" fmla="*/ 5037785 w 8034985"/>
              <a:gd name="connsiteY34" fmla="*/ 2376581 h 5996081"/>
              <a:gd name="connsiteX35" fmla="*/ 4986985 w 8034985"/>
              <a:gd name="connsiteY35" fmla="*/ 2490881 h 5996081"/>
              <a:gd name="connsiteX36" fmla="*/ 4948885 w 8034985"/>
              <a:gd name="connsiteY36" fmla="*/ 2554381 h 5996081"/>
              <a:gd name="connsiteX37" fmla="*/ 4821885 w 8034985"/>
              <a:gd name="connsiteY37" fmla="*/ 2655981 h 5996081"/>
              <a:gd name="connsiteX38" fmla="*/ 4745685 w 8034985"/>
              <a:gd name="connsiteY38" fmla="*/ 2719481 h 5996081"/>
              <a:gd name="connsiteX39" fmla="*/ 4694885 w 8034985"/>
              <a:gd name="connsiteY39" fmla="*/ 2757581 h 5996081"/>
              <a:gd name="connsiteX40" fmla="*/ 4605985 w 8034985"/>
              <a:gd name="connsiteY40" fmla="*/ 2770281 h 5996081"/>
              <a:gd name="connsiteX41" fmla="*/ 4453585 w 8034985"/>
              <a:gd name="connsiteY41" fmla="*/ 2846481 h 5996081"/>
              <a:gd name="connsiteX42" fmla="*/ 4390085 w 8034985"/>
              <a:gd name="connsiteY42" fmla="*/ 2897281 h 5996081"/>
              <a:gd name="connsiteX43" fmla="*/ 4263085 w 8034985"/>
              <a:gd name="connsiteY43" fmla="*/ 2973481 h 5996081"/>
              <a:gd name="connsiteX44" fmla="*/ 4161485 w 8034985"/>
              <a:gd name="connsiteY44" fmla="*/ 2998881 h 5996081"/>
              <a:gd name="connsiteX45" fmla="*/ 3945585 w 8034985"/>
              <a:gd name="connsiteY45" fmla="*/ 3138581 h 5996081"/>
              <a:gd name="connsiteX46" fmla="*/ 3894785 w 8034985"/>
              <a:gd name="connsiteY46" fmla="*/ 3163981 h 5996081"/>
              <a:gd name="connsiteX47" fmla="*/ 3856685 w 8034985"/>
              <a:gd name="connsiteY47" fmla="*/ 3189381 h 5996081"/>
              <a:gd name="connsiteX48" fmla="*/ 3704285 w 8034985"/>
              <a:gd name="connsiteY48" fmla="*/ 3240181 h 5996081"/>
              <a:gd name="connsiteX49" fmla="*/ 3653485 w 8034985"/>
              <a:gd name="connsiteY49" fmla="*/ 3252881 h 5996081"/>
              <a:gd name="connsiteX50" fmla="*/ 3602685 w 8034985"/>
              <a:gd name="connsiteY50" fmla="*/ 3278281 h 5996081"/>
              <a:gd name="connsiteX51" fmla="*/ 3501085 w 8034985"/>
              <a:gd name="connsiteY51" fmla="*/ 3303681 h 5996081"/>
              <a:gd name="connsiteX52" fmla="*/ 3374085 w 8034985"/>
              <a:gd name="connsiteY52" fmla="*/ 3341781 h 5996081"/>
              <a:gd name="connsiteX53" fmla="*/ 3297885 w 8034985"/>
              <a:gd name="connsiteY53" fmla="*/ 3392581 h 5996081"/>
              <a:gd name="connsiteX54" fmla="*/ 3247085 w 8034985"/>
              <a:gd name="connsiteY54" fmla="*/ 3405281 h 5996081"/>
              <a:gd name="connsiteX55" fmla="*/ 3183585 w 8034985"/>
              <a:gd name="connsiteY55" fmla="*/ 3443381 h 5996081"/>
              <a:gd name="connsiteX56" fmla="*/ 3043885 w 8034985"/>
              <a:gd name="connsiteY56" fmla="*/ 3532281 h 5996081"/>
              <a:gd name="connsiteX57" fmla="*/ 2929585 w 8034985"/>
              <a:gd name="connsiteY57" fmla="*/ 3608481 h 5996081"/>
              <a:gd name="connsiteX58" fmla="*/ 2866085 w 8034985"/>
              <a:gd name="connsiteY58" fmla="*/ 3659281 h 5996081"/>
              <a:gd name="connsiteX59" fmla="*/ 2739085 w 8034985"/>
              <a:gd name="connsiteY59" fmla="*/ 3684681 h 5996081"/>
              <a:gd name="connsiteX60" fmla="*/ 2637485 w 8034985"/>
              <a:gd name="connsiteY60" fmla="*/ 3722781 h 5996081"/>
              <a:gd name="connsiteX61" fmla="*/ 2523185 w 8034985"/>
              <a:gd name="connsiteY61" fmla="*/ 3786281 h 5996081"/>
              <a:gd name="connsiteX62" fmla="*/ 2370785 w 8034985"/>
              <a:gd name="connsiteY62" fmla="*/ 3849781 h 5996081"/>
              <a:gd name="connsiteX63" fmla="*/ 2281885 w 8034985"/>
              <a:gd name="connsiteY63" fmla="*/ 3887881 h 5996081"/>
              <a:gd name="connsiteX64" fmla="*/ 2192985 w 8034985"/>
              <a:gd name="connsiteY64" fmla="*/ 3913281 h 5996081"/>
              <a:gd name="connsiteX65" fmla="*/ 2065985 w 8034985"/>
              <a:gd name="connsiteY65" fmla="*/ 3976781 h 5996081"/>
              <a:gd name="connsiteX66" fmla="*/ 1977085 w 8034985"/>
              <a:gd name="connsiteY66" fmla="*/ 3989481 h 5996081"/>
              <a:gd name="connsiteX67" fmla="*/ 1862785 w 8034985"/>
              <a:gd name="connsiteY67" fmla="*/ 4014881 h 5996081"/>
              <a:gd name="connsiteX68" fmla="*/ 1697685 w 8034985"/>
              <a:gd name="connsiteY68" fmla="*/ 4052981 h 5996081"/>
              <a:gd name="connsiteX69" fmla="*/ 1621485 w 8034985"/>
              <a:gd name="connsiteY69" fmla="*/ 4078381 h 5996081"/>
              <a:gd name="connsiteX70" fmla="*/ 1532585 w 8034985"/>
              <a:gd name="connsiteY70" fmla="*/ 4091081 h 5996081"/>
              <a:gd name="connsiteX71" fmla="*/ 1456385 w 8034985"/>
              <a:gd name="connsiteY71" fmla="*/ 4129181 h 5996081"/>
              <a:gd name="connsiteX72" fmla="*/ 1329385 w 8034985"/>
              <a:gd name="connsiteY72" fmla="*/ 4154581 h 5996081"/>
              <a:gd name="connsiteX73" fmla="*/ 1227785 w 8034985"/>
              <a:gd name="connsiteY73" fmla="*/ 4205381 h 5996081"/>
              <a:gd name="connsiteX74" fmla="*/ 1138885 w 8034985"/>
              <a:gd name="connsiteY74" fmla="*/ 4218081 h 5996081"/>
              <a:gd name="connsiteX75" fmla="*/ 961085 w 8034985"/>
              <a:gd name="connsiteY75" fmla="*/ 4268881 h 5996081"/>
              <a:gd name="connsiteX76" fmla="*/ 922985 w 8034985"/>
              <a:gd name="connsiteY76" fmla="*/ 4294281 h 5996081"/>
              <a:gd name="connsiteX77" fmla="*/ 821385 w 8034985"/>
              <a:gd name="connsiteY77" fmla="*/ 4306981 h 5996081"/>
              <a:gd name="connsiteX78" fmla="*/ 465785 w 8034985"/>
              <a:gd name="connsiteY78" fmla="*/ 4319681 h 5996081"/>
              <a:gd name="connsiteX79" fmla="*/ 389585 w 8034985"/>
              <a:gd name="connsiteY79" fmla="*/ 4332381 h 5996081"/>
              <a:gd name="connsiteX80" fmla="*/ 224485 w 8034985"/>
              <a:gd name="connsiteY80" fmla="*/ 4357781 h 5996081"/>
              <a:gd name="connsiteX81" fmla="*/ 186385 w 8034985"/>
              <a:gd name="connsiteY81" fmla="*/ 4383181 h 5996081"/>
              <a:gd name="connsiteX82" fmla="*/ 160985 w 8034985"/>
              <a:gd name="connsiteY82" fmla="*/ 4421281 h 5996081"/>
              <a:gd name="connsiteX83" fmla="*/ 135585 w 8034985"/>
              <a:gd name="connsiteY83" fmla="*/ 4510181 h 5996081"/>
              <a:gd name="connsiteX84" fmla="*/ 72085 w 8034985"/>
              <a:gd name="connsiteY84" fmla="*/ 4624481 h 5996081"/>
              <a:gd name="connsiteX85" fmla="*/ 84785 w 8034985"/>
              <a:gd name="connsiteY85" fmla="*/ 4992781 h 5996081"/>
              <a:gd name="connsiteX86" fmla="*/ 59385 w 8034985"/>
              <a:gd name="connsiteY86" fmla="*/ 5145181 h 5996081"/>
              <a:gd name="connsiteX87" fmla="*/ 46685 w 8034985"/>
              <a:gd name="connsiteY87" fmla="*/ 5526181 h 5996081"/>
              <a:gd name="connsiteX88" fmla="*/ 33985 w 8034985"/>
              <a:gd name="connsiteY88" fmla="*/ 5856381 h 5996081"/>
              <a:gd name="connsiteX89" fmla="*/ 84785 w 8034985"/>
              <a:gd name="connsiteY89" fmla="*/ 5894481 h 5996081"/>
              <a:gd name="connsiteX90" fmla="*/ 211785 w 8034985"/>
              <a:gd name="connsiteY90" fmla="*/ 5932581 h 5996081"/>
              <a:gd name="connsiteX91" fmla="*/ 249885 w 8034985"/>
              <a:gd name="connsiteY91" fmla="*/ 5945281 h 5996081"/>
              <a:gd name="connsiteX92" fmla="*/ 503885 w 8034985"/>
              <a:gd name="connsiteY92" fmla="*/ 5932581 h 5996081"/>
              <a:gd name="connsiteX93" fmla="*/ 630885 w 8034985"/>
              <a:gd name="connsiteY93" fmla="*/ 5919881 h 5996081"/>
              <a:gd name="connsiteX94" fmla="*/ 973785 w 8034985"/>
              <a:gd name="connsiteY94" fmla="*/ 5932581 h 5996081"/>
              <a:gd name="connsiteX95" fmla="*/ 1443685 w 8034985"/>
              <a:gd name="connsiteY95" fmla="*/ 5919881 h 5996081"/>
              <a:gd name="connsiteX96" fmla="*/ 1659585 w 8034985"/>
              <a:gd name="connsiteY96" fmla="*/ 5932581 h 5996081"/>
              <a:gd name="connsiteX97" fmla="*/ 1799285 w 8034985"/>
              <a:gd name="connsiteY97" fmla="*/ 5957981 h 5996081"/>
              <a:gd name="connsiteX98" fmla="*/ 2205685 w 8034985"/>
              <a:gd name="connsiteY98" fmla="*/ 5983381 h 5996081"/>
              <a:gd name="connsiteX99" fmla="*/ 2294585 w 8034985"/>
              <a:gd name="connsiteY99" fmla="*/ 5970681 h 5996081"/>
              <a:gd name="connsiteX100" fmla="*/ 2358085 w 8034985"/>
              <a:gd name="connsiteY100" fmla="*/ 5945281 h 5996081"/>
              <a:gd name="connsiteX101" fmla="*/ 2751785 w 8034985"/>
              <a:gd name="connsiteY101" fmla="*/ 5970681 h 5996081"/>
              <a:gd name="connsiteX102" fmla="*/ 2942285 w 8034985"/>
              <a:gd name="connsiteY102" fmla="*/ 5945281 h 5996081"/>
              <a:gd name="connsiteX103" fmla="*/ 3120085 w 8034985"/>
              <a:gd name="connsiteY103" fmla="*/ 5957981 h 5996081"/>
              <a:gd name="connsiteX104" fmla="*/ 3208985 w 8034985"/>
              <a:gd name="connsiteY104" fmla="*/ 5983381 h 5996081"/>
              <a:gd name="connsiteX105" fmla="*/ 3348685 w 8034985"/>
              <a:gd name="connsiteY105" fmla="*/ 5996081 h 5996081"/>
              <a:gd name="connsiteX106" fmla="*/ 3666185 w 8034985"/>
              <a:gd name="connsiteY106" fmla="*/ 5983381 h 5996081"/>
              <a:gd name="connsiteX107" fmla="*/ 3755085 w 8034985"/>
              <a:gd name="connsiteY107" fmla="*/ 5970681 h 5996081"/>
              <a:gd name="connsiteX108" fmla="*/ 3869385 w 8034985"/>
              <a:gd name="connsiteY108" fmla="*/ 5957981 h 5996081"/>
              <a:gd name="connsiteX109" fmla="*/ 3996385 w 8034985"/>
              <a:gd name="connsiteY109" fmla="*/ 5932581 h 5996081"/>
              <a:gd name="connsiteX110" fmla="*/ 4199585 w 8034985"/>
              <a:gd name="connsiteY110" fmla="*/ 5919881 h 5996081"/>
              <a:gd name="connsiteX111" fmla="*/ 4732985 w 8034985"/>
              <a:gd name="connsiteY111" fmla="*/ 5907181 h 5996081"/>
              <a:gd name="connsiteX112" fmla="*/ 5393385 w 8034985"/>
              <a:gd name="connsiteY112" fmla="*/ 5932581 h 5996081"/>
              <a:gd name="connsiteX113" fmla="*/ 5863285 w 8034985"/>
              <a:gd name="connsiteY113" fmla="*/ 5919881 h 5996081"/>
              <a:gd name="connsiteX114" fmla="*/ 6066485 w 8034985"/>
              <a:gd name="connsiteY114" fmla="*/ 5907181 h 5996081"/>
              <a:gd name="connsiteX115" fmla="*/ 6155385 w 8034985"/>
              <a:gd name="connsiteY115" fmla="*/ 5894481 h 5996081"/>
              <a:gd name="connsiteX116" fmla="*/ 6409385 w 8034985"/>
              <a:gd name="connsiteY116" fmla="*/ 5881781 h 5996081"/>
              <a:gd name="connsiteX117" fmla="*/ 6612585 w 8034985"/>
              <a:gd name="connsiteY117" fmla="*/ 5856381 h 5996081"/>
              <a:gd name="connsiteX118" fmla="*/ 6676085 w 8034985"/>
              <a:gd name="connsiteY118" fmla="*/ 5843681 h 5996081"/>
              <a:gd name="connsiteX119" fmla="*/ 6752285 w 8034985"/>
              <a:gd name="connsiteY119" fmla="*/ 5830981 h 5996081"/>
              <a:gd name="connsiteX120" fmla="*/ 6828485 w 8034985"/>
              <a:gd name="connsiteY120" fmla="*/ 5805581 h 5996081"/>
              <a:gd name="connsiteX121" fmla="*/ 7006285 w 8034985"/>
              <a:gd name="connsiteY121" fmla="*/ 5754781 h 5996081"/>
              <a:gd name="connsiteX122" fmla="*/ 7044385 w 8034985"/>
              <a:gd name="connsiteY122" fmla="*/ 5742081 h 5996081"/>
              <a:gd name="connsiteX123" fmla="*/ 7095185 w 8034985"/>
              <a:gd name="connsiteY123" fmla="*/ 5716681 h 5996081"/>
              <a:gd name="connsiteX124" fmla="*/ 7120585 w 8034985"/>
              <a:gd name="connsiteY124" fmla="*/ 5678581 h 5996081"/>
              <a:gd name="connsiteX125" fmla="*/ 7158685 w 8034985"/>
              <a:gd name="connsiteY125" fmla="*/ 5665881 h 5996081"/>
              <a:gd name="connsiteX126" fmla="*/ 7171385 w 8034985"/>
              <a:gd name="connsiteY126" fmla="*/ 5615081 h 5996081"/>
              <a:gd name="connsiteX127" fmla="*/ 7184085 w 8034985"/>
              <a:gd name="connsiteY127" fmla="*/ 5576981 h 5996081"/>
              <a:gd name="connsiteX128" fmla="*/ 7171385 w 8034985"/>
              <a:gd name="connsiteY128" fmla="*/ 5475381 h 5996081"/>
              <a:gd name="connsiteX129" fmla="*/ 7145985 w 8034985"/>
              <a:gd name="connsiteY129" fmla="*/ 5361081 h 5996081"/>
              <a:gd name="connsiteX130" fmla="*/ 7133285 w 8034985"/>
              <a:gd name="connsiteY130" fmla="*/ 5234081 h 5996081"/>
              <a:gd name="connsiteX131" fmla="*/ 7120585 w 8034985"/>
              <a:gd name="connsiteY131" fmla="*/ 5157881 h 5996081"/>
              <a:gd name="connsiteX132" fmla="*/ 7107885 w 8034985"/>
              <a:gd name="connsiteY132" fmla="*/ 4980081 h 5996081"/>
              <a:gd name="connsiteX133" fmla="*/ 7095185 w 8034985"/>
              <a:gd name="connsiteY133" fmla="*/ 4878481 h 5996081"/>
              <a:gd name="connsiteX134" fmla="*/ 7069785 w 8034985"/>
              <a:gd name="connsiteY134" fmla="*/ 4713381 h 5996081"/>
              <a:gd name="connsiteX135" fmla="*/ 7044385 w 8034985"/>
              <a:gd name="connsiteY135" fmla="*/ 4522881 h 5996081"/>
              <a:gd name="connsiteX136" fmla="*/ 7031685 w 8034985"/>
              <a:gd name="connsiteY136" fmla="*/ 4472081 h 5996081"/>
              <a:gd name="connsiteX137" fmla="*/ 7006285 w 8034985"/>
              <a:gd name="connsiteY137" fmla="*/ 4345081 h 5996081"/>
              <a:gd name="connsiteX138" fmla="*/ 7044385 w 8034985"/>
              <a:gd name="connsiteY138" fmla="*/ 3875181 h 5996081"/>
              <a:gd name="connsiteX139" fmla="*/ 7082485 w 8034985"/>
              <a:gd name="connsiteY139" fmla="*/ 3824381 h 5996081"/>
              <a:gd name="connsiteX140" fmla="*/ 7107885 w 8034985"/>
              <a:gd name="connsiteY140" fmla="*/ 3735481 h 5996081"/>
              <a:gd name="connsiteX141" fmla="*/ 7145985 w 8034985"/>
              <a:gd name="connsiteY141" fmla="*/ 3710081 h 5996081"/>
              <a:gd name="connsiteX142" fmla="*/ 7158685 w 8034985"/>
              <a:gd name="connsiteY142" fmla="*/ 3671981 h 5996081"/>
              <a:gd name="connsiteX143" fmla="*/ 7209485 w 8034985"/>
              <a:gd name="connsiteY143" fmla="*/ 3595781 h 5996081"/>
              <a:gd name="connsiteX144" fmla="*/ 7247585 w 8034985"/>
              <a:gd name="connsiteY144" fmla="*/ 3506881 h 5996081"/>
              <a:gd name="connsiteX145" fmla="*/ 7285685 w 8034985"/>
              <a:gd name="connsiteY145" fmla="*/ 3456081 h 5996081"/>
              <a:gd name="connsiteX146" fmla="*/ 7361885 w 8034985"/>
              <a:gd name="connsiteY146" fmla="*/ 3303681 h 5996081"/>
              <a:gd name="connsiteX147" fmla="*/ 7399985 w 8034985"/>
              <a:gd name="connsiteY147" fmla="*/ 3113181 h 5996081"/>
              <a:gd name="connsiteX148" fmla="*/ 7412685 w 8034985"/>
              <a:gd name="connsiteY148" fmla="*/ 3049681 h 5996081"/>
              <a:gd name="connsiteX149" fmla="*/ 7425385 w 8034985"/>
              <a:gd name="connsiteY149" fmla="*/ 2986181 h 5996081"/>
              <a:gd name="connsiteX150" fmla="*/ 7438085 w 8034985"/>
              <a:gd name="connsiteY150" fmla="*/ 2948081 h 5996081"/>
              <a:gd name="connsiteX151" fmla="*/ 7488885 w 8034985"/>
              <a:gd name="connsiteY151" fmla="*/ 2732181 h 5996081"/>
              <a:gd name="connsiteX152" fmla="*/ 7514285 w 8034985"/>
              <a:gd name="connsiteY152" fmla="*/ 2554381 h 5996081"/>
              <a:gd name="connsiteX153" fmla="*/ 7526985 w 8034985"/>
              <a:gd name="connsiteY153" fmla="*/ 2503581 h 5996081"/>
              <a:gd name="connsiteX154" fmla="*/ 7539685 w 8034985"/>
              <a:gd name="connsiteY154" fmla="*/ 2414681 h 5996081"/>
              <a:gd name="connsiteX155" fmla="*/ 7565085 w 8034985"/>
              <a:gd name="connsiteY155" fmla="*/ 2135281 h 5996081"/>
              <a:gd name="connsiteX156" fmla="*/ 7577785 w 8034985"/>
              <a:gd name="connsiteY156" fmla="*/ 2097181 h 5996081"/>
              <a:gd name="connsiteX157" fmla="*/ 7590485 w 8034985"/>
              <a:gd name="connsiteY157" fmla="*/ 2033681 h 5996081"/>
              <a:gd name="connsiteX158" fmla="*/ 7628585 w 8034985"/>
              <a:gd name="connsiteY158" fmla="*/ 1906681 h 5996081"/>
              <a:gd name="connsiteX159" fmla="*/ 7666685 w 8034985"/>
              <a:gd name="connsiteY159" fmla="*/ 1830481 h 5996081"/>
              <a:gd name="connsiteX160" fmla="*/ 7679385 w 8034985"/>
              <a:gd name="connsiteY160" fmla="*/ 1754281 h 5996081"/>
              <a:gd name="connsiteX161" fmla="*/ 7692085 w 8034985"/>
              <a:gd name="connsiteY161" fmla="*/ 1716181 h 5996081"/>
              <a:gd name="connsiteX162" fmla="*/ 7742885 w 8034985"/>
              <a:gd name="connsiteY162" fmla="*/ 1589181 h 5996081"/>
              <a:gd name="connsiteX163" fmla="*/ 7869885 w 8034985"/>
              <a:gd name="connsiteY163" fmla="*/ 1360581 h 5996081"/>
              <a:gd name="connsiteX164" fmla="*/ 7895285 w 8034985"/>
              <a:gd name="connsiteY164" fmla="*/ 1258981 h 5996081"/>
              <a:gd name="connsiteX165" fmla="*/ 7933385 w 8034985"/>
              <a:gd name="connsiteY165" fmla="*/ 1144681 h 5996081"/>
              <a:gd name="connsiteX166" fmla="*/ 7946085 w 8034985"/>
              <a:gd name="connsiteY166" fmla="*/ 1043081 h 5996081"/>
              <a:gd name="connsiteX167" fmla="*/ 7958785 w 8034985"/>
              <a:gd name="connsiteY167" fmla="*/ 966881 h 5996081"/>
              <a:gd name="connsiteX168" fmla="*/ 7971485 w 8034985"/>
              <a:gd name="connsiteY168" fmla="*/ 611281 h 5996081"/>
              <a:gd name="connsiteX169" fmla="*/ 7984185 w 8034985"/>
              <a:gd name="connsiteY169" fmla="*/ 560481 h 5996081"/>
              <a:gd name="connsiteX170" fmla="*/ 8009585 w 8034985"/>
              <a:gd name="connsiteY170" fmla="*/ 471581 h 5996081"/>
              <a:gd name="connsiteX171" fmla="*/ 8034985 w 8034985"/>
              <a:gd name="connsiteY171" fmla="*/ 242981 h 5996081"/>
              <a:gd name="connsiteX172" fmla="*/ 7946085 w 8034985"/>
              <a:gd name="connsiteY172" fmla="*/ 1681 h 5996081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006285 w 8034985"/>
              <a:gd name="connsiteY121" fmla="*/ 5688935 h 5930235"/>
              <a:gd name="connsiteX122" fmla="*/ 7044385 w 8034985"/>
              <a:gd name="connsiteY122" fmla="*/ 5676235 h 5930235"/>
              <a:gd name="connsiteX123" fmla="*/ 7095185 w 8034985"/>
              <a:gd name="connsiteY123" fmla="*/ 5650835 h 5930235"/>
              <a:gd name="connsiteX124" fmla="*/ 7120585 w 8034985"/>
              <a:gd name="connsiteY124" fmla="*/ 5612735 h 5930235"/>
              <a:gd name="connsiteX125" fmla="*/ 7158685 w 8034985"/>
              <a:gd name="connsiteY125" fmla="*/ 5600035 h 5930235"/>
              <a:gd name="connsiteX126" fmla="*/ 7171385 w 8034985"/>
              <a:gd name="connsiteY126" fmla="*/ 5549235 h 5930235"/>
              <a:gd name="connsiteX127" fmla="*/ 7184085 w 8034985"/>
              <a:gd name="connsiteY127" fmla="*/ 5511135 h 5930235"/>
              <a:gd name="connsiteX128" fmla="*/ 7171385 w 8034985"/>
              <a:gd name="connsiteY128" fmla="*/ 5409535 h 5930235"/>
              <a:gd name="connsiteX129" fmla="*/ 7145985 w 8034985"/>
              <a:gd name="connsiteY129" fmla="*/ 5295235 h 5930235"/>
              <a:gd name="connsiteX130" fmla="*/ 7133285 w 8034985"/>
              <a:gd name="connsiteY130" fmla="*/ 5168235 h 5930235"/>
              <a:gd name="connsiteX131" fmla="*/ 7120585 w 8034985"/>
              <a:gd name="connsiteY131" fmla="*/ 5092035 h 5930235"/>
              <a:gd name="connsiteX132" fmla="*/ 7107885 w 8034985"/>
              <a:gd name="connsiteY132" fmla="*/ 4914235 h 5930235"/>
              <a:gd name="connsiteX133" fmla="*/ 7095185 w 8034985"/>
              <a:gd name="connsiteY133" fmla="*/ 4812635 h 5930235"/>
              <a:gd name="connsiteX134" fmla="*/ 7069785 w 8034985"/>
              <a:gd name="connsiteY134" fmla="*/ 4647535 h 5930235"/>
              <a:gd name="connsiteX135" fmla="*/ 7044385 w 8034985"/>
              <a:gd name="connsiteY135" fmla="*/ 4457035 h 5930235"/>
              <a:gd name="connsiteX136" fmla="*/ 7031685 w 8034985"/>
              <a:gd name="connsiteY136" fmla="*/ 4406235 h 5930235"/>
              <a:gd name="connsiteX137" fmla="*/ 7006285 w 8034985"/>
              <a:gd name="connsiteY137" fmla="*/ 4279235 h 5930235"/>
              <a:gd name="connsiteX138" fmla="*/ 7044385 w 8034985"/>
              <a:gd name="connsiteY138" fmla="*/ 3809335 h 5930235"/>
              <a:gd name="connsiteX139" fmla="*/ 7082485 w 8034985"/>
              <a:gd name="connsiteY139" fmla="*/ 3758535 h 5930235"/>
              <a:gd name="connsiteX140" fmla="*/ 7107885 w 8034985"/>
              <a:gd name="connsiteY140" fmla="*/ 3669635 h 5930235"/>
              <a:gd name="connsiteX141" fmla="*/ 7145985 w 8034985"/>
              <a:gd name="connsiteY141" fmla="*/ 3644235 h 5930235"/>
              <a:gd name="connsiteX142" fmla="*/ 7158685 w 8034985"/>
              <a:gd name="connsiteY142" fmla="*/ 3606135 h 5930235"/>
              <a:gd name="connsiteX143" fmla="*/ 7209485 w 8034985"/>
              <a:gd name="connsiteY143" fmla="*/ 3529935 h 5930235"/>
              <a:gd name="connsiteX144" fmla="*/ 7247585 w 8034985"/>
              <a:gd name="connsiteY144" fmla="*/ 3441035 h 5930235"/>
              <a:gd name="connsiteX145" fmla="*/ 7285685 w 8034985"/>
              <a:gd name="connsiteY145" fmla="*/ 3390235 h 5930235"/>
              <a:gd name="connsiteX146" fmla="*/ 7361885 w 8034985"/>
              <a:gd name="connsiteY146" fmla="*/ 3237835 h 5930235"/>
              <a:gd name="connsiteX147" fmla="*/ 7399985 w 8034985"/>
              <a:gd name="connsiteY147" fmla="*/ 3047335 h 5930235"/>
              <a:gd name="connsiteX148" fmla="*/ 7412685 w 8034985"/>
              <a:gd name="connsiteY148" fmla="*/ 2983835 h 5930235"/>
              <a:gd name="connsiteX149" fmla="*/ 7425385 w 8034985"/>
              <a:gd name="connsiteY149" fmla="*/ 2920335 h 5930235"/>
              <a:gd name="connsiteX150" fmla="*/ 7438085 w 8034985"/>
              <a:gd name="connsiteY150" fmla="*/ 2882235 h 5930235"/>
              <a:gd name="connsiteX151" fmla="*/ 7488885 w 8034985"/>
              <a:gd name="connsiteY151" fmla="*/ 2666335 h 5930235"/>
              <a:gd name="connsiteX152" fmla="*/ 7514285 w 8034985"/>
              <a:gd name="connsiteY152" fmla="*/ 2488535 h 5930235"/>
              <a:gd name="connsiteX153" fmla="*/ 7526985 w 8034985"/>
              <a:gd name="connsiteY153" fmla="*/ 2437735 h 5930235"/>
              <a:gd name="connsiteX154" fmla="*/ 7539685 w 8034985"/>
              <a:gd name="connsiteY154" fmla="*/ 2348835 h 5930235"/>
              <a:gd name="connsiteX155" fmla="*/ 7565085 w 8034985"/>
              <a:gd name="connsiteY155" fmla="*/ 2069435 h 5930235"/>
              <a:gd name="connsiteX156" fmla="*/ 7577785 w 8034985"/>
              <a:gd name="connsiteY156" fmla="*/ 2031335 h 5930235"/>
              <a:gd name="connsiteX157" fmla="*/ 7590485 w 8034985"/>
              <a:gd name="connsiteY157" fmla="*/ 1967835 h 5930235"/>
              <a:gd name="connsiteX158" fmla="*/ 7628585 w 8034985"/>
              <a:gd name="connsiteY158" fmla="*/ 1840835 h 5930235"/>
              <a:gd name="connsiteX159" fmla="*/ 7666685 w 8034985"/>
              <a:gd name="connsiteY159" fmla="*/ 1764635 h 5930235"/>
              <a:gd name="connsiteX160" fmla="*/ 7679385 w 8034985"/>
              <a:gd name="connsiteY160" fmla="*/ 1688435 h 5930235"/>
              <a:gd name="connsiteX161" fmla="*/ 7692085 w 8034985"/>
              <a:gd name="connsiteY161" fmla="*/ 1650335 h 5930235"/>
              <a:gd name="connsiteX162" fmla="*/ 7742885 w 8034985"/>
              <a:gd name="connsiteY162" fmla="*/ 1523335 h 5930235"/>
              <a:gd name="connsiteX163" fmla="*/ 7869885 w 8034985"/>
              <a:gd name="connsiteY163" fmla="*/ 1294735 h 5930235"/>
              <a:gd name="connsiteX164" fmla="*/ 7895285 w 8034985"/>
              <a:gd name="connsiteY164" fmla="*/ 1193135 h 5930235"/>
              <a:gd name="connsiteX165" fmla="*/ 7933385 w 8034985"/>
              <a:gd name="connsiteY165" fmla="*/ 1078835 h 5930235"/>
              <a:gd name="connsiteX166" fmla="*/ 7946085 w 8034985"/>
              <a:gd name="connsiteY166" fmla="*/ 977235 h 5930235"/>
              <a:gd name="connsiteX167" fmla="*/ 7958785 w 8034985"/>
              <a:gd name="connsiteY167" fmla="*/ 901035 h 5930235"/>
              <a:gd name="connsiteX168" fmla="*/ 7971485 w 8034985"/>
              <a:gd name="connsiteY168" fmla="*/ 545435 h 5930235"/>
              <a:gd name="connsiteX169" fmla="*/ 7984185 w 8034985"/>
              <a:gd name="connsiteY169" fmla="*/ 494635 h 5930235"/>
              <a:gd name="connsiteX170" fmla="*/ 8009585 w 8034985"/>
              <a:gd name="connsiteY170" fmla="*/ 405735 h 5930235"/>
              <a:gd name="connsiteX171" fmla="*/ 8034985 w 8034985"/>
              <a:gd name="connsiteY171" fmla="*/ 177135 h 5930235"/>
              <a:gd name="connsiteX172" fmla="*/ 7962763 w 8034985"/>
              <a:gd name="connsiteY172" fmla="*/ 2510 h 5930235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006285 w 8034985"/>
              <a:gd name="connsiteY121" fmla="*/ 5688935 h 5930235"/>
              <a:gd name="connsiteX122" fmla="*/ 7044385 w 8034985"/>
              <a:gd name="connsiteY122" fmla="*/ 5676235 h 5930235"/>
              <a:gd name="connsiteX123" fmla="*/ 7095185 w 8034985"/>
              <a:gd name="connsiteY123" fmla="*/ 5650835 h 5930235"/>
              <a:gd name="connsiteX124" fmla="*/ 7120585 w 8034985"/>
              <a:gd name="connsiteY124" fmla="*/ 5612735 h 5930235"/>
              <a:gd name="connsiteX125" fmla="*/ 7209512 w 8034985"/>
              <a:gd name="connsiteY125" fmla="*/ 5756421 h 5930235"/>
              <a:gd name="connsiteX126" fmla="*/ 7171385 w 8034985"/>
              <a:gd name="connsiteY126" fmla="*/ 5549235 h 5930235"/>
              <a:gd name="connsiteX127" fmla="*/ 7184085 w 8034985"/>
              <a:gd name="connsiteY127" fmla="*/ 5511135 h 5930235"/>
              <a:gd name="connsiteX128" fmla="*/ 7171385 w 8034985"/>
              <a:gd name="connsiteY128" fmla="*/ 5409535 h 5930235"/>
              <a:gd name="connsiteX129" fmla="*/ 7145985 w 8034985"/>
              <a:gd name="connsiteY129" fmla="*/ 5295235 h 5930235"/>
              <a:gd name="connsiteX130" fmla="*/ 7133285 w 8034985"/>
              <a:gd name="connsiteY130" fmla="*/ 5168235 h 5930235"/>
              <a:gd name="connsiteX131" fmla="*/ 7120585 w 8034985"/>
              <a:gd name="connsiteY131" fmla="*/ 5092035 h 5930235"/>
              <a:gd name="connsiteX132" fmla="*/ 7107885 w 8034985"/>
              <a:gd name="connsiteY132" fmla="*/ 4914235 h 5930235"/>
              <a:gd name="connsiteX133" fmla="*/ 7095185 w 8034985"/>
              <a:gd name="connsiteY133" fmla="*/ 4812635 h 5930235"/>
              <a:gd name="connsiteX134" fmla="*/ 7069785 w 8034985"/>
              <a:gd name="connsiteY134" fmla="*/ 4647535 h 5930235"/>
              <a:gd name="connsiteX135" fmla="*/ 7044385 w 8034985"/>
              <a:gd name="connsiteY135" fmla="*/ 4457035 h 5930235"/>
              <a:gd name="connsiteX136" fmla="*/ 7031685 w 8034985"/>
              <a:gd name="connsiteY136" fmla="*/ 4406235 h 5930235"/>
              <a:gd name="connsiteX137" fmla="*/ 7006285 w 8034985"/>
              <a:gd name="connsiteY137" fmla="*/ 4279235 h 5930235"/>
              <a:gd name="connsiteX138" fmla="*/ 7044385 w 8034985"/>
              <a:gd name="connsiteY138" fmla="*/ 3809335 h 5930235"/>
              <a:gd name="connsiteX139" fmla="*/ 7082485 w 8034985"/>
              <a:gd name="connsiteY139" fmla="*/ 3758535 h 5930235"/>
              <a:gd name="connsiteX140" fmla="*/ 7107885 w 8034985"/>
              <a:gd name="connsiteY140" fmla="*/ 3669635 h 5930235"/>
              <a:gd name="connsiteX141" fmla="*/ 7145985 w 8034985"/>
              <a:gd name="connsiteY141" fmla="*/ 3644235 h 5930235"/>
              <a:gd name="connsiteX142" fmla="*/ 7158685 w 8034985"/>
              <a:gd name="connsiteY142" fmla="*/ 3606135 h 5930235"/>
              <a:gd name="connsiteX143" fmla="*/ 7209485 w 8034985"/>
              <a:gd name="connsiteY143" fmla="*/ 3529935 h 5930235"/>
              <a:gd name="connsiteX144" fmla="*/ 7247585 w 8034985"/>
              <a:gd name="connsiteY144" fmla="*/ 3441035 h 5930235"/>
              <a:gd name="connsiteX145" fmla="*/ 7285685 w 8034985"/>
              <a:gd name="connsiteY145" fmla="*/ 3390235 h 5930235"/>
              <a:gd name="connsiteX146" fmla="*/ 7361885 w 8034985"/>
              <a:gd name="connsiteY146" fmla="*/ 3237835 h 5930235"/>
              <a:gd name="connsiteX147" fmla="*/ 7399985 w 8034985"/>
              <a:gd name="connsiteY147" fmla="*/ 3047335 h 5930235"/>
              <a:gd name="connsiteX148" fmla="*/ 7412685 w 8034985"/>
              <a:gd name="connsiteY148" fmla="*/ 2983835 h 5930235"/>
              <a:gd name="connsiteX149" fmla="*/ 7425385 w 8034985"/>
              <a:gd name="connsiteY149" fmla="*/ 2920335 h 5930235"/>
              <a:gd name="connsiteX150" fmla="*/ 7438085 w 8034985"/>
              <a:gd name="connsiteY150" fmla="*/ 2882235 h 5930235"/>
              <a:gd name="connsiteX151" fmla="*/ 7488885 w 8034985"/>
              <a:gd name="connsiteY151" fmla="*/ 2666335 h 5930235"/>
              <a:gd name="connsiteX152" fmla="*/ 7514285 w 8034985"/>
              <a:gd name="connsiteY152" fmla="*/ 2488535 h 5930235"/>
              <a:gd name="connsiteX153" fmla="*/ 7526985 w 8034985"/>
              <a:gd name="connsiteY153" fmla="*/ 2437735 h 5930235"/>
              <a:gd name="connsiteX154" fmla="*/ 7539685 w 8034985"/>
              <a:gd name="connsiteY154" fmla="*/ 2348835 h 5930235"/>
              <a:gd name="connsiteX155" fmla="*/ 7565085 w 8034985"/>
              <a:gd name="connsiteY155" fmla="*/ 2069435 h 5930235"/>
              <a:gd name="connsiteX156" fmla="*/ 7577785 w 8034985"/>
              <a:gd name="connsiteY156" fmla="*/ 2031335 h 5930235"/>
              <a:gd name="connsiteX157" fmla="*/ 7590485 w 8034985"/>
              <a:gd name="connsiteY157" fmla="*/ 1967835 h 5930235"/>
              <a:gd name="connsiteX158" fmla="*/ 7628585 w 8034985"/>
              <a:gd name="connsiteY158" fmla="*/ 1840835 h 5930235"/>
              <a:gd name="connsiteX159" fmla="*/ 7666685 w 8034985"/>
              <a:gd name="connsiteY159" fmla="*/ 1764635 h 5930235"/>
              <a:gd name="connsiteX160" fmla="*/ 7679385 w 8034985"/>
              <a:gd name="connsiteY160" fmla="*/ 1688435 h 5930235"/>
              <a:gd name="connsiteX161" fmla="*/ 7692085 w 8034985"/>
              <a:gd name="connsiteY161" fmla="*/ 1650335 h 5930235"/>
              <a:gd name="connsiteX162" fmla="*/ 7742885 w 8034985"/>
              <a:gd name="connsiteY162" fmla="*/ 1523335 h 5930235"/>
              <a:gd name="connsiteX163" fmla="*/ 7869885 w 8034985"/>
              <a:gd name="connsiteY163" fmla="*/ 1294735 h 5930235"/>
              <a:gd name="connsiteX164" fmla="*/ 7895285 w 8034985"/>
              <a:gd name="connsiteY164" fmla="*/ 1193135 h 5930235"/>
              <a:gd name="connsiteX165" fmla="*/ 7933385 w 8034985"/>
              <a:gd name="connsiteY165" fmla="*/ 1078835 h 5930235"/>
              <a:gd name="connsiteX166" fmla="*/ 7946085 w 8034985"/>
              <a:gd name="connsiteY166" fmla="*/ 977235 h 5930235"/>
              <a:gd name="connsiteX167" fmla="*/ 7958785 w 8034985"/>
              <a:gd name="connsiteY167" fmla="*/ 901035 h 5930235"/>
              <a:gd name="connsiteX168" fmla="*/ 7971485 w 8034985"/>
              <a:gd name="connsiteY168" fmla="*/ 545435 h 5930235"/>
              <a:gd name="connsiteX169" fmla="*/ 7984185 w 8034985"/>
              <a:gd name="connsiteY169" fmla="*/ 494635 h 5930235"/>
              <a:gd name="connsiteX170" fmla="*/ 8009585 w 8034985"/>
              <a:gd name="connsiteY170" fmla="*/ 405735 h 5930235"/>
              <a:gd name="connsiteX171" fmla="*/ 8034985 w 8034985"/>
              <a:gd name="connsiteY171" fmla="*/ 177135 h 5930235"/>
              <a:gd name="connsiteX172" fmla="*/ 7962763 w 8034985"/>
              <a:gd name="connsiteY172" fmla="*/ 2510 h 5930235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006285 w 8034985"/>
              <a:gd name="connsiteY121" fmla="*/ 5688935 h 5930235"/>
              <a:gd name="connsiteX122" fmla="*/ 7044385 w 8034985"/>
              <a:gd name="connsiteY122" fmla="*/ 5676235 h 5930235"/>
              <a:gd name="connsiteX123" fmla="*/ 7095185 w 8034985"/>
              <a:gd name="connsiteY123" fmla="*/ 5650835 h 5930235"/>
              <a:gd name="connsiteX124" fmla="*/ 7153038 w 8034985"/>
              <a:gd name="connsiteY124" fmla="*/ 5782187 h 5930235"/>
              <a:gd name="connsiteX125" fmla="*/ 7209512 w 8034985"/>
              <a:gd name="connsiteY125" fmla="*/ 5756421 h 5930235"/>
              <a:gd name="connsiteX126" fmla="*/ 7171385 w 8034985"/>
              <a:gd name="connsiteY126" fmla="*/ 5549235 h 5930235"/>
              <a:gd name="connsiteX127" fmla="*/ 7184085 w 8034985"/>
              <a:gd name="connsiteY127" fmla="*/ 5511135 h 5930235"/>
              <a:gd name="connsiteX128" fmla="*/ 7171385 w 8034985"/>
              <a:gd name="connsiteY128" fmla="*/ 5409535 h 5930235"/>
              <a:gd name="connsiteX129" fmla="*/ 7145985 w 8034985"/>
              <a:gd name="connsiteY129" fmla="*/ 5295235 h 5930235"/>
              <a:gd name="connsiteX130" fmla="*/ 7133285 w 8034985"/>
              <a:gd name="connsiteY130" fmla="*/ 5168235 h 5930235"/>
              <a:gd name="connsiteX131" fmla="*/ 7120585 w 8034985"/>
              <a:gd name="connsiteY131" fmla="*/ 5092035 h 5930235"/>
              <a:gd name="connsiteX132" fmla="*/ 7107885 w 8034985"/>
              <a:gd name="connsiteY132" fmla="*/ 4914235 h 5930235"/>
              <a:gd name="connsiteX133" fmla="*/ 7095185 w 8034985"/>
              <a:gd name="connsiteY133" fmla="*/ 4812635 h 5930235"/>
              <a:gd name="connsiteX134" fmla="*/ 7069785 w 8034985"/>
              <a:gd name="connsiteY134" fmla="*/ 4647535 h 5930235"/>
              <a:gd name="connsiteX135" fmla="*/ 7044385 w 8034985"/>
              <a:gd name="connsiteY135" fmla="*/ 4457035 h 5930235"/>
              <a:gd name="connsiteX136" fmla="*/ 7031685 w 8034985"/>
              <a:gd name="connsiteY136" fmla="*/ 4406235 h 5930235"/>
              <a:gd name="connsiteX137" fmla="*/ 7006285 w 8034985"/>
              <a:gd name="connsiteY137" fmla="*/ 4279235 h 5930235"/>
              <a:gd name="connsiteX138" fmla="*/ 7044385 w 8034985"/>
              <a:gd name="connsiteY138" fmla="*/ 3809335 h 5930235"/>
              <a:gd name="connsiteX139" fmla="*/ 7082485 w 8034985"/>
              <a:gd name="connsiteY139" fmla="*/ 3758535 h 5930235"/>
              <a:gd name="connsiteX140" fmla="*/ 7107885 w 8034985"/>
              <a:gd name="connsiteY140" fmla="*/ 3669635 h 5930235"/>
              <a:gd name="connsiteX141" fmla="*/ 7145985 w 8034985"/>
              <a:gd name="connsiteY141" fmla="*/ 3644235 h 5930235"/>
              <a:gd name="connsiteX142" fmla="*/ 7158685 w 8034985"/>
              <a:gd name="connsiteY142" fmla="*/ 3606135 h 5930235"/>
              <a:gd name="connsiteX143" fmla="*/ 7209485 w 8034985"/>
              <a:gd name="connsiteY143" fmla="*/ 3529935 h 5930235"/>
              <a:gd name="connsiteX144" fmla="*/ 7247585 w 8034985"/>
              <a:gd name="connsiteY144" fmla="*/ 3441035 h 5930235"/>
              <a:gd name="connsiteX145" fmla="*/ 7285685 w 8034985"/>
              <a:gd name="connsiteY145" fmla="*/ 3390235 h 5930235"/>
              <a:gd name="connsiteX146" fmla="*/ 7361885 w 8034985"/>
              <a:gd name="connsiteY146" fmla="*/ 3237835 h 5930235"/>
              <a:gd name="connsiteX147" fmla="*/ 7399985 w 8034985"/>
              <a:gd name="connsiteY147" fmla="*/ 3047335 h 5930235"/>
              <a:gd name="connsiteX148" fmla="*/ 7412685 w 8034985"/>
              <a:gd name="connsiteY148" fmla="*/ 2983835 h 5930235"/>
              <a:gd name="connsiteX149" fmla="*/ 7425385 w 8034985"/>
              <a:gd name="connsiteY149" fmla="*/ 2920335 h 5930235"/>
              <a:gd name="connsiteX150" fmla="*/ 7438085 w 8034985"/>
              <a:gd name="connsiteY150" fmla="*/ 2882235 h 5930235"/>
              <a:gd name="connsiteX151" fmla="*/ 7488885 w 8034985"/>
              <a:gd name="connsiteY151" fmla="*/ 2666335 h 5930235"/>
              <a:gd name="connsiteX152" fmla="*/ 7514285 w 8034985"/>
              <a:gd name="connsiteY152" fmla="*/ 2488535 h 5930235"/>
              <a:gd name="connsiteX153" fmla="*/ 7526985 w 8034985"/>
              <a:gd name="connsiteY153" fmla="*/ 2437735 h 5930235"/>
              <a:gd name="connsiteX154" fmla="*/ 7539685 w 8034985"/>
              <a:gd name="connsiteY154" fmla="*/ 2348835 h 5930235"/>
              <a:gd name="connsiteX155" fmla="*/ 7565085 w 8034985"/>
              <a:gd name="connsiteY155" fmla="*/ 2069435 h 5930235"/>
              <a:gd name="connsiteX156" fmla="*/ 7577785 w 8034985"/>
              <a:gd name="connsiteY156" fmla="*/ 2031335 h 5930235"/>
              <a:gd name="connsiteX157" fmla="*/ 7590485 w 8034985"/>
              <a:gd name="connsiteY157" fmla="*/ 1967835 h 5930235"/>
              <a:gd name="connsiteX158" fmla="*/ 7628585 w 8034985"/>
              <a:gd name="connsiteY158" fmla="*/ 1840835 h 5930235"/>
              <a:gd name="connsiteX159" fmla="*/ 7666685 w 8034985"/>
              <a:gd name="connsiteY159" fmla="*/ 1764635 h 5930235"/>
              <a:gd name="connsiteX160" fmla="*/ 7679385 w 8034985"/>
              <a:gd name="connsiteY160" fmla="*/ 1688435 h 5930235"/>
              <a:gd name="connsiteX161" fmla="*/ 7692085 w 8034985"/>
              <a:gd name="connsiteY161" fmla="*/ 1650335 h 5930235"/>
              <a:gd name="connsiteX162" fmla="*/ 7742885 w 8034985"/>
              <a:gd name="connsiteY162" fmla="*/ 1523335 h 5930235"/>
              <a:gd name="connsiteX163" fmla="*/ 7869885 w 8034985"/>
              <a:gd name="connsiteY163" fmla="*/ 1294735 h 5930235"/>
              <a:gd name="connsiteX164" fmla="*/ 7895285 w 8034985"/>
              <a:gd name="connsiteY164" fmla="*/ 1193135 h 5930235"/>
              <a:gd name="connsiteX165" fmla="*/ 7933385 w 8034985"/>
              <a:gd name="connsiteY165" fmla="*/ 1078835 h 5930235"/>
              <a:gd name="connsiteX166" fmla="*/ 7946085 w 8034985"/>
              <a:gd name="connsiteY166" fmla="*/ 977235 h 5930235"/>
              <a:gd name="connsiteX167" fmla="*/ 7958785 w 8034985"/>
              <a:gd name="connsiteY167" fmla="*/ 901035 h 5930235"/>
              <a:gd name="connsiteX168" fmla="*/ 7971485 w 8034985"/>
              <a:gd name="connsiteY168" fmla="*/ 545435 h 5930235"/>
              <a:gd name="connsiteX169" fmla="*/ 7984185 w 8034985"/>
              <a:gd name="connsiteY169" fmla="*/ 494635 h 5930235"/>
              <a:gd name="connsiteX170" fmla="*/ 8009585 w 8034985"/>
              <a:gd name="connsiteY170" fmla="*/ 405735 h 5930235"/>
              <a:gd name="connsiteX171" fmla="*/ 8034985 w 8034985"/>
              <a:gd name="connsiteY171" fmla="*/ 177135 h 5930235"/>
              <a:gd name="connsiteX172" fmla="*/ 7962763 w 8034985"/>
              <a:gd name="connsiteY172" fmla="*/ 2510 h 5930235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006285 w 8034985"/>
              <a:gd name="connsiteY121" fmla="*/ 5688935 h 5930235"/>
              <a:gd name="connsiteX122" fmla="*/ 7044385 w 8034985"/>
              <a:gd name="connsiteY122" fmla="*/ 5676235 h 5930235"/>
              <a:gd name="connsiteX123" fmla="*/ 7095185 w 8034985"/>
              <a:gd name="connsiteY123" fmla="*/ 5650835 h 5930235"/>
              <a:gd name="connsiteX124" fmla="*/ 7153038 w 8034985"/>
              <a:gd name="connsiteY124" fmla="*/ 5782187 h 5930235"/>
              <a:gd name="connsiteX125" fmla="*/ 7209512 w 8034985"/>
              <a:gd name="connsiteY125" fmla="*/ 5756421 h 5930235"/>
              <a:gd name="connsiteX126" fmla="*/ 7184085 w 8034985"/>
              <a:gd name="connsiteY126" fmla="*/ 5511135 h 5930235"/>
              <a:gd name="connsiteX127" fmla="*/ 7171385 w 8034985"/>
              <a:gd name="connsiteY127" fmla="*/ 5409535 h 5930235"/>
              <a:gd name="connsiteX128" fmla="*/ 7145985 w 8034985"/>
              <a:gd name="connsiteY128" fmla="*/ 5295235 h 5930235"/>
              <a:gd name="connsiteX129" fmla="*/ 7133285 w 8034985"/>
              <a:gd name="connsiteY129" fmla="*/ 5168235 h 5930235"/>
              <a:gd name="connsiteX130" fmla="*/ 7120585 w 8034985"/>
              <a:gd name="connsiteY130" fmla="*/ 5092035 h 5930235"/>
              <a:gd name="connsiteX131" fmla="*/ 7107885 w 8034985"/>
              <a:gd name="connsiteY131" fmla="*/ 4914235 h 5930235"/>
              <a:gd name="connsiteX132" fmla="*/ 7095185 w 8034985"/>
              <a:gd name="connsiteY132" fmla="*/ 4812635 h 5930235"/>
              <a:gd name="connsiteX133" fmla="*/ 7069785 w 8034985"/>
              <a:gd name="connsiteY133" fmla="*/ 4647535 h 5930235"/>
              <a:gd name="connsiteX134" fmla="*/ 7044385 w 8034985"/>
              <a:gd name="connsiteY134" fmla="*/ 4457035 h 5930235"/>
              <a:gd name="connsiteX135" fmla="*/ 7031685 w 8034985"/>
              <a:gd name="connsiteY135" fmla="*/ 4406235 h 5930235"/>
              <a:gd name="connsiteX136" fmla="*/ 7006285 w 8034985"/>
              <a:gd name="connsiteY136" fmla="*/ 4279235 h 5930235"/>
              <a:gd name="connsiteX137" fmla="*/ 7044385 w 8034985"/>
              <a:gd name="connsiteY137" fmla="*/ 3809335 h 5930235"/>
              <a:gd name="connsiteX138" fmla="*/ 7082485 w 8034985"/>
              <a:gd name="connsiteY138" fmla="*/ 3758535 h 5930235"/>
              <a:gd name="connsiteX139" fmla="*/ 7107885 w 8034985"/>
              <a:gd name="connsiteY139" fmla="*/ 3669635 h 5930235"/>
              <a:gd name="connsiteX140" fmla="*/ 7145985 w 8034985"/>
              <a:gd name="connsiteY140" fmla="*/ 3644235 h 5930235"/>
              <a:gd name="connsiteX141" fmla="*/ 7158685 w 8034985"/>
              <a:gd name="connsiteY141" fmla="*/ 3606135 h 5930235"/>
              <a:gd name="connsiteX142" fmla="*/ 7209485 w 8034985"/>
              <a:gd name="connsiteY142" fmla="*/ 3529935 h 5930235"/>
              <a:gd name="connsiteX143" fmla="*/ 7247585 w 8034985"/>
              <a:gd name="connsiteY143" fmla="*/ 3441035 h 5930235"/>
              <a:gd name="connsiteX144" fmla="*/ 7285685 w 8034985"/>
              <a:gd name="connsiteY144" fmla="*/ 3390235 h 5930235"/>
              <a:gd name="connsiteX145" fmla="*/ 7361885 w 8034985"/>
              <a:gd name="connsiteY145" fmla="*/ 3237835 h 5930235"/>
              <a:gd name="connsiteX146" fmla="*/ 7399985 w 8034985"/>
              <a:gd name="connsiteY146" fmla="*/ 3047335 h 5930235"/>
              <a:gd name="connsiteX147" fmla="*/ 7412685 w 8034985"/>
              <a:gd name="connsiteY147" fmla="*/ 2983835 h 5930235"/>
              <a:gd name="connsiteX148" fmla="*/ 7425385 w 8034985"/>
              <a:gd name="connsiteY148" fmla="*/ 2920335 h 5930235"/>
              <a:gd name="connsiteX149" fmla="*/ 7438085 w 8034985"/>
              <a:gd name="connsiteY149" fmla="*/ 2882235 h 5930235"/>
              <a:gd name="connsiteX150" fmla="*/ 7488885 w 8034985"/>
              <a:gd name="connsiteY150" fmla="*/ 2666335 h 5930235"/>
              <a:gd name="connsiteX151" fmla="*/ 7514285 w 8034985"/>
              <a:gd name="connsiteY151" fmla="*/ 2488535 h 5930235"/>
              <a:gd name="connsiteX152" fmla="*/ 7526985 w 8034985"/>
              <a:gd name="connsiteY152" fmla="*/ 2437735 h 5930235"/>
              <a:gd name="connsiteX153" fmla="*/ 7539685 w 8034985"/>
              <a:gd name="connsiteY153" fmla="*/ 2348835 h 5930235"/>
              <a:gd name="connsiteX154" fmla="*/ 7565085 w 8034985"/>
              <a:gd name="connsiteY154" fmla="*/ 2069435 h 5930235"/>
              <a:gd name="connsiteX155" fmla="*/ 7577785 w 8034985"/>
              <a:gd name="connsiteY155" fmla="*/ 2031335 h 5930235"/>
              <a:gd name="connsiteX156" fmla="*/ 7590485 w 8034985"/>
              <a:gd name="connsiteY156" fmla="*/ 1967835 h 5930235"/>
              <a:gd name="connsiteX157" fmla="*/ 7628585 w 8034985"/>
              <a:gd name="connsiteY157" fmla="*/ 1840835 h 5930235"/>
              <a:gd name="connsiteX158" fmla="*/ 7666685 w 8034985"/>
              <a:gd name="connsiteY158" fmla="*/ 1764635 h 5930235"/>
              <a:gd name="connsiteX159" fmla="*/ 7679385 w 8034985"/>
              <a:gd name="connsiteY159" fmla="*/ 1688435 h 5930235"/>
              <a:gd name="connsiteX160" fmla="*/ 7692085 w 8034985"/>
              <a:gd name="connsiteY160" fmla="*/ 1650335 h 5930235"/>
              <a:gd name="connsiteX161" fmla="*/ 7742885 w 8034985"/>
              <a:gd name="connsiteY161" fmla="*/ 1523335 h 5930235"/>
              <a:gd name="connsiteX162" fmla="*/ 7869885 w 8034985"/>
              <a:gd name="connsiteY162" fmla="*/ 1294735 h 5930235"/>
              <a:gd name="connsiteX163" fmla="*/ 7895285 w 8034985"/>
              <a:gd name="connsiteY163" fmla="*/ 1193135 h 5930235"/>
              <a:gd name="connsiteX164" fmla="*/ 7933385 w 8034985"/>
              <a:gd name="connsiteY164" fmla="*/ 1078835 h 5930235"/>
              <a:gd name="connsiteX165" fmla="*/ 7946085 w 8034985"/>
              <a:gd name="connsiteY165" fmla="*/ 977235 h 5930235"/>
              <a:gd name="connsiteX166" fmla="*/ 7958785 w 8034985"/>
              <a:gd name="connsiteY166" fmla="*/ 901035 h 5930235"/>
              <a:gd name="connsiteX167" fmla="*/ 7971485 w 8034985"/>
              <a:gd name="connsiteY167" fmla="*/ 545435 h 5930235"/>
              <a:gd name="connsiteX168" fmla="*/ 7984185 w 8034985"/>
              <a:gd name="connsiteY168" fmla="*/ 494635 h 5930235"/>
              <a:gd name="connsiteX169" fmla="*/ 8009585 w 8034985"/>
              <a:gd name="connsiteY169" fmla="*/ 405735 h 5930235"/>
              <a:gd name="connsiteX170" fmla="*/ 8034985 w 8034985"/>
              <a:gd name="connsiteY170" fmla="*/ 177135 h 5930235"/>
              <a:gd name="connsiteX171" fmla="*/ 7962763 w 8034985"/>
              <a:gd name="connsiteY171" fmla="*/ 2510 h 5930235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006285 w 8034985"/>
              <a:gd name="connsiteY121" fmla="*/ 5688935 h 5930235"/>
              <a:gd name="connsiteX122" fmla="*/ 7044385 w 8034985"/>
              <a:gd name="connsiteY122" fmla="*/ 5676235 h 5930235"/>
              <a:gd name="connsiteX123" fmla="*/ 7153038 w 8034985"/>
              <a:gd name="connsiteY123" fmla="*/ 5782187 h 5930235"/>
              <a:gd name="connsiteX124" fmla="*/ 7209512 w 8034985"/>
              <a:gd name="connsiteY124" fmla="*/ 5756421 h 5930235"/>
              <a:gd name="connsiteX125" fmla="*/ 7184085 w 8034985"/>
              <a:gd name="connsiteY125" fmla="*/ 5511135 h 5930235"/>
              <a:gd name="connsiteX126" fmla="*/ 7171385 w 8034985"/>
              <a:gd name="connsiteY126" fmla="*/ 5409535 h 5930235"/>
              <a:gd name="connsiteX127" fmla="*/ 7145985 w 8034985"/>
              <a:gd name="connsiteY127" fmla="*/ 5295235 h 5930235"/>
              <a:gd name="connsiteX128" fmla="*/ 7133285 w 8034985"/>
              <a:gd name="connsiteY128" fmla="*/ 5168235 h 5930235"/>
              <a:gd name="connsiteX129" fmla="*/ 7120585 w 8034985"/>
              <a:gd name="connsiteY129" fmla="*/ 5092035 h 5930235"/>
              <a:gd name="connsiteX130" fmla="*/ 7107885 w 8034985"/>
              <a:gd name="connsiteY130" fmla="*/ 4914235 h 5930235"/>
              <a:gd name="connsiteX131" fmla="*/ 7095185 w 8034985"/>
              <a:gd name="connsiteY131" fmla="*/ 4812635 h 5930235"/>
              <a:gd name="connsiteX132" fmla="*/ 7069785 w 8034985"/>
              <a:gd name="connsiteY132" fmla="*/ 4647535 h 5930235"/>
              <a:gd name="connsiteX133" fmla="*/ 7044385 w 8034985"/>
              <a:gd name="connsiteY133" fmla="*/ 4457035 h 5930235"/>
              <a:gd name="connsiteX134" fmla="*/ 7031685 w 8034985"/>
              <a:gd name="connsiteY134" fmla="*/ 4406235 h 5930235"/>
              <a:gd name="connsiteX135" fmla="*/ 7006285 w 8034985"/>
              <a:gd name="connsiteY135" fmla="*/ 4279235 h 5930235"/>
              <a:gd name="connsiteX136" fmla="*/ 7044385 w 8034985"/>
              <a:gd name="connsiteY136" fmla="*/ 3809335 h 5930235"/>
              <a:gd name="connsiteX137" fmla="*/ 7082485 w 8034985"/>
              <a:gd name="connsiteY137" fmla="*/ 3758535 h 5930235"/>
              <a:gd name="connsiteX138" fmla="*/ 7107885 w 8034985"/>
              <a:gd name="connsiteY138" fmla="*/ 3669635 h 5930235"/>
              <a:gd name="connsiteX139" fmla="*/ 7145985 w 8034985"/>
              <a:gd name="connsiteY139" fmla="*/ 3644235 h 5930235"/>
              <a:gd name="connsiteX140" fmla="*/ 7158685 w 8034985"/>
              <a:gd name="connsiteY140" fmla="*/ 3606135 h 5930235"/>
              <a:gd name="connsiteX141" fmla="*/ 7209485 w 8034985"/>
              <a:gd name="connsiteY141" fmla="*/ 3529935 h 5930235"/>
              <a:gd name="connsiteX142" fmla="*/ 7247585 w 8034985"/>
              <a:gd name="connsiteY142" fmla="*/ 3441035 h 5930235"/>
              <a:gd name="connsiteX143" fmla="*/ 7285685 w 8034985"/>
              <a:gd name="connsiteY143" fmla="*/ 3390235 h 5930235"/>
              <a:gd name="connsiteX144" fmla="*/ 7361885 w 8034985"/>
              <a:gd name="connsiteY144" fmla="*/ 3237835 h 5930235"/>
              <a:gd name="connsiteX145" fmla="*/ 7399985 w 8034985"/>
              <a:gd name="connsiteY145" fmla="*/ 3047335 h 5930235"/>
              <a:gd name="connsiteX146" fmla="*/ 7412685 w 8034985"/>
              <a:gd name="connsiteY146" fmla="*/ 2983835 h 5930235"/>
              <a:gd name="connsiteX147" fmla="*/ 7425385 w 8034985"/>
              <a:gd name="connsiteY147" fmla="*/ 2920335 h 5930235"/>
              <a:gd name="connsiteX148" fmla="*/ 7438085 w 8034985"/>
              <a:gd name="connsiteY148" fmla="*/ 2882235 h 5930235"/>
              <a:gd name="connsiteX149" fmla="*/ 7488885 w 8034985"/>
              <a:gd name="connsiteY149" fmla="*/ 2666335 h 5930235"/>
              <a:gd name="connsiteX150" fmla="*/ 7514285 w 8034985"/>
              <a:gd name="connsiteY150" fmla="*/ 2488535 h 5930235"/>
              <a:gd name="connsiteX151" fmla="*/ 7526985 w 8034985"/>
              <a:gd name="connsiteY151" fmla="*/ 2437735 h 5930235"/>
              <a:gd name="connsiteX152" fmla="*/ 7539685 w 8034985"/>
              <a:gd name="connsiteY152" fmla="*/ 2348835 h 5930235"/>
              <a:gd name="connsiteX153" fmla="*/ 7565085 w 8034985"/>
              <a:gd name="connsiteY153" fmla="*/ 2069435 h 5930235"/>
              <a:gd name="connsiteX154" fmla="*/ 7577785 w 8034985"/>
              <a:gd name="connsiteY154" fmla="*/ 2031335 h 5930235"/>
              <a:gd name="connsiteX155" fmla="*/ 7590485 w 8034985"/>
              <a:gd name="connsiteY155" fmla="*/ 1967835 h 5930235"/>
              <a:gd name="connsiteX156" fmla="*/ 7628585 w 8034985"/>
              <a:gd name="connsiteY156" fmla="*/ 1840835 h 5930235"/>
              <a:gd name="connsiteX157" fmla="*/ 7666685 w 8034985"/>
              <a:gd name="connsiteY157" fmla="*/ 1764635 h 5930235"/>
              <a:gd name="connsiteX158" fmla="*/ 7679385 w 8034985"/>
              <a:gd name="connsiteY158" fmla="*/ 1688435 h 5930235"/>
              <a:gd name="connsiteX159" fmla="*/ 7692085 w 8034985"/>
              <a:gd name="connsiteY159" fmla="*/ 1650335 h 5930235"/>
              <a:gd name="connsiteX160" fmla="*/ 7742885 w 8034985"/>
              <a:gd name="connsiteY160" fmla="*/ 1523335 h 5930235"/>
              <a:gd name="connsiteX161" fmla="*/ 7869885 w 8034985"/>
              <a:gd name="connsiteY161" fmla="*/ 1294735 h 5930235"/>
              <a:gd name="connsiteX162" fmla="*/ 7895285 w 8034985"/>
              <a:gd name="connsiteY162" fmla="*/ 1193135 h 5930235"/>
              <a:gd name="connsiteX163" fmla="*/ 7933385 w 8034985"/>
              <a:gd name="connsiteY163" fmla="*/ 1078835 h 5930235"/>
              <a:gd name="connsiteX164" fmla="*/ 7946085 w 8034985"/>
              <a:gd name="connsiteY164" fmla="*/ 977235 h 5930235"/>
              <a:gd name="connsiteX165" fmla="*/ 7958785 w 8034985"/>
              <a:gd name="connsiteY165" fmla="*/ 901035 h 5930235"/>
              <a:gd name="connsiteX166" fmla="*/ 7971485 w 8034985"/>
              <a:gd name="connsiteY166" fmla="*/ 545435 h 5930235"/>
              <a:gd name="connsiteX167" fmla="*/ 7984185 w 8034985"/>
              <a:gd name="connsiteY167" fmla="*/ 494635 h 5930235"/>
              <a:gd name="connsiteX168" fmla="*/ 8009585 w 8034985"/>
              <a:gd name="connsiteY168" fmla="*/ 405735 h 5930235"/>
              <a:gd name="connsiteX169" fmla="*/ 8034985 w 8034985"/>
              <a:gd name="connsiteY169" fmla="*/ 177135 h 5930235"/>
              <a:gd name="connsiteX170" fmla="*/ 7962763 w 8034985"/>
              <a:gd name="connsiteY170" fmla="*/ 2510 h 5930235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006285 w 8034985"/>
              <a:gd name="connsiteY121" fmla="*/ 5688935 h 5930235"/>
              <a:gd name="connsiteX122" fmla="*/ 7153038 w 8034985"/>
              <a:gd name="connsiteY122" fmla="*/ 5782187 h 5930235"/>
              <a:gd name="connsiteX123" fmla="*/ 7209512 w 8034985"/>
              <a:gd name="connsiteY123" fmla="*/ 5756421 h 5930235"/>
              <a:gd name="connsiteX124" fmla="*/ 7184085 w 8034985"/>
              <a:gd name="connsiteY124" fmla="*/ 5511135 h 5930235"/>
              <a:gd name="connsiteX125" fmla="*/ 7171385 w 8034985"/>
              <a:gd name="connsiteY125" fmla="*/ 5409535 h 5930235"/>
              <a:gd name="connsiteX126" fmla="*/ 7145985 w 8034985"/>
              <a:gd name="connsiteY126" fmla="*/ 5295235 h 5930235"/>
              <a:gd name="connsiteX127" fmla="*/ 7133285 w 8034985"/>
              <a:gd name="connsiteY127" fmla="*/ 5168235 h 5930235"/>
              <a:gd name="connsiteX128" fmla="*/ 7120585 w 8034985"/>
              <a:gd name="connsiteY128" fmla="*/ 5092035 h 5930235"/>
              <a:gd name="connsiteX129" fmla="*/ 7107885 w 8034985"/>
              <a:gd name="connsiteY129" fmla="*/ 4914235 h 5930235"/>
              <a:gd name="connsiteX130" fmla="*/ 7095185 w 8034985"/>
              <a:gd name="connsiteY130" fmla="*/ 4812635 h 5930235"/>
              <a:gd name="connsiteX131" fmla="*/ 7069785 w 8034985"/>
              <a:gd name="connsiteY131" fmla="*/ 4647535 h 5930235"/>
              <a:gd name="connsiteX132" fmla="*/ 7044385 w 8034985"/>
              <a:gd name="connsiteY132" fmla="*/ 4457035 h 5930235"/>
              <a:gd name="connsiteX133" fmla="*/ 7031685 w 8034985"/>
              <a:gd name="connsiteY133" fmla="*/ 4406235 h 5930235"/>
              <a:gd name="connsiteX134" fmla="*/ 7006285 w 8034985"/>
              <a:gd name="connsiteY134" fmla="*/ 4279235 h 5930235"/>
              <a:gd name="connsiteX135" fmla="*/ 7044385 w 8034985"/>
              <a:gd name="connsiteY135" fmla="*/ 3809335 h 5930235"/>
              <a:gd name="connsiteX136" fmla="*/ 7082485 w 8034985"/>
              <a:gd name="connsiteY136" fmla="*/ 3758535 h 5930235"/>
              <a:gd name="connsiteX137" fmla="*/ 7107885 w 8034985"/>
              <a:gd name="connsiteY137" fmla="*/ 3669635 h 5930235"/>
              <a:gd name="connsiteX138" fmla="*/ 7145985 w 8034985"/>
              <a:gd name="connsiteY138" fmla="*/ 3644235 h 5930235"/>
              <a:gd name="connsiteX139" fmla="*/ 7158685 w 8034985"/>
              <a:gd name="connsiteY139" fmla="*/ 3606135 h 5930235"/>
              <a:gd name="connsiteX140" fmla="*/ 7209485 w 8034985"/>
              <a:gd name="connsiteY140" fmla="*/ 3529935 h 5930235"/>
              <a:gd name="connsiteX141" fmla="*/ 7247585 w 8034985"/>
              <a:gd name="connsiteY141" fmla="*/ 3441035 h 5930235"/>
              <a:gd name="connsiteX142" fmla="*/ 7285685 w 8034985"/>
              <a:gd name="connsiteY142" fmla="*/ 3390235 h 5930235"/>
              <a:gd name="connsiteX143" fmla="*/ 7361885 w 8034985"/>
              <a:gd name="connsiteY143" fmla="*/ 3237835 h 5930235"/>
              <a:gd name="connsiteX144" fmla="*/ 7399985 w 8034985"/>
              <a:gd name="connsiteY144" fmla="*/ 3047335 h 5930235"/>
              <a:gd name="connsiteX145" fmla="*/ 7412685 w 8034985"/>
              <a:gd name="connsiteY145" fmla="*/ 2983835 h 5930235"/>
              <a:gd name="connsiteX146" fmla="*/ 7425385 w 8034985"/>
              <a:gd name="connsiteY146" fmla="*/ 2920335 h 5930235"/>
              <a:gd name="connsiteX147" fmla="*/ 7438085 w 8034985"/>
              <a:gd name="connsiteY147" fmla="*/ 2882235 h 5930235"/>
              <a:gd name="connsiteX148" fmla="*/ 7488885 w 8034985"/>
              <a:gd name="connsiteY148" fmla="*/ 2666335 h 5930235"/>
              <a:gd name="connsiteX149" fmla="*/ 7514285 w 8034985"/>
              <a:gd name="connsiteY149" fmla="*/ 2488535 h 5930235"/>
              <a:gd name="connsiteX150" fmla="*/ 7526985 w 8034985"/>
              <a:gd name="connsiteY150" fmla="*/ 2437735 h 5930235"/>
              <a:gd name="connsiteX151" fmla="*/ 7539685 w 8034985"/>
              <a:gd name="connsiteY151" fmla="*/ 2348835 h 5930235"/>
              <a:gd name="connsiteX152" fmla="*/ 7565085 w 8034985"/>
              <a:gd name="connsiteY152" fmla="*/ 2069435 h 5930235"/>
              <a:gd name="connsiteX153" fmla="*/ 7577785 w 8034985"/>
              <a:gd name="connsiteY153" fmla="*/ 2031335 h 5930235"/>
              <a:gd name="connsiteX154" fmla="*/ 7590485 w 8034985"/>
              <a:gd name="connsiteY154" fmla="*/ 1967835 h 5930235"/>
              <a:gd name="connsiteX155" fmla="*/ 7628585 w 8034985"/>
              <a:gd name="connsiteY155" fmla="*/ 1840835 h 5930235"/>
              <a:gd name="connsiteX156" fmla="*/ 7666685 w 8034985"/>
              <a:gd name="connsiteY156" fmla="*/ 1764635 h 5930235"/>
              <a:gd name="connsiteX157" fmla="*/ 7679385 w 8034985"/>
              <a:gd name="connsiteY157" fmla="*/ 1688435 h 5930235"/>
              <a:gd name="connsiteX158" fmla="*/ 7692085 w 8034985"/>
              <a:gd name="connsiteY158" fmla="*/ 1650335 h 5930235"/>
              <a:gd name="connsiteX159" fmla="*/ 7742885 w 8034985"/>
              <a:gd name="connsiteY159" fmla="*/ 1523335 h 5930235"/>
              <a:gd name="connsiteX160" fmla="*/ 7869885 w 8034985"/>
              <a:gd name="connsiteY160" fmla="*/ 1294735 h 5930235"/>
              <a:gd name="connsiteX161" fmla="*/ 7895285 w 8034985"/>
              <a:gd name="connsiteY161" fmla="*/ 1193135 h 5930235"/>
              <a:gd name="connsiteX162" fmla="*/ 7933385 w 8034985"/>
              <a:gd name="connsiteY162" fmla="*/ 1078835 h 5930235"/>
              <a:gd name="connsiteX163" fmla="*/ 7946085 w 8034985"/>
              <a:gd name="connsiteY163" fmla="*/ 977235 h 5930235"/>
              <a:gd name="connsiteX164" fmla="*/ 7958785 w 8034985"/>
              <a:gd name="connsiteY164" fmla="*/ 901035 h 5930235"/>
              <a:gd name="connsiteX165" fmla="*/ 7971485 w 8034985"/>
              <a:gd name="connsiteY165" fmla="*/ 545435 h 5930235"/>
              <a:gd name="connsiteX166" fmla="*/ 7984185 w 8034985"/>
              <a:gd name="connsiteY166" fmla="*/ 494635 h 5930235"/>
              <a:gd name="connsiteX167" fmla="*/ 8009585 w 8034985"/>
              <a:gd name="connsiteY167" fmla="*/ 405735 h 5930235"/>
              <a:gd name="connsiteX168" fmla="*/ 8034985 w 8034985"/>
              <a:gd name="connsiteY168" fmla="*/ 177135 h 5930235"/>
              <a:gd name="connsiteX169" fmla="*/ 7962763 w 8034985"/>
              <a:gd name="connsiteY169" fmla="*/ 2510 h 5930235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153038 w 8034985"/>
              <a:gd name="connsiteY121" fmla="*/ 5782187 h 5930235"/>
              <a:gd name="connsiteX122" fmla="*/ 7209512 w 8034985"/>
              <a:gd name="connsiteY122" fmla="*/ 5756421 h 5930235"/>
              <a:gd name="connsiteX123" fmla="*/ 7184085 w 8034985"/>
              <a:gd name="connsiteY123" fmla="*/ 5511135 h 5930235"/>
              <a:gd name="connsiteX124" fmla="*/ 7171385 w 8034985"/>
              <a:gd name="connsiteY124" fmla="*/ 5409535 h 5930235"/>
              <a:gd name="connsiteX125" fmla="*/ 7145985 w 8034985"/>
              <a:gd name="connsiteY125" fmla="*/ 5295235 h 5930235"/>
              <a:gd name="connsiteX126" fmla="*/ 7133285 w 8034985"/>
              <a:gd name="connsiteY126" fmla="*/ 5168235 h 5930235"/>
              <a:gd name="connsiteX127" fmla="*/ 7120585 w 8034985"/>
              <a:gd name="connsiteY127" fmla="*/ 5092035 h 5930235"/>
              <a:gd name="connsiteX128" fmla="*/ 7107885 w 8034985"/>
              <a:gd name="connsiteY128" fmla="*/ 4914235 h 5930235"/>
              <a:gd name="connsiteX129" fmla="*/ 7095185 w 8034985"/>
              <a:gd name="connsiteY129" fmla="*/ 4812635 h 5930235"/>
              <a:gd name="connsiteX130" fmla="*/ 7069785 w 8034985"/>
              <a:gd name="connsiteY130" fmla="*/ 4647535 h 5930235"/>
              <a:gd name="connsiteX131" fmla="*/ 7044385 w 8034985"/>
              <a:gd name="connsiteY131" fmla="*/ 4457035 h 5930235"/>
              <a:gd name="connsiteX132" fmla="*/ 7031685 w 8034985"/>
              <a:gd name="connsiteY132" fmla="*/ 4406235 h 5930235"/>
              <a:gd name="connsiteX133" fmla="*/ 7006285 w 8034985"/>
              <a:gd name="connsiteY133" fmla="*/ 4279235 h 5930235"/>
              <a:gd name="connsiteX134" fmla="*/ 7044385 w 8034985"/>
              <a:gd name="connsiteY134" fmla="*/ 3809335 h 5930235"/>
              <a:gd name="connsiteX135" fmla="*/ 7082485 w 8034985"/>
              <a:gd name="connsiteY135" fmla="*/ 3758535 h 5930235"/>
              <a:gd name="connsiteX136" fmla="*/ 7107885 w 8034985"/>
              <a:gd name="connsiteY136" fmla="*/ 3669635 h 5930235"/>
              <a:gd name="connsiteX137" fmla="*/ 7145985 w 8034985"/>
              <a:gd name="connsiteY137" fmla="*/ 3644235 h 5930235"/>
              <a:gd name="connsiteX138" fmla="*/ 7158685 w 8034985"/>
              <a:gd name="connsiteY138" fmla="*/ 3606135 h 5930235"/>
              <a:gd name="connsiteX139" fmla="*/ 7209485 w 8034985"/>
              <a:gd name="connsiteY139" fmla="*/ 3529935 h 5930235"/>
              <a:gd name="connsiteX140" fmla="*/ 7247585 w 8034985"/>
              <a:gd name="connsiteY140" fmla="*/ 3441035 h 5930235"/>
              <a:gd name="connsiteX141" fmla="*/ 7285685 w 8034985"/>
              <a:gd name="connsiteY141" fmla="*/ 3390235 h 5930235"/>
              <a:gd name="connsiteX142" fmla="*/ 7361885 w 8034985"/>
              <a:gd name="connsiteY142" fmla="*/ 3237835 h 5930235"/>
              <a:gd name="connsiteX143" fmla="*/ 7399985 w 8034985"/>
              <a:gd name="connsiteY143" fmla="*/ 3047335 h 5930235"/>
              <a:gd name="connsiteX144" fmla="*/ 7412685 w 8034985"/>
              <a:gd name="connsiteY144" fmla="*/ 2983835 h 5930235"/>
              <a:gd name="connsiteX145" fmla="*/ 7425385 w 8034985"/>
              <a:gd name="connsiteY145" fmla="*/ 2920335 h 5930235"/>
              <a:gd name="connsiteX146" fmla="*/ 7438085 w 8034985"/>
              <a:gd name="connsiteY146" fmla="*/ 2882235 h 5930235"/>
              <a:gd name="connsiteX147" fmla="*/ 7488885 w 8034985"/>
              <a:gd name="connsiteY147" fmla="*/ 2666335 h 5930235"/>
              <a:gd name="connsiteX148" fmla="*/ 7514285 w 8034985"/>
              <a:gd name="connsiteY148" fmla="*/ 2488535 h 5930235"/>
              <a:gd name="connsiteX149" fmla="*/ 7526985 w 8034985"/>
              <a:gd name="connsiteY149" fmla="*/ 2437735 h 5930235"/>
              <a:gd name="connsiteX150" fmla="*/ 7539685 w 8034985"/>
              <a:gd name="connsiteY150" fmla="*/ 2348835 h 5930235"/>
              <a:gd name="connsiteX151" fmla="*/ 7565085 w 8034985"/>
              <a:gd name="connsiteY151" fmla="*/ 2069435 h 5930235"/>
              <a:gd name="connsiteX152" fmla="*/ 7577785 w 8034985"/>
              <a:gd name="connsiteY152" fmla="*/ 2031335 h 5930235"/>
              <a:gd name="connsiteX153" fmla="*/ 7590485 w 8034985"/>
              <a:gd name="connsiteY153" fmla="*/ 1967835 h 5930235"/>
              <a:gd name="connsiteX154" fmla="*/ 7628585 w 8034985"/>
              <a:gd name="connsiteY154" fmla="*/ 1840835 h 5930235"/>
              <a:gd name="connsiteX155" fmla="*/ 7666685 w 8034985"/>
              <a:gd name="connsiteY155" fmla="*/ 1764635 h 5930235"/>
              <a:gd name="connsiteX156" fmla="*/ 7679385 w 8034985"/>
              <a:gd name="connsiteY156" fmla="*/ 1688435 h 5930235"/>
              <a:gd name="connsiteX157" fmla="*/ 7692085 w 8034985"/>
              <a:gd name="connsiteY157" fmla="*/ 1650335 h 5930235"/>
              <a:gd name="connsiteX158" fmla="*/ 7742885 w 8034985"/>
              <a:gd name="connsiteY158" fmla="*/ 1523335 h 5930235"/>
              <a:gd name="connsiteX159" fmla="*/ 7869885 w 8034985"/>
              <a:gd name="connsiteY159" fmla="*/ 1294735 h 5930235"/>
              <a:gd name="connsiteX160" fmla="*/ 7895285 w 8034985"/>
              <a:gd name="connsiteY160" fmla="*/ 1193135 h 5930235"/>
              <a:gd name="connsiteX161" fmla="*/ 7933385 w 8034985"/>
              <a:gd name="connsiteY161" fmla="*/ 1078835 h 5930235"/>
              <a:gd name="connsiteX162" fmla="*/ 7946085 w 8034985"/>
              <a:gd name="connsiteY162" fmla="*/ 977235 h 5930235"/>
              <a:gd name="connsiteX163" fmla="*/ 7958785 w 8034985"/>
              <a:gd name="connsiteY163" fmla="*/ 901035 h 5930235"/>
              <a:gd name="connsiteX164" fmla="*/ 7971485 w 8034985"/>
              <a:gd name="connsiteY164" fmla="*/ 545435 h 5930235"/>
              <a:gd name="connsiteX165" fmla="*/ 7984185 w 8034985"/>
              <a:gd name="connsiteY165" fmla="*/ 494635 h 5930235"/>
              <a:gd name="connsiteX166" fmla="*/ 8009585 w 8034985"/>
              <a:gd name="connsiteY166" fmla="*/ 405735 h 5930235"/>
              <a:gd name="connsiteX167" fmla="*/ 8034985 w 8034985"/>
              <a:gd name="connsiteY167" fmla="*/ 177135 h 5930235"/>
              <a:gd name="connsiteX168" fmla="*/ 7962763 w 8034985"/>
              <a:gd name="connsiteY168" fmla="*/ 2510 h 5930235"/>
              <a:gd name="connsiteX0" fmla="*/ 7937746 w 8034985"/>
              <a:gd name="connsiteY0" fmla="*/ 11179 h 5824614"/>
              <a:gd name="connsiteX1" fmla="*/ 7882585 w 8034985"/>
              <a:gd name="connsiteY1" fmla="*/ 198514 h 5824614"/>
              <a:gd name="connsiteX2" fmla="*/ 7869885 w 8034985"/>
              <a:gd name="connsiteY2" fmla="*/ 236614 h 5824614"/>
              <a:gd name="connsiteX3" fmla="*/ 7692085 w 8034985"/>
              <a:gd name="connsiteY3" fmla="*/ 439814 h 5824614"/>
              <a:gd name="connsiteX4" fmla="*/ 7590485 w 8034985"/>
              <a:gd name="connsiteY4" fmla="*/ 528714 h 5824614"/>
              <a:gd name="connsiteX5" fmla="*/ 7501585 w 8034985"/>
              <a:gd name="connsiteY5" fmla="*/ 604914 h 5824614"/>
              <a:gd name="connsiteX6" fmla="*/ 7450785 w 8034985"/>
              <a:gd name="connsiteY6" fmla="*/ 630314 h 5824614"/>
              <a:gd name="connsiteX7" fmla="*/ 7374585 w 8034985"/>
              <a:gd name="connsiteY7" fmla="*/ 681114 h 5824614"/>
              <a:gd name="connsiteX8" fmla="*/ 7336485 w 8034985"/>
              <a:gd name="connsiteY8" fmla="*/ 706514 h 5824614"/>
              <a:gd name="connsiteX9" fmla="*/ 7260285 w 8034985"/>
              <a:gd name="connsiteY9" fmla="*/ 770014 h 5824614"/>
              <a:gd name="connsiteX10" fmla="*/ 7196785 w 8034985"/>
              <a:gd name="connsiteY10" fmla="*/ 808114 h 5824614"/>
              <a:gd name="connsiteX11" fmla="*/ 7107885 w 8034985"/>
              <a:gd name="connsiteY11" fmla="*/ 846214 h 5824614"/>
              <a:gd name="connsiteX12" fmla="*/ 7006285 w 8034985"/>
              <a:gd name="connsiteY12" fmla="*/ 922414 h 5824614"/>
              <a:gd name="connsiteX13" fmla="*/ 6904685 w 8034985"/>
              <a:gd name="connsiteY13" fmla="*/ 998614 h 5824614"/>
              <a:gd name="connsiteX14" fmla="*/ 6803085 w 8034985"/>
              <a:gd name="connsiteY14" fmla="*/ 1074814 h 5824614"/>
              <a:gd name="connsiteX15" fmla="*/ 6726885 w 8034985"/>
              <a:gd name="connsiteY15" fmla="*/ 1176414 h 5824614"/>
              <a:gd name="connsiteX16" fmla="*/ 6676085 w 8034985"/>
              <a:gd name="connsiteY16" fmla="*/ 1252614 h 5824614"/>
              <a:gd name="connsiteX17" fmla="*/ 6599885 w 8034985"/>
              <a:gd name="connsiteY17" fmla="*/ 1290714 h 5824614"/>
              <a:gd name="connsiteX18" fmla="*/ 6561785 w 8034985"/>
              <a:gd name="connsiteY18" fmla="*/ 1328814 h 5824614"/>
              <a:gd name="connsiteX19" fmla="*/ 6523685 w 8034985"/>
              <a:gd name="connsiteY19" fmla="*/ 1354214 h 5824614"/>
              <a:gd name="connsiteX20" fmla="*/ 6460185 w 8034985"/>
              <a:gd name="connsiteY20" fmla="*/ 1417714 h 5824614"/>
              <a:gd name="connsiteX21" fmla="*/ 6307785 w 8034985"/>
              <a:gd name="connsiteY21" fmla="*/ 1506614 h 5824614"/>
              <a:gd name="connsiteX22" fmla="*/ 6269685 w 8034985"/>
              <a:gd name="connsiteY22" fmla="*/ 1532014 h 5824614"/>
              <a:gd name="connsiteX23" fmla="*/ 6218885 w 8034985"/>
              <a:gd name="connsiteY23" fmla="*/ 1544714 h 5824614"/>
              <a:gd name="connsiteX24" fmla="*/ 6180785 w 8034985"/>
              <a:gd name="connsiteY24" fmla="*/ 1557414 h 5824614"/>
              <a:gd name="connsiteX25" fmla="*/ 6091885 w 8034985"/>
              <a:gd name="connsiteY25" fmla="*/ 1633614 h 5824614"/>
              <a:gd name="connsiteX26" fmla="*/ 5914085 w 8034985"/>
              <a:gd name="connsiteY26" fmla="*/ 1735214 h 5824614"/>
              <a:gd name="connsiteX27" fmla="*/ 5748985 w 8034985"/>
              <a:gd name="connsiteY27" fmla="*/ 1773314 h 5824614"/>
              <a:gd name="connsiteX28" fmla="*/ 5621985 w 8034985"/>
              <a:gd name="connsiteY28" fmla="*/ 1811414 h 5824614"/>
              <a:gd name="connsiteX29" fmla="*/ 5571185 w 8034985"/>
              <a:gd name="connsiteY29" fmla="*/ 1849514 h 5824614"/>
              <a:gd name="connsiteX30" fmla="*/ 5507685 w 8034985"/>
              <a:gd name="connsiteY30" fmla="*/ 1862214 h 5824614"/>
              <a:gd name="connsiteX31" fmla="*/ 5431485 w 8034985"/>
              <a:gd name="connsiteY31" fmla="*/ 1900314 h 5824614"/>
              <a:gd name="connsiteX32" fmla="*/ 5342585 w 8034985"/>
              <a:gd name="connsiteY32" fmla="*/ 1938414 h 5824614"/>
              <a:gd name="connsiteX33" fmla="*/ 5177485 w 8034985"/>
              <a:gd name="connsiteY33" fmla="*/ 2052714 h 5824614"/>
              <a:gd name="connsiteX34" fmla="*/ 5037785 w 8034985"/>
              <a:gd name="connsiteY34" fmla="*/ 2205114 h 5824614"/>
              <a:gd name="connsiteX35" fmla="*/ 4986985 w 8034985"/>
              <a:gd name="connsiteY35" fmla="*/ 2319414 h 5824614"/>
              <a:gd name="connsiteX36" fmla="*/ 4948885 w 8034985"/>
              <a:gd name="connsiteY36" fmla="*/ 2382914 h 5824614"/>
              <a:gd name="connsiteX37" fmla="*/ 4821885 w 8034985"/>
              <a:gd name="connsiteY37" fmla="*/ 2484514 h 5824614"/>
              <a:gd name="connsiteX38" fmla="*/ 4745685 w 8034985"/>
              <a:gd name="connsiteY38" fmla="*/ 2548014 h 5824614"/>
              <a:gd name="connsiteX39" fmla="*/ 4694885 w 8034985"/>
              <a:gd name="connsiteY39" fmla="*/ 2586114 h 5824614"/>
              <a:gd name="connsiteX40" fmla="*/ 4605985 w 8034985"/>
              <a:gd name="connsiteY40" fmla="*/ 2598814 h 5824614"/>
              <a:gd name="connsiteX41" fmla="*/ 4453585 w 8034985"/>
              <a:gd name="connsiteY41" fmla="*/ 2675014 h 5824614"/>
              <a:gd name="connsiteX42" fmla="*/ 4390085 w 8034985"/>
              <a:gd name="connsiteY42" fmla="*/ 2725814 h 5824614"/>
              <a:gd name="connsiteX43" fmla="*/ 4263085 w 8034985"/>
              <a:gd name="connsiteY43" fmla="*/ 2802014 h 5824614"/>
              <a:gd name="connsiteX44" fmla="*/ 4161485 w 8034985"/>
              <a:gd name="connsiteY44" fmla="*/ 2827414 h 5824614"/>
              <a:gd name="connsiteX45" fmla="*/ 3945585 w 8034985"/>
              <a:gd name="connsiteY45" fmla="*/ 2967114 h 5824614"/>
              <a:gd name="connsiteX46" fmla="*/ 3894785 w 8034985"/>
              <a:gd name="connsiteY46" fmla="*/ 2992514 h 5824614"/>
              <a:gd name="connsiteX47" fmla="*/ 3856685 w 8034985"/>
              <a:gd name="connsiteY47" fmla="*/ 3017914 h 5824614"/>
              <a:gd name="connsiteX48" fmla="*/ 3704285 w 8034985"/>
              <a:gd name="connsiteY48" fmla="*/ 3068714 h 5824614"/>
              <a:gd name="connsiteX49" fmla="*/ 3653485 w 8034985"/>
              <a:gd name="connsiteY49" fmla="*/ 3081414 h 5824614"/>
              <a:gd name="connsiteX50" fmla="*/ 3602685 w 8034985"/>
              <a:gd name="connsiteY50" fmla="*/ 3106814 h 5824614"/>
              <a:gd name="connsiteX51" fmla="*/ 3501085 w 8034985"/>
              <a:gd name="connsiteY51" fmla="*/ 3132214 h 5824614"/>
              <a:gd name="connsiteX52" fmla="*/ 3374085 w 8034985"/>
              <a:gd name="connsiteY52" fmla="*/ 3170314 h 5824614"/>
              <a:gd name="connsiteX53" fmla="*/ 3297885 w 8034985"/>
              <a:gd name="connsiteY53" fmla="*/ 3221114 h 5824614"/>
              <a:gd name="connsiteX54" fmla="*/ 3247085 w 8034985"/>
              <a:gd name="connsiteY54" fmla="*/ 3233814 h 5824614"/>
              <a:gd name="connsiteX55" fmla="*/ 3183585 w 8034985"/>
              <a:gd name="connsiteY55" fmla="*/ 3271914 h 5824614"/>
              <a:gd name="connsiteX56" fmla="*/ 3043885 w 8034985"/>
              <a:gd name="connsiteY56" fmla="*/ 3360814 h 5824614"/>
              <a:gd name="connsiteX57" fmla="*/ 2929585 w 8034985"/>
              <a:gd name="connsiteY57" fmla="*/ 3437014 h 5824614"/>
              <a:gd name="connsiteX58" fmla="*/ 2866085 w 8034985"/>
              <a:gd name="connsiteY58" fmla="*/ 3487814 h 5824614"/>
              <a:gd name="connsiteX59" fmla="*/ 2739085 w 8034985"/>
              <a:gd name="connsiteY59" fmla="*/ 3513214 h 5824614"/>
              <a:gd name="connsiteX60" fmla="*/ 2637485 w 8034985"/>
              <a:gd name="connsiteY60" fmla="*/ 3551314 h 5824614"/>
              <a:gd name="connsiteX61" fmla="*/ 2523185 w 8034985"/>
              <a:gd name="connsiteY61" fmla="*/ 3614814 h 5824614"/>
              <a:gd name="connsiteX62" fmla="*/ 2370785 w 8034985"/>
              <a:gd name="connsiteY62" fmla="*/ 3678314 h 5824614"/>
              <a:gd name="connsiteX63" fmla="*/ 2281885 w 8034985"/>
              <a:gd name="connsiteY63" fmla="*/ 3716414 h 5824614"/>
              <a:gd name="connsiteX64" fmla="*/ 2192985 w 8034985"/>
              <a:gd name="connsiteY64" fmla="*/ 3741814 h 5824614"/>
              <a:gd name="connsiteX65" fmla="*/ 2065985 w 8034985"/>
              <a:gd name="connsiteY65" fmla="*/ 3805314 h 5824614"/>
              <a:gd name="connsiteX66" fmla="*/ 1977085 w 8034985"/>
              <a:gd name="connsiteY66" fmla="*/ 3818014 h 5824614"/>
              <a:gd name="connsiteX67" fmla="*/ 1862785 w 8034985"/>
              <a:gd name="connsiteY67" fmla="*/ 3843414 h 5824614"/>
              <a:gd name="connsiteX68" fmla="*/ 1697685 w 8034985"/>
              <a:gd name="connsiteY68" fmla="*/ 3881514 h 5824614"/>
              <a:gd name="connsiteX69" fmla="*/ 1621485 w 8034985"/>
              <a:gd name="connsiteY69" fmla="*/ 3906914 h 5824614"/>
              <a:gd name="connsiteX70" fmla="*/ 1532585 w 8034985"/>
              <a:gd name="connsiteY70" fmla="*/ 3919614 h 5824614"/>
              <a:gd name="connsiteX71" fmla="*/ 1456385 w 8034985"/>
              <a:gd name="connsiteY71" fmla="*/ 3957714 h 5824614"/>
              <a:gd name="connsiteX72" fmla="*/ 1329385 w 8034985"/>
              <a:gd name="connsiteY72" fmla="*/ 3983114 h 5824614"/>
              <a:gd name="connsiteX73" fmla="*/ 1227785 w 8034985"/>
              <a:gd name="connsiteY73" fmla="*/ 4033914 h 5824614"/>
              <a:gd name="connsiteX74" fmla="*/ 1138885 w 8034985"/>
              <a:gd name="connsiteY74" fmla="*/ 4046614 h 5824614"/>
              <a:gd name="connsiteX75" fmla="*/ 961085 w 8034985"/>
              <a:gd name="connsiteY75" fmla="*/ 4097414 h 5824614"/>
              <a:gd name="connsiteX76" fmla="*/ 922985 w 8034985"/>
              <a:gd name="connsiteY76" fmla="*/ 4122814 h 5824614"/>
              <a:gd name="connsiteX77" fmla="*/ 821385 w 8034985"/>
              <a:gd name="connsiteY77" fmla="*/ 4135514 h 5824614"/>
              <a:gd name="connsiteX78" fmla="*/ 465785 w 8034985"/>
              <a:gd name="connsiteY78" fmla="*/ 4148214 h 5824614"/>
              <a:gd name="connsiteX79" fmla="*/ 389585 w 8034985"/>
              <a:gd name="connsiteY79" fmla="*/ 4160914 h 5824614"/>
              <a:gd name="connsiteX80" fmla="*/ 224485 w 8034985"/>
              <a:gd name="connsiteY80" fmla="*/ 4186314 h 5824614"/>
              <a:gd name="connsiteX81" fmla="*/ 186385 w 8034985"/>
              <a:gd name="connsiteY81" fmla="*/ 4211714 h 5824614"/>
              <a:gd name="connsiteX82" fmla="*/ 160985 w 8034985"/>
              <a:gd name="connsiteY82" fmla="*/ 4249814 h 5824614"/>
              <a:gd name="connsiteX83" fmla="*/ 135585 w 8034985"/>
              <a:gd name="connsiteY83" fmla="*/ 4338714 h 5824614"/>
              <a:gd name="connsiteX84" fmla="*/ 72085 w 8034985"/>
              <a:gd name="connsiteY84" fmla="*/ 4453014 h 5824614"/>
              <a:gd name="connsiteX85" fmla="*/ 84785 w 8034985"/>
              <a:gd name="connsiteY85" fmla="*/ 4821314 h 5824614"/>
              <a:gd name="connsiteX86" fmla="*/ 59385 w 8034985"/>
              <a:gd name="connsiteY86" fmla="*/ 4973714 h 5824614"/>
              <a:gd name="connsiteX87" fmla="*/ 46685 w 8034985"/>
              <a:gd name="connsiteY87" fmla="*/ 5354714 h 5824614"/>
              <a:gd name="connsiteX88" fmla="*/ 33985 w 8034985"/>
              <a:gd name="connsiteY88" fmla="*/ 5684914 h 5824614"/>
              <a:gd name="connsiteX89" fmla="*/ 84785 w 8034985"/>
              <a:gd name="connsiteY89" fmla="*/ 5723014 h 5824614"/>
              <a:gd name="connsiteX90" fmla="*/ 211785 w 8034985"/>
              <a:gd name="connsiteY90" fmla="*/ 5761114 h 5824614"/>
              <a:gd name="connsiteX91" fmla="*/ 249885 w 8034985"/>
              <a:gd name="connsiteY91" fmla="*/ 5773814 h 5824614"/>
              <a:gd name="connsiteX92" fmla="*/ 503885 w 8034985"/>
              <a:gd name="connsiteY92" fmla="*/ 5761114 h 5824614"/>
              <a:gd name="connsiteX93" fmla="*/ 630885 w 8034985"/>
              <a:gd name="connsiteY93" fmla="*/ 5748414 h 5824614"/>
              <a:gd name="connsiteX94" fmla="*/ 973785 w 8034985"/>
              <a:gd name="connsiteY94" fmla="*/ 5761114 h 5824614"/>
              <a:gd name="connsiteX95" fmla="*/ 1443685 w 8034985"/>
              <a:gd name="connsiteY95" fmla="*/ 5748414 h 5824614"/>
              <a:gd name="connsiteX96" fmla="*/ 1659585 w 8034985"/>
              <a:gd name="connsiteY96" fmla="*/ 5761114 h 5824614"/>
              <a:gd name="connsiteX97" fmla="*/ 1799285 w 8034985"/>
              <a:gd name="connsiteY97" fmla="*/ 5786514 h 5824614"/>
              <a:gd name="connsiteX98" fmla="*/ 2205685 w 8034985"/>
              <a:gd name="connsiteY98" fmla="*/ 5811914 h 5824614"/>
              <a:gd name="connsiteX99" fmla="*/ 2294585 w 8034985"/>
              <a:gd name="connsiteY99" fmla="*/ 5799214 h 5824614"/>
              <a:gd name="connsiteX100" fmla="*/ 2358085 w 8034985"/>
              <a:gd name="connsiteY100" fmla="*/ 5773814 h 5824614"/>
              <a:gd name="connsiteX101" fmla="*/ 2751785 w 8034985"/>
              <a:gd name="connsiteY101" fmla="*/ 5799214 h 5824614"/>
              <a:gd name="connsiteX102" fmla="*/ 2942285 w 8034985"/>
              <a:gd name="connsiteY102" fmla="*/ 5773814 h 5824614"/>
              <a:gd name="connsiteX103" fmla="*/ 3120085 w 8034985"/>
              <a:gd name="connsiteY103" fmla="*/ 5786514 h 5824614"/>
              <a:gd name="connsiteX104" fmla="*/ 3208985 w 8034985"/>
              <a:gd name="connsiteY104" fmla="*/ 5811914 h 5824614"/>
              <a:gd name="connsiteX105" fmla="*/ 3348685 w 8034985"/>
              <a:gd name="connsiteY105" fmla="*/ 5824614 h 5824614"/>
              <a:gd name="connsiteX106" fmla="*/ 3666185 w 8034985"/>
              <a:gd name="connsiteY106" fmla="*/ 5811914 h 5824614"/>
              <a:gd name="connsiteX107" fmla="*/ 3755085 w 8034985"/>
              <a:gd name="connsiteY107" fmla="*/ 5799214 h 5824614"/>
              <a:gd name="connsiteX108" fmla="*/ 3869385 w 8034985"/>
              <a:gd name="connsiteY108" fmla="*/ 5786514 h 5824614"/>
              <a:gd name="connsiteX109" fmla="*/ 3996385 w 8034985"/>
              <a:gd name="connsiteY109" fmla="*/ 5761114 h 5824614"/>
              <a:gd name="connsiteX110" fmla="*/ 4199585 w 8034985"/>
              <a:gd name="connsiteY110" fmla="*/ 5748414 h 5824614"/>
              <a:gd name="connsiteX111" fmla="*/ 4732985 w 8034985"/>
              <a:gd name="connsiteY111" fmla="*/ 5735714 h 5824614"/>
              <a:gd name="connsiteX112" fmla="*/ 5393385 w 8034985"/>
              <a:gd name="connsiteY112" fmla="*/ 5761114 h 5824614"/>
              <a:gd name="connsiteX113" fmla="*/ 5863285 w 8034985"/>
              <a:gd name="connsiteY113" fmla="*/ 5748414 h 5824614"/>
              <a:gd name="connsiteX114" fmla="*/ 6066485 w 8034985"/>
              <a:gd name="connsiteY114" fmla="*/ 5735714 h 5824614"/>
              <a:gd name="connsiteX115" fmla="*/ 6155385 w 8034985"/>
              <a:gd name="connsiteY115" fmla="*/ 5723014 h 5824614"/>
              <a:gd name="connsiteX116" fmla="*/ 6409385 w 8034985"/>
              <a:gd name="connsiteY116" fmla="*/ 5710314 h 5824614"/>
              <a:gd name="connsiteX117" fmla="*/ 6612585 w 8034985"/>
              <a:gd name="connsiteY117" fmla="*/ 5684914 h 5824614"/>
              <a:gd name="connsiteX118" fmla="*/ 6676085 w 8034985"/>
              <a:gd name="connsiteY118" fmla="*/ 5672214 h 5824614"/>
              <a:gd name="connsiteX119" fmla="*/ 6752285 w 8034985"/>
              <a:gd name="connsiteY119" fmla="*/ 5659514 h 5824614"/>
              <a:gd name="connsiteX120" fmla="*/ 6828485 w 8034985"/>
              <a:gd name="connsiteY120" fmla="*/ 5634114 h 5824614"/>
              <a:gd name="connsiteX121" fmla="*/ 7153038 w 8034985"/>
              <a:gd name="connsiteY121" fmla="*/ 5676566 h 5824614"/>
              <a:gd name="connsiteX122" fmla="*/ 7209512 w 8034985"/>
              <a:gd name="connsiteY122" fmla="*/ 5650800 h 5824614"/>
              <a:gd name="connsiteX123" fmla="*/ 7184085 w 8034985"/>
              <a:gd name="connsiteY123" fmla="*/ 5405514 h 5824614"/>
              <a:gd name="connsiteX124" fmla="*/ 7171385 w 8034985"/>
              <a:gd name="connsiteY124" fmla="*/ 5303914 h 5824614"/>
              <a:gd name="connsiteX125" fmla="*/ 7145985 w 8034985"/>
              <a:gd name="connsiteY125" fmla="*/ 5189614 h 5824614"/>
              <a:gd name="connsiteX126" fmla="*/ 7133285 w 8034985"/>
              <a:gd name="connsiteY126" fmla="*/ 5062614 h 5824614"/>
              <a:gd name="connsiteX127" fmla="*/ 7120585 w 8034985"/>
              <a:gd name="connsiteY127" fmla="*/ 4986414 h 5824614"/>
              <a:gd name="connsiteX128" fmla="*/ 7107885 w 8034985"/>
              <a:gd name="connsiteY128" fmla="*/ 4808614 h 5824614"/>
              <a:gd name="connsiteX129" fmla="*/ 7095185 w 8034985"/>
              <a:gd name="connsiteY129" fmla="*/ 4707014 h 5824614"/>
              <a:gd name="connsiteX130" fmla="*/ 7069785 w 8034985"/>
              <a:gd name="connsiteY130" fmla="*/ 4541914 h 5824614"/>
              <a:gd name="connsiteX131" fmla="*/ 7044385 w 8034985"/>
              <a:gd name="connsiteY131" fmla="*/ 4351414 h 5824614"/>
              <a:gd name="connsiteX132" fmla="*/ 7031685 w 8034985"/>
              <a:gd name="connsiteY132" fmla="*/ 4300614 h 5824614"/>
              <a:gd name="connsiteX133" fmla="*/ 7006285 w 8034985"/>
              <a:gd name="connsiteY133" fmla="*/ 4173614 h 5824614"/>
              <a:gd name="connsiteX134" fmla="*/ 7044385 w 8034985"/>
              <a:gd name="connsiteY134" fmla="*/ 3703714 h 5824614"/>
              <a:gd name="connsiteX135" fmla="*/ 7082485 w 8034985"/>
              <a:gd name="connsiteY135" fmla="*/ 3652914 h 5824614"/>
              <a:gd name="connsiteX136" fmla="*/ 7107885 w 8034985"/>
              <a:gd name="connsiteY136" fmla="*/ 3564014 h 5824614"/>
              <a:gd name="connsiteX137" fmla="*/ 7145985 w 8034985"/>
              <a:gd name="connsiteY137" fmla="*/ 3538614 h 5824614"/>
              <a:gd name="connsiteX138" fmla="*/ 7158685 w 8034985"/>
              <a:gd name="connsiteY138" fmla="*/ 3500514 h 5824614"/>
              <a:gd name="connsiteX139" fmla="*/ 7209485 w 8034985"/>
              <a:gd name="connsiteY139" fmla="*/ 3424314 h 5824614"/>
              <a:gd name="connsiteX140" fmla="*/ 7247585 w 8034985"/>
              <a:gd name="connsiteY140" fmla="*/ 3335414 h 5824614"/>
              <a:gd name="connsiteX141" fmla="*/ 7285685 w 8034985"/>
              <a:gd name="connsiteY141" fmla="*/ 3284614 h 5824614"/>
              <a:gd name="connsiteX142" fmla="*/ 7361885 w 8034985"/>
              <a:gd name="connsiteY142" fmla="*/ 3132214 h 5824614"/>
              <a:gd name="connsiteX143" fmla="*/ 7399985 w 8034985"/>
              <a:gd name="connsiteY143" fmla="*/ 2941714 h 5824614"/>
              <a:gd name="connsiteX144" fmla="*/ 7412685 w 8034985"/>
              <a:gd name="connsiteY144" fmla="*/ 2878214 h 5824614"/>
              <a:gd name="connsiteX145" fmla="*/ 7425385 w 8034985"/>
              <a:gd name="connsiteY145" fmla="*/ 2814714 h 5824614"/>
              <a:gd name="connsiteX146" fmla="*/ 7438085 w 8034985"/>
              <a:gd name="connsiteY146" fmla="*/ 2776614 h 5824614"/>
              <a:gd name="connsiteX147" fmla="*/ 7488885 w 8034985"/>
              <a:gd name="connsiteY147" fmla="*/ 2560714 h 5824614"/>
              <a:gd name="connsiteX148" fmla="*/ 7514285 w 8034985"/>
              <a:gd name="connsiteY148" fmla="*/ 2382914 h 5824614"/>
              <a:gd name="connsiteX149" fmla="*/ 7526985 w 8034985"/>
              <a:gd name="connsiteY149" fmla="*/ 2332114 h 5824614"/>
              <a:gd name="connsiteX150" fmla="*/ 7539685 w 8034985"/>
              <a:gd name="connsiteY150" fmla="*/ 2243214 h 5824614"/>
              <a:gd name="connsiteX151" fmla="*/ 7565085 w 8034985"/>
              <a:gd name="connsiteY151" fmla="*/ 1963814 h 5824614"/>
              <a:gd name="connsiteX152" fmla="*/ 7577785 w 8034985"/>
              <a:gd name="connsiteY152" fmla="*/ 1925714 h 5824614"/>
              <a:gd name="connsiteX153" fmla="*/ 7590485 w 8034985"/>
              <a:gd name="connsiteY153" fmla="*/ 1862214 h 5824614"/>
              <a:gd name="connsiteX154" fmla="*/ 7628585 w 8034985"/>
              <a:gd name="connsiteY154" fmla="*/ 1735214 h 5824614"/>
              <a:gd name="connsiteX155" fmla="*/ 7666685 w 8034985"/>
              <a:gd name="connsiteY155" fmla="*/ 1659014 h 5824614"/>
              <a:gd name="connsiteX156" fmla="*/ 7679385 w 8034985"/>
              <a:gd name="connsiteY156" fmla="*/ 1582814 h 5824614"/>
              <a:gd name="connsiteX157" fmla="*/ 7692085 w 8034985"/>
              <a:gd name="connsiteY157" fmla="*/ 1544714 h 5824614"/>
              <a:gd name="connsiteX158" fmla="*/ 7742885 w 8034985"/>
              <a:gd name="connsiteY158" fmla="*/ 1417714 h 5824614"/>
              <a:gd name="connsiteX159" fmla="*/ 7869885 w 8034985"/>
              <a:gd name="connsiteY159" fmla="*/ 1189114 h 5824614"/>
              <a:gd name="connsiteX160" fmla="*/ 7895285 w 8034985"/>
              <a:gd name="connsiteY160" fmla="*/ 1087514 h 5824614"/>
              <a:gd name="connsiteX161" fmla="*/ 7933385 w 8034985"/>
              <a:gd name="connsiteY161" fmla="*/ 973214 h 5824614"/>
              <a:gd name="connsiteX162" fmla="*/ 7946085 w 8034985"/>
              <a:gd name="connsiteY162" fmla="*/ 871614 h 5824614"/>
              <a:gd name="connsiteX163" fmla="*/ 7958785 w 8034985"/>
              <a:gd name="connsiteY163" fmla="*/ 795414 h 5824614"/>
              <a:gd name="connsiteX164" fmla="*/ 7971485 w 8034985"/>
              <a:gd name="connsiteY164" fmla="*/ 439814 h 5824614"/>
              <a:gd name="connsiteX165" fmla="*/ 7984185 w 8034985"/>
              <a:gd name="connsiteY165" fmla="*/ 389014 h 5824614"/>
              <a:gd name="connsiteX166" fmla="*/ 8009585 w 8034985"/>
              <a:gd name="connsiteY166" fmla="*/ 300114 h 5824614"/>
              <a:gd name="connsiteX167" fmla="*/ 8034985 w 8034985"/>
              <a:gd name="connsiteY167" fmla="*/ 71514 h 5824614"/>
              <a:gd name="connsiteX168" fmla="*/ 7937746 w 8034985"/>
              <a:gd name="connsiteY168" fmla="*/ 11179 h 5824614"/>
              <a:gd name="connsiteX0" fmla="*/ 7937746 w 8034985"/>
              <a:gd name="connsiteY0" fmla="*/ 0 h 5813435"/>
              <a:gd name="connsiteX1" fmla="*/ 7882585 w 8034985"/>
              <a:gd name="connsiteY1" fmla="*/ 187335 h 5813435"/>
              <a:gd name="connsiteX2" fmla="*/ 7869885 w 8034985"/>
              <a:gd name="connsiteY2" fmla="*/ 225435 h 5813435"/>
              <a:gd name="connsiteX3" fmla="*/ 7692085 w 8034985"/>
              <a:gd name="connsiteY3" fmla="*/ 428635 h 5813435"/>
              <a:gd name="connsiteX4" fmla="*/ 7590485 w 8034985"/>
              <a:gd name="connsiteY4" fmla="*/ 517535 h 5813435"/>
              <a:gd name="connsiteX5" fmla="*/ 7501585 w 8034985"/>
              <a:gd name="connsiteY5" fmla="*/ 593735 h 5813435"/>
              <a:gd name="connsiteX6" fmla="*/ 7450785 w 8034985"/>
              <a:gd name="connsiteY6" fmla="*/ 619135 h 5813435"/>
              <a:gd name="connsiteX7" fmla="*/ 7374585 w 8034985"/>
              <a:gd name="connsiteY7" fmla="*/ 669935 h 5813435"/>
              <a:gd name="connsiteX8" fmla="*/ 7336485 w 8034985"/>
              <a:gd name="connsiteY8" fmla="*/ 695335 h 5813435"/>
              <a:gd name="connsiteX9" fmla="*/ 7260285 w 8034985"/>
              <a:gd name="connsiteY9" fmla="*/ 758835 h 5813435"/>
              <a:gd name="connsiteX10" fmla="*/ 7196785 w 8034985"/>
              <a:gd name="connsiteY10" fmla="*/ 796935 h 5813435"/>
              <a:gd name="connsiteX11" fmla="*/ 7107885 w 8034985"/>
              <a:gd name="connsiteY11" fmla="*/ 835035 h 5813435"/>
              <a:gd name="connsiteX12" fmla="*/ 7006285 w 8034985"/>
              <a:gd name="connsiteY12" fmla="*/ 911235 h 5813435"/>
              <a:gd name="connsiteX13" fmla="*/ 6904685 w 8034985"/>
              <a:gd name="connsiteY13" fmla="*/ 987435 h 5813435"/>
              <a:gd name="connsiteX14" fmla="*/ 6803085 w 8034985"/>
              <a:gd name="connsiteY14" fmla="*/ 1063635 h 5813435"/>
              <a:gd name="connsiteX15" fmla="*/ 6726885 w 8034985"/>
              <a:gd name="connsiteY15" fmla="*/ 1165235 h 5813435"/>
              <a:gd name="connsiteX16" fmla="*/ 6676085 w 8034985"/>
              <a:gd name="connsiteY16" fmla="*/ 1241435 h 5813435"/>
              <a:gd name="connsiteX17" fmla="*/ 6599885 w 8034985"/>
              <a:gd name="connsiteY17" fmla="*/ 1279535 h 5813435"/>
              <a:gd name="connsiteX18" fmla="*/ 6561785 w 8034985"/>
              <a:gd name="connsiteY18" fmla="*/ 1317635 h 5813435"/>
              <a:gd name="connsiteX19" fmla="*/ 6523685 w 8034985"/>
              <a:gd name="connsiteY19" fmla="*/ 1343035 h 5813435"/>
              <a:gd name="connsiteX20" fmla="*/ 6460185 w 8034985"/>
              <a:gd name="connsiteY20" fmla="*/ 1406535 h 5813435"/>
              <a:gd name="connsiteX21" fmla="*/ 6307785 w 8034985"/>
              <a:gd name="connsiteY21" fmla="*/ 1495435 h 5813435"/>
              <a:gd name="connsiteX22" fmla="*/ 6269685 w 8034985"/>
              <a:gd name="connsiteY22" fmla="*/ 1520835 h 5813435"/>
              <a:gd name="connsiteX23" fmla="*/ 6218885 w 8034985"/>
              <a:gd name="connsiteY23" fmla="*/ 1533535 h 5813435"/>
              <a:gd name="connsiteX24" fmla="*/ 6180785 w 8034985"/>
              <a:gd name="connsiteY24" fmla="*/ 1546235 h 5813435"/>
              <a:gd name="connsiteX25" fmla="*/ 6091885 w 8034985"/>
              <a:gd name="connsiteY25" fmla="*/ 1622435 h 5813435"/>
              <a:gd name="connsiteX26" fmla="*/ 5914085 w 8034985"/>
              <a:gd name="connsiteY26" fmla="*/ 1724035 h 5813435"/>
              <a:gd name="connsiteX27" fmla="*/ 5748985 w 8034985"/>
              <a:gd name="connsiteY27" fmla="*/ 1762135 h 5813435"/>
              <a:gd name="connsiteX28" fmla="*/ 5621985 w 8034985"/>
              <a:gd name="connsiteY28" fmla="*/ 1800235 h 5813435"/>
              <a:gd name="connsiteX29" fmla="*/ 5571185 w 8034985"/>
              <a:gd name="connsiteY29" fmla="*/ 1838335 h 5813435"/>
              <a:gd name="connsiteX30" fmla="*/ 5507685 w 8034985"/>
              <a:gd name="connsiteY30" fmla="*/ 1851035 h 5813435"/>
              <a:gd name="connsiteX31" fmla="*/ 5431485 w 8034985"/>
              <a:gd name="connsiteY31" fmla="*/ 1889135 h 5813435"/>
              <a:gd name="connsiteX32" fmla="*/ 5342585 w 8034985"/>
              <a:gd name="connsiteY32" fmla="*/ 1927235 h 5813435"/>
              <a:gd name="connsiteX33" fmla="*/ 5177485 w 8034985"/>
              <a:gd name="connsiteY33" fmla="*/ 2041535 h 5813435"/>
              <a:gd name="connsiteX34" fmla="*/ 5037785 w 8034985"/>
              <a:gd name="connsiteY34" fmla="*/ 2193935 h 5813435"/>
              <a:gd name="connsiteX35" fmla="*/ 4986985 w 8034985"/>
              <a:gd name="connsiteY35" fmla="*/ 2308235 h 5813435"/>
              <a:gd name="connsiteX36" fmla="*/ 4948885 w 8034985"/>
              <a:gd name="connsiteY36" fmla="*/ 2371735 h 5813435"/>
              <a:gd name="connsiteX37" fmla="*/ 4821885 w 8034985"/>
              <a:gd name="connsiteY37" fmla="*/ 2473335 h 5813435"/>
              <a:gd name="connsiteX38" fmla="*/ 4745685 w 8034985"/>
              <a:gd name="connsiteY38" fmla="*/ 2536835 h 5813435"/>
              <a:gd name="connsiteX39" fmla="*/ 4694885 w 8034985"/>
              <a:gd name="connsiteY39" fmla="*/ 2574935 h 5813435"/>
              <a:gd name="connsiteX40" fmla="*/ 4605985 w 8034985"/>
              <a:gd name="connsiteY40" fmla="*/ 2587635 h 5813435"/>
              <a:gd name="connsiteX41" fmla="*/ 4453585 w 8034985"/>
              <a:gd name="connsiteY41" fmla="*/ 2663835 h 5813435"/>
              <a:gd name="connsiteX42" fmla="*/ 4390085 w 8034985"/>
              <a:gd name="connsiteY42" fmla="*/ 2714635 h 5813435"/>
              <a:gd name="connsiteX43" fmla="*/ 4263085 w 8034985"/>
              <a:gd name="connsiteY43" fmla="*/ 2790835 h 5813435"/>
              <a:gd name="connsiteX44" fmla="*/ 4161485 w 8034985"/>
              <a:gd name="connsiteY44" fmla="*/ 2816235 h 5813435"/>
              <a:gd name="connsiteX45" fmla="*/ 3945585 w 8034985"/>
              <a:gd name="connsiteY45" fmla="*/ 2955935 h 5813435"/>
              <a:gd name="connsiteX46" fmla="*/ 3894785 w 8034985"/>
              <a:gd name="connsiteY46" fmla="*/ 2981335 h 5813435"/>
              <a:gd name="connsiteX47" fmla="*/ 3856685 w 8034985"/>
              <a:gd name="connsiteY47" fmla="*/ 3006735 h 5813435"/>
              <a:gd name="connsiteX48" fmla="*/ 3704285 w 8034985"/>
              <a:gd name="connsiteY48" fmla="*/ 3057535 h 5813435"/>
              <a:gd name="connsiteX49" fmla="*/ 3653485 w 8034985"/>
              <a:gd name="connsiteY49" fmla="*/ 3070235 h 5813435"/>
              <a:gd name="connsiteX50" fmla="*/ 3602685 w 8034985"/>
              <a:gd name="connsiteY50" fmla="*/ 3095635 h 5813435"/>
              <a:gd name="connsiteX51" fmla="*/ 3501085 w 8034985"/>
              <a:gd name="connsiteY51" fmla="*/ 3121035 h 5813435"/>
              <a:gd name="connsiteX52" fmla="*/ 3374085 w 8034985"/>
              <a:gd name="connsiteY52" fmla="*/ 3159135 h 5813435"/>
              <a:gd name="connsiteX53" fmla="*/ 3297885 w 8034985"/>
              <a:gd name="connsiteY53" fmla="*/ 3209935 h 5813435"/>
              <a:gd name="connsiteX54" fmla="*/ 3247085 w 8034985"/>
              <a:gd name="connsiteY54" fmla="*/ 3222635 h 5813435"/>
              <a:gd name="connsiteX55" fmla="*/ 3183585 w 8034985"/>
              <a:gd name="connsiteY55" fmla="*/ 3260735 h 5813435"/>
              <a:gd name="connsiteX56" fmla="*/ 3043885 w 8034985"/>
              <a:gd name="connsiteY56" fmla="*/ 3349635 h 5813435"/>
              <a:gd name="connsiteX57" fmla="*/ 2929585 w 8034985"/>
              <a:gd name="connsiteY57" fmla="*/ 3425835 h 5813435"/>
              <a:gd name="connsiteX58" fmla="*/ 2866085 w 8034985"/>
              <a:gd name="connsiteY58" fmla="*/ 3476635 h 5813435"/>
              <a:gd name="connsiteX59" fmla="*/ 2739085 w 8034985"/>
              <a:gd name="connsiteY59" fmla="*/ 3502035 h 5813435"/>
              <a:gd name="connsiteX60" fmla="*/ 2637485 w 8034985"/>
              <a:gd name="connsiteY60" fmla="*/ 3540135 h 5813435"/>
              <a:gd name="connsiteX61" fmla="*/ 2523185 w 8034985"/>
              <a:gd name="connsiteY61" fmla="*/ 3603635 h 5813435"/>
              <a:gd name="connsiteX62" fmla="*/ 2370785 w 8034985"/>
              <a:gd name="connsiteY62" fmla="*/ 3667135 h 5813435"/>
              <a:gd name="connsiteX63" fmla="*/ 2281885 w 8034985"/>
              <a:gd name="connsiteY63" fmla="*/ 3705235 h 5813435"/>
              <a:gd name="connsiteX64" fmla="*/ 2192985 w 8034985"/>
              <a:gd name="connsiteY64" fmla="*/ 3730635 h 5813435"/>
              <a:gd name="connsiteX65" fmla="*/ 2065985 w 8034985"/>
              <a:gd name="connsiteY65" fmla="*/ 3794135 h 5813435"/>
              <a:gd name="connsiteX66" fmla="*/ 1977085 w 8034985"/>
              <a:gd name="connsiteY66" fmla="*/ 3806835 h 5813435"/>
              <a:gd name="connsiteX67" fmla="*/ 1862785 w 8034985"/>
              <a:gd name="connsiteY67" fmla="*/ 3832235 h 5813435"/>
              <a:gd name="connsiteX68" fmla="*/ 1697685 w 8034985"/>
              <a:gd name="connsiteY68" fmla="*/ 3870335 h 5813435"/>
              <a:gd name="connsiteX69" fmla="*/ 1621485 w 8034985"/>
              <a:gd name="connsiteY69" fmla="*/ 3895735 h 5813435"/>
              <a:gd name="connsiteX70" fmla="*/ 1532585 w 8034985"/>
              <a:gd name="connsiteY70" fmla="*/ 3908435 h 5813435"/>
              <a:gd name="connsiteX71" fmla="*/ 1456385 w 8034985"/>
              <a:gd name="connsiteY71" fmla="*/ 3946535 h 5813435"/>
              <a:gd name="connsiteX72" fmla="*/ 1329385 w 8034985"/>
              <a:gd name="connsiteY72" fmla="*/ 3971935 h 5813435"/>
              <a:gd name="connsiteX73" fmla="*/ 1227785 w 8034985"/>
              <a:gd name="connsiteY73" fmla="*/ 4022735 h 5813435"/>
              <a:gd name="connsiteX74" fmla="*/ 1138885 w 8034985"/>
              <a:gd name="connsiteY74" fmla="*/ 4035435 h 5813435"/>
              <a:gd name="connsiteX75" fmla="*/ 961085 w 8034985"/>
              <a:gd name="connsiteY75" fmla="*/ 4086235 h 5813435"/>
              <a:gd name="connsiteX76" fmla="*/ 922985 w 8034985"/>
              <a:gd name="connsiteY76" fmla="*/ 4111635 h 5813435"/>
              <a:gd name="connsiteX77" fmla="*/ 821385 w 8034985"/>
              <a:gd name="connsiteY77" fmla="*/ 4124335 h 5813435"/>
              <a:gd name="connsiteX78" fmla="*/ 465785 w 8034985"/>
              <a:gd name="connsiteY78" fmla="*/ 4137035 h 5813435"/>
              <a:gd name="connsiteX79" fmla="*/ 389585 w 8034985"/>
              <a:gd name="connsiteY79" fmla="*/ 4149735 h 5813435"/>
              <a:gd name="connsiteX80" fmla="*/ 224485 w 8034985"/>
              <a:gd name="connsiteY80" fmla="*/ 4175135 h 5813435"/>
              <a:gd name="connsiteX81" fmla="*/ 186385 w 8034985"/>
              <a:gd name="connsiteY81" fmla="*/ 4200535 h 5813435"/>
              <a:gd name="connsiteX82" fmla="*/ 160985 w 8034985"/>
              <a:gd name="connsiteY82" fmla="*/ 4238635 h 5813435"/>
              <a:gd name="connsiteX83" fmla="*/ 135585 w 8034985"/>
              <a:gd name="connsiteY83" fmla="*/ 4327535 h 5813435"/>
              <a:gd name="connsiteX84" fmla="*/ 72085 w 8034985"/>
              <a:gd name="connsiteY84" fmla="*/ 4441835 h 5813435"/>
              <a:gd name="connsiteX85" fmla="*/ 84785 w 8034985"/>
              <a:gd name="connsiteY85" fmla="*/ 4810135 h 5813435"/>
              <a:gd name="connsiteX86" fmla="*/ 59385 w 8034985"/>
              <a:gd name="connsiteY86" fmla="*/ 4962535 h 5813435"/>
              <a:gd name="connsiteX87" fmla="*/ 46685 w 8034985"/>
              <a:gd name="connsiteY87" fmla="*/ 5343535 h 5813435"/>
              <a:gd name="connsiteX88" fmla="*/ 33985 w 8034985"/>
              <a:gd name="connsiteY88" fmla="*/ 5673735 h 5813435"/>
              <a:gd name="connsiteX89" fmla="*/ 84785 w 8034985"/>
              <a:gd name="connsiteY89" fmla="*/ 5711835 h 5813435"/>
              <a:gd name="connsiteX90" fmla="*/ 211785 w 8034985"/>
              <a:gd name="connsiteY90" fmla="*/ 5749935 h 5813435"/>
              <a:gd name="connsiteX91" fmla="*/ 249885 w 8034985"/>
              <a:gd name="connsiteY91" fmla="*/ 5762635 h 5813435"/>
              <a:gd name="connsiteX92" fmla="*/ 503885 w 8034985"/>
              <a:gd name="connsiteY92" fmla="*/ 5749935 h 5813435"/>
              <a:gd name="connsiteX93" fmla="*/ 630885 w 8034985"/>
              <a:gd name="connsiteY93" fmla="*/ 5737235 h 5813435"/>
              <a:gd name="connsiteX94" fmla="*/ 973785 w 8034985"/>
              <a:gd name="connsiteY94" fmla="*/ 5749935 h 5813435"/>
              <a:gd name="connsiteX95" fmla="*/ 1443685 w 8034985"/>
              <a:gd name="connsiteY95" fmla="*/ 5737235 h 5813435"/>
              <a:gd name="connsiteX96" fmla="*/ 1659585 w 8034985"/>
              <a:gd name="connsiteY96" fmla="*/ 5749935 h 5813435"/>
              <a:gd name="connsiteX97" fmla="*/ 1799285 w 8034985"/>
              <a:gd name="connsiteY97" fmla="*/ 5775335 h 5813435"/>
              <a:gd name="connsiteX98" fmla="*/ 2205685 w 8034985"/>
              <a:gd name="connsiteY98" fmla="*/ 5800735 h 5813435"/>
              <a:gd name="connsiteX99" fmla="*/ 2294585 w 8034985"/>
              <a:gd name="connsiteY99" fmla="*/ 5788035 h 5813435"/>
              <a:gd name="connsiteX100" fmla="*/ 2358085 w 8034985"/>
              <a:gd name="connsiteY100" fmla="*/ 5762635 h 5813435"/>
              <a:gd name="connsiteX101" fmla="*/ 2751785 w 8034985"/>
              <a:gd name="connsiteY101" fmla="*/ 5788035 h 5813435"/>
              <a:gd name="connsiteX102" fmla="*/ 2942285 w 8034985"/>
              <a:gd name="connsiteY102" fmla="*/ 5762635 h 5813435"/>
              <a:gd name="connsiteX103" fmla="*/ 3120085 w 8034985"/>
              <a:gd name="connsiteY103" fmla="*/ 5775335 h 5813435"/>
              <a:gd name="connsiteX104" fmla="*/ 3208985 w 8034985"/>
              <a:gd name="connsiteY104" fmla="*/ 5800735 h 5813435"/>
              <a:gd name="connsiteX105" fmla="*/ 3348685 w 8034985"/>
              <a:gd name="connsiteY105" fmla="*/ 5813435 h 5813435"/>
              <a:gd name="connsiteX106" fmla="*/ 3666185 w 8034985"/>
              <a:gd name="connsiteY106" fmla="*/ 5800735 h 5813435"/>
              <a:gd name="connsiteX107" fmla="*/ 3755085 w 8034985"/>
              <a:gd name="connsiteY107" fmla="*/ 5788035 h 5813435"/>
              <a:gd name="connsiteX108" fmla="*/ 3869385 w 8034985"/>
              <a:gd name="connsiteY108" fmla="*/ 5775335 h 5813435"/>
              <a:gd name="connsiteX109" fmla="*/ 3996385 w 8034985"/>
              <a:gd name="connsiteY109" fmla="*/ 5749935 h 5813435"/>
              <a:gd name="connsiteX110" fmla="*/ 4199585 w 8034985"/>
              <a:gd name="connsiteY110" fmla="*/ 5737235 h 5813435"/>
              <a:gd name="connsiteX111" fmla="*/ 4732985 w 8034985"/>
              <a:gd name="connsiteY111" fmla="*/ 5724535 h 5813435"/>
              <a:gd name="connsiteX112" fmla="*/ 5393385 w 8034985"/>
              <a:gd name="connsiteY112" fmla="*/ 5749935 h 5813435"/>
              <a:gd name="connsiteX113" fmla="*/ 5863285 w 8034985"/>
              <a:gd name="connsiteY113" fmla="*/ 5737235 h 5813435"/>
              <a:gd name="connsiteX114" fmla="*/ 6066485 w 8034985"/>
              <a:gd name="connsiteY114" fmla="*/ 5724535 h 5813435"/>
              <a:gd name="connsiteX115" fmla="*/ 6155385 w 8034985"/>
              <a:gd name="connsiteY115" fmla="*/ 5711835 h 5813435"/>
              <a:gd name="connsiteX116" fmla="*/ 6409385 w 8034985"/>
              <a:gd name="connsiteY116" fmla="*/ 5699135 h 5813435"/>
              <a:gd name="connsiteX117" fmla="*/ 6612585 w 8034985"/>
              <a:gd name="connsiteY117" fmla="*/ 5673735 h 5813435"/>
              <a:gd name="connsiteX118" fmla="*/ 6676085 w 8034985"/>
              <a:gd name="connsiteY118" fmla="*/ 5661035 h 5813435"/>
              <a:gd name="connsiteX119" fmla="*/ 6752285 w 8034985"/>
              <a:gd name="connsiteY119" fmla="*/ 5648335 h 5813435"/>
              <a:gd name="connsiteX120" fmla="*/ 6828485 w 8034985"/>
              <a:gd name="connsiteY120" fmla="*/ 5622935 h 5813435"/>
              <a:gd name="connsiteX121" fmla="*/ 7153038 w 8034985"/>
              <a:gd name="connsiteY121" fmla="*/ 5665387 h 5813435"/>
              <a:gd name="connsiteX122" fmla="*/ 7209512 w 8034985"/>
              <a:gd name="connsiteY122" fmla="*/ 5639621 h 5813435"/>
              <a:gd name="connsiteX123" fmla="*/ 7184085 w 8034985"/>
              <a:gd name="connsiteY123" fmla="*/ 5394335 h 5813435"/>
              <a:gd name="connsiteX124" fmla="*/ 7171385 w 8034985"/>
              <a:gd name="connsiteY124" fmla="*/ 5292735 h 5813435"/>
              <a:gd name="connsiteX125" fmla="*/ 7145985 w 8034985"/>
              <a:gd name="connsiteY125" fmla="*/ 5178435 h 5813435"/>
              <a:gd name="connsiteX126" fmla="*/ 7133285 w 8034985"/>
              <a:gd name="connsiteY126" fmla="*/ 5051435 h 5813435"/>
              <a:gd name="connsiteX127" fmla="*/ 7120585 w 8034985"/>
              <a:gd name="connsiteY127" fmla="*/ 4975235 h 5813435"/>
              <a:gd name="connsiteX128" fmla="*/ 7107885 w 8034985"/>
              <a:gd name="connsiteY128" fmla="*/ 4797435 h 5813435"/>
              <a:gd name="connsiteX129" fmla="*/ 7095185 w 8034985"/>
              <a:gd name="connsiteY129" fmla="*/ 4695835 h 5813435"/>
              <a:gd name="connsiteX130" fmla="*/ 7069785 w 8034985"/>
              <a:gd name="connsiteY130" fmla="*/ 4530735 h 5813435"/>
              <a:gd name="connsiteX131" fmla="*/ 7044385 w 8034985"/>
              <a:gd name="connsiteY131" fmla="*/ 4340235 h 5813435"/>
              <a:gd name="connsiteX132" fmla="*/ 7031685 w 8034985"/>
              <a:gd name="connsiteY132" fmla="*/ 4289435 h 5813435"/>
              <a:gd name="connsiteX133" fmla="*/ 7006285 w 8034985"/>
              <a:gd name="connsiteY133" fmla="*/ 4162435 h 5813435"/>
              <a:gd name="connsiteX134" fmla="*/ 7044385 w 8034985"/>
              <a:gd name="connsiteY134" fmla="*/ 3692535 h 5813435"/>
              <a:gd name="connsiteX135" fmla="*/ 7082485 w 8034985"/>
              <a:gd name="connsiteY135" fmla="*/ 3641735 h 5813435"/>
              <a:gd name="connsiteX136" fmla="*/ 7107885 w 8034985"/>
              <a:gd name="connsiteY136" fmla="*/ 3552835 h 5813435"/>
              <a:gd name="connsiteX137" fmla="*/ 7145985 w 8034985"/>
              <a:gd name="connsiteY137" fmla="*/ 3527435 h 5813435"/>
              <a:gd name="connsiteX138" fmla="*/ 7158685 w 8034985"/>
              <a:gd name="connsiteY138" fmla="*/ 3489335 h 5813435"/>
              <a:gd name="connsiteX139" fmla="*/ 7209485 w 8034985"/>
              <a:gd name="connsiteY139" fmla="*/ 3413135 h 5813435"/>
              <a:gd name="connsiteX140" fmla="*/ 7247585 w 8034985"/>
              <a:gd name="connsiteY140" fmla="*/ 3324235 h 5813435"/>
              <a:gd name="connsiteX141" fmla="*/ 7285685 w 8034985"/>
              <a:gd name="connsiteY141" fmla="*/ 3273435 h 5813435"/>
              <a:gd name="connsiteX142" fmla="*/ 7361885 w 8034985"/>
              <a:gd name="connsiteY142" fmla="*/ 3121035 h 5813435"/>
              <a:gd name="connsiteX143" fmla="*/ 7399985 w 8034985"/>
              <a:gd name="connsiteY143" fmla="*/ 2930535 h 5813435"/>
              <a:gd name="connsiteX144" fmla="*/ 7412685 w 8034985"/>
              <a:gd name="connsiteY144" fmla="*/ 2867035 h 5813435"/>
              <a:gd name="connsiteX145" fmla="*/ 7425385 w 8034985"/>
              <a:gd name="connsiteY145" fmla="*/ 2803535 h 5813435"/>
              <a:gd name="connsiteX146" fmla="*/ 7438085 w 8034985"/>
              <a:gd name="connsiteY146" fmla="*/ 2765435 h 5813435"/>
              <a:gd name="connsiteX147" fmla="*/ 7488885 w 8034985"/>
              <a:gd name="connsiteY147" fmla="*/ 2549535 h 5813435"/>
              <a:gd name="connsiteX148" fmla="*/ 7514285 w 8034985"/>
              <a:gd name="connsiteY148" fmla="*/ 2371735 h 5813435"/>
              <a:gd name="connsiteX149" fmla="*/ 7526985 w 8034985"/>
              <a:gd name="connsiteY149" fmla="*/ 2320935 h 5813435"/>
              <a:gd name="connsiteX150" fmla="*/ 7539685 w 8034985"/>
              <a:gd name="connsiteY150" fmla="*/ 2232035 h 5813435"/>
              <a:gd name="connsiteX151" fmla="*/ 7565085 w 8034985"/>
              <a:gd name="connsiteY151" fmla="*/ 1952635 h 5813435"/>
              <a:gd name="connsiteX152" fmla="*/ 7577785 w 8034985"/>
              <a:gd name="connsiteY152" fmla="*/ 1914535 h 5813435"/>
              <a:gd name="connsiteX153" fmla="*/ 7590485 w 8034985"/>
              <a:gd name="connsiteY153" fmla="*/ 1851035 h 5813435"/>
              <a:gd name="connsiteX154" fmla="*/ 7628585 w 8034985"/>
              <a:gd name="connsiteY154" fmla="*/ 1724035 h 5813435"/>
              <a:gd name="connsiteX155" fmla="*/ 7666685 w 8034985"/>
              <a:gd name="connsiteY155" fmla="*/ 1647835 h 5813435"/>
              <a:gd name="connsiteX156" fmla="*/ 7679385 w 8034985"/>
              <a:gd name="connsiteY156" fmla="*/ 1571635 h 5813435"/>
              <a:gd name="connsiteX157" fmla="*/ 7692085 w 8034985"/>
              <a:gd name="connsiteY157" fmla="*/ 1533535 h 5813435"/>
              <a:gd name="connsiteX158" fmla="*/ 7742885 w 8034985"/>
              <a:gd name="connsiteY158" fmla="*/ 1406535 h 5813435"/>
              <a:gd name="connsiteX159" fmla="*/ 7869885 w 8034985"/>
              <a:gd name="connsiteY159" fmla="*/ 1177935 h 5813435"/>
              <a:gd name="connsiteX160" fmla="*/ 7895285 w 8034985"/>
              <a:gd name="connsiteY160" fmla="*/ 1076335 h 5813435"/>
              <a:gd name="connsiteX161" fmla="*/ 7933385 w 8034985"/>
              <a:gd name="connsiteY161" fmla="*/ 962035 h 5813435"/>
              <a:gd name="connsiteX162" fmla="*/ 7946085 w 8034985"/>
              <a:gd name="connsiteY162" fmla="*/ 860435 h 5813435"/>
              <a:gd name="connsiteX163" fmla="*/ 7958785 w 8034985"/>
              <a:gd name="connsiteY163" fmla="*/ 784235 h 5813435"/>
              <a:gd name="connsiteX164" fmla="*/ 7971485 w 8034985"/>
              <a:gd name="connsiteY164" fmla="*/ 428635 h 5813435"/>
              <a:gd name="connsiteX165" fmla="*/ 7984185 w 8034985"/>
              <a:gd name="connsiteY165" fmla="*/ 377835 h 5813435"/>
              <a:gd name="connsiteX166" fmla="*/ 8009585 w 8034985"/>
              <a:gd name="connsiteY166" fmla="*/ 288935 h 5813435"/>
              <a:gd name="connsiteX167" fmla="*/ 8034985 w 8034985"/>
              <a:gd name="connsiteY167" fmla="*/ 60335 h 5813435"/>
              <a:gd name="connsiteX168" fmla="*/ 7937746 w 8034985"/>
              <a:gd name="connsiteY168" fmla="*/ 0 h 5813435"/>
              <a:gd name="connsiteX0" fmla="*/ 7937746 w 8030815"/>
              <a:gd name="connsiteY0" fmla="*/ 0 h 5813435"/>
              <a:gd name="connsiteX1" fmla="*/ 7882585 w 8030815"/>
              <a:gd name="connsiteY1" fmla="*/ 187335 h 5813435"/>
              <a:gd name="connsiteX2" fmla="*/ 7869885 w 8030815"/>
              <a:gd name="connsiteY2" fmla="*/ 225435 h 5813435"/>
              <a:gd name="connsiteX3" fmla="*/ 7692085 w 8030815"/>
              <a:gd name="connsiteY3" fmla="*/ 428635 h 5813435"/>
              <a:gd name="connsiteX4" fmla="*/ 7590485 w 8030815"/>
              <a:gd name="connsiteY4" fmla="*/ 517535 h 5813435"/>
              <a:gd name="connsiteX5" fmla="*/ 7501585 w 8030815"/>
              <a:gd name="connsiteY5" fmla="*/ 593735 h 5813435"/>
              <a:gd name="connsiteX6" fmla="*/ 7450785 w 8030815"/>
              <a:gd name="connsiteY6" fmla="*/ 619135 h 5813435"/>
              <a:gd name="connsiteX7" fmla="*/ 7374585 w 8030815"/>
              <a:gd name="connsiteY7" fmla="*/ 669935 h 5813435"/>
              <a:gd name="connsiteX8" fmla="*/ 7336485 w 8030815"/>
              <a:gd name="connsiteY8" fmla="*/ 695335 h 5813435"/>
              <a:gd name="connsiteX9" fmla="*/ 7260285 w 8030815"/>
              <a:gd name="connsiteY9" fmla="*/ 758835 h 5813435"/>
              <a:gd name="connsiteX10" fmla="*/ 7196785 w 8030815"/>
              <a:gd name="connsiteY10" fmla="*/ 796935 h 5813435"/>
              <a:gd name="connsiteX11" fmla="*/ 7107885 w 8030815"/>
              <a:gd name="connsiteY11" fmla="*/ 835035 h 5813435"/>
              <a:gd name="connsiteX12" fmla="*/ 7006285 w 8030815"/>
              <a:gd name="connsiteY12" fmla="*/ 911235 h 5813435"/>
              <a:gd name="connsiteX13" fmla="*/ 6904685 w 8030815"/>
              <a:gd name="connsiteY13" fmla="*/ 987435 h 5813435"/>
              <a:gd name="connsiteX14" fmla="*/ 6803085 w 8030815"/>
              <a:gd name="connsiteY14" fmla="*/ 1063635 h 5813435"/>
              <a:gd name="connsiteX15" fmla="*/ 6726885 w 8030815"/>
              <a:gd name="connsiteY15" fmla="*/ 1165235 h 5813435"/>
              <a:gd name="connsiteX16" fmla="*/ 6676085 w 8030815"/>
              <a:gd name="connsiteY16" fmla="*/ 1241435 h 5813435"/>
              <a:gd name="connsiteX17" fmla="*/ 6599885 w 8030815"/>
              <a:gd name="connsiteY17" fmla="*/ 1279535 h 5813435"/>
              <a:gd name="connsiteX18" fmla="*/ 6561785 w 8030815"/>
              <a:gd name="connsiteY18" fmla="*/ 1317635 h 5813435"/>
              <a:gd name="connsiteX19" fmla="*/ 6523685 w 8030815"/>
              <a:gd name="connsiteY19" fmla="*/ 1343035 h 5813435"/>
              <a:gd name="connsiteX20" fmla="*/ 6460185 w 8030815"/>
              <a:gd name="connsiteY20" fmla="*/ 1406535 h 5813435"/>
              <a:gd name="connsiteX21" fmla="*/ 6307785 w 8030815"/>
              <a:gd name="connsiteY21" fmla="*/ 1495435 h 5813435"/>
              <a:gd name="connsiteX22" fmla="*/ 6269685 w 8030815"/>
              <a:gd name="connsiteY22" fmla="*/ 1520835 h 5813435"/>
              <a:gd name="connsiteX23" fmla="*/ 6218885 w 8030815"/>
              <a:gd name="connsiteY23" fmla="*/ 1533535 h 5813435"/>
              <a:gd name="connsiteX24" fmla="*/ 6180785 w 8030815"/>
              <a:gd name="connsiteY24" fmla="*/ 1546235 h 5813435"/>
              <a:gd name="connsiteX25" fmla="*/ 6091885 w 8030815"/>
              <a:gd name="connsiteY25" fmla="*/ 1622435 h 5813435"/>
              <a:gd name="connsiteX26" fmla="*/ 5914085 w 8030815"/>
              <a:gd name="connsiteY26" fmla="*/ 1724035 h 5813435"/>
              <a:gd name="connsiteX27" fmla="*/ 5748985 w 8030815"/>
              <a:gd name="connsiteY27" fmla="*/ 1762135 h 5813435"/>
              <a:gd name="connsiteX28" fmla="*/ 5621985 w 8030815"/>
              <a:gd name="connsiteY28" fmla="*/ 1800235 h 5813435"/>
              <a:gd name="connsiteX29" fmla="*/ 5571185 w 8030815"/>
              <a:gd name="connsiteY29" fmla="*/ 1838335 h 5813435"/>
              <a:gd name="connsiteX30" fmla="*/ 5507685 w 8030815"/>
              <a:gd name="connsiteY30" fmla="*/ 1851035 h 5813435"/>
              <a:gd name="connsiteX31" fmla="*/ 5431485 w 8030815"/>
              <a:gd name="connsiteY31" fmla="*/ 1889135 h 5813435"/>
              <a:gd name="connsiteX32" fmla="*/ 5342585 w 8030815"/>
              <a:gd name="connsiteY32" fmla="*/ 1927235 h 5813435"/>
              <a:gd name="connsiteX33" fmla="*/ 5177485 w 8030815"/>
              <a:gd name="connsiteY33" fmla="*/ 2041535 h 5813435"/>
              <a:gd name="connsiteX34" fmla="*/ 5037785 w 8030815"/>
              <a:gd name="connsiteY34" fmla="*/ 2193935 h 5813435"/>
              <a:gd name="connsiteX35" fmla="*/ 4986985 w 8030815"/>
              <a:gd name="connsiteY35" fmla="*/ 2308235 h 5813435"/>
              <a:gd name="connsiteX36" fmla="*/ 4948885 w 8030815"/>
              <a:gd name="connsiteY36" fmla="*/ 2371735 h 5813435"/>
              <a:gd name="connsiteX37" fmla="*/ 4821885 w 8030815"/>
              <a:gd name="connsiteY37" fmla="*/ 2473335 h 5813435"/>
              <a:gd name="connsiteX38" fmla="*/ 4745685 w 8030815"/>
              <a:gd name="connsiteY38" fmla="*/ 2536835 h 5813435"/>
              <a:gd name="connsiteX39" fmla="*/ 4694885 w 8030815"/>
              <a:gd name="connsiteY39" fmla="*/ 2574935 h 5813435"/>
              <a:gd name="connsiteX40" fmla="*/ 4605985 w 8030815"/>
              <a:gd name="connsiteY40" fmla="*/ 2587635 h 5813435"/>
              <a:gd name="connsiteX41" fmla="*/ 4453585 w 8030815"/>
              <a:gd name="connsiteY41" fmla="*/ 2663835 h 5813435"/>
              <a:gd name="connsiteX42" fmla="*/ 4390085 w 8030815"/>
              <a:gd name="connsiteY42" fmla="*/ 2714635 h 5813435"/>
              <a:gd name="connsiteX43" fmla="*/ 4263085 w 8030815"/>
              <a:gd name="connsiteY43" fmla="*/ 2790835 h 5813435"/>
              <a:gd name="connsiteX44" fmla="*/ 4161485 w 8030815"/>
              <a:gd name="connsiteY44" fmla="*/ 2816235 h 5813435"/>
              <a:gd name="connsiteX45" fmla="*/ 3945585 w 8030815"/>
              <a:gd name="connsiteY45" fmla="*/ 2955935 h 5813435"/>
              <a:gd name="connsiteX46" fmla="*/ 3894785 w 8030815"/>
              <a:gd name="connsiteY46" fmla="*/ 2981335 h 5813435"/>
              <a:gd name="connsiteX47" fmla="*/ 3856685 w 8030815"/>
              <a:gd name="connsiteY47" fmla="*/ 3006735 h 5813435"/>
              <a:gd name="connsiteX48" fmla="*/ 3704285 w 8030815"/>
              <a:gd name="connsiteY48" fmla="*/ 3057535 h 5813435"/>
              <a:gd name="connsiteX49" fmla="*/ 3653485 w 8030815"/>
              <a:gd name="connsiteY49" fmla="*/ 3070235 h 5813435"/>
              <a:gd name="connsiteX50" fmla="*/ 3602685 w 8030815"/>
              <a:gd name="connsiteY50" fmla="*/ 3095635 h 5813435"/>
              <a:gd name="connsiteX51" fmla="*/ 3501085 w 8030815"/>
              <a:gd name="connsiteY51" fmla="*/ 3121035 h 5813435"/>
              <a:gd name="connsiteX52" fmla="*/ 3374085 w 8030815"/>
              <a:gd name="connsiteY52" fmla="*/ 3159135 h 5813435"/>
              <a:gd name="connsiteX53" fmla="*/ 3297885 w 8030815"/>
              <a:gd name="connsiteY53" fmla="*/ 3209935 h 5813435"/>
              <a:gd name="connsiteX54" fmla="*/ 3247085 w 8030815"/>
              <a:gd name="connsiteY54" fmla="*/ 3222635 h 5813435"/>
              <a:gd name="connsiteX55" fmla="*/ 3183585 w 8030815"/>
              <a:gd name="connsiteY55" fmla="*/ 3260735 h 5813435"/>
              <a:gd name="connsiteX56" fmla="*/ 3043885 w 8030815"/>
              <a:gd name="connsiteY56" fmla="*/ 3349635 h 5813435"/>
              <a:gd name="connsiteX57" fmla="*/ 2929585 w 8030815"/>
              <a:gd name="connsiteY57" fmla="*/ 3425835 h 5813435"/>
              <a:gd name="connsiteX58" fmla="*/ 2866085 w 8030815"/>
              <a:gd name="connsiteY58" fmla="*/ 3476635 h 5813435"/>
              <a:gd name="connsiteX59" fmla="*/ 2739085 w 8030815"/>
              <a:gd name="connsiteY59" fmla="*/ 3502035 h 5813435"/>
              <a:gd name="connsiteX60" fmla="*/ 2637485 w 8030815"/>
              <a:gd name="connsiteY60" fmla="*/ 3540135 h 5813435"/>
              <a:gd name="connsiteX61" fmla="*/ 2523185 w 8030815"/>
              <a:gd name="connsiteY61" fmla="*/ 3603635 h 5813435"/>
              <a:gd name="connsiteX62" fmla="*/ 2370785 w 8030815"/>
              <a:gd name="connsiteY62" fmla="*/ 3667135 h 5813435"/>
              <a:gd name="connsiteX63" fmla="*/ 2281885 w 8030815"/>
              <a:gd name="connsiteY63" fmla="*/ 3705235 h 5813435"/>
              <a:gd name="connsiteX64" fmla="*/ 2192985 w 8030815"/>
              <a:gd name="connsiteY64" fmla="*/ 3730635 h 5813435"/>
              <a:gd name="connsiteX65" fmla="*/ 2065985 w 8030815"/>
              <a:gd name="connsiteY65" fmla="*/ 3794135 h 5813435"/>
              <a:gd name="connsiteX66" fmla="*/ 1977085 w 8030815"/>
              <a:gd name="connsiteY66" fmla="*/ 3806835 h 5813435"/>
              <a:gd name="connsiteX67" fmla="*/ 1862785 w 8030815"/>
              <a:gd name="connsiteY67" fmla="*/ 3832235 h 5813435"/>
              <a:gd name="connsiteX68" fmla="*/ 1697685 w 8030815"/>
              <a:gd name="connsiteY68" fmla="*/ 3870335 h 5813435"/>
              <a:gd name="connsiteX69" fmla="*/ 1621485 w 8030815"/>
              <a:gd name="connsiteY69" fmla="*/ 3895735 h 5813435"/>
              <a:gd name="connsiteX70" fmla="*/ 1532585 w 8030815"/>
              <a:gd name="connsiteY70" fmla="*/ 3908435 h 5813435"/>
              <a:gd name="connsiteX71" fmla="*/ 1456385 w 8030815"/>
              <a:gd name="connsiteY71" fmla="*/ 3946535 h 5813435"/>
              <a:gd name="connsiteX72" fmla="*/ 1329385 w 8030815"/>
              <a:gd name="connsiteY72" fmla="*/ 3971935 h 5813435"/>
              <a:gd name="connsiteX73" fmla="*/ 1227785 w 8030815"/>
              <a:gd name="connsiteY73" fmla="*/ 4022735 h 5813435"/>
              <a:gd name="connsiteX74" fmla="*/ 1138885 w 8030815"/>
              <a:gd name="connsiteY74" fmla="*/ 4035435 h 5813435"/>
              <a:gd name="connsiteX75" fmla="*/ 961085 w 8030815"/>
              <a:gd name="connsiteY75" fmla="*/ 4086235 h 5813435"/>
              <a:gd name="connsiteX76" fmla="*/ 922985 w 8030815"/>
              <a:gd name="connsiteY76" fmla="*/ 4111635 h 5813435"/>
              <a:gd name="connsiteX77" fmla="*/ 821385 w 8030815"/>
              <a:gd name="connsiteY77" fmla="*/ 4124335 h 5813435"/>
              <a:gd name="connsiteX78" fmla="*/ 465785 w 8030815"/>
              <a:gd name="connsiteY78" fmla="*/ 4137035 h 5813435"/>
              <a:gd name="connsiteX79" fmla="*/ 389585 w 8030815"/>
              <a:gd name="connsiteY79" fmla="*/ 4149735 h 5813435"/>
              <a:gd name="connsiteX80" fmla="*/ 224485 w 8030815"/>
              <a:gd name="connsiteY80" fmla="*/ 4175135 h 5813435"/>
              <a:gd name="connsiteX81" fmla="*/ 186385 w 8030815"/>
              <a:gd name="connsiteY81" fmla="*/ 4200535 h 5813435"/>
              <a:gd name="connsiteX82" fmla="*/ 160985 w 8030815"/>
              <a:gd name="connsiteY82" fmla="*/ 4238635 h 5813435"/>
              <a:gd name="connsiteX83" fmla="*/ 135585 w 8030815"/>
              <a:gd name="connsiteY83" fmla="*/ 4327535 h 5813435"/>
              <a:gd name="connsiteX84" fmla="*/ 72085 w 8030815"/>
              <a:gd name="connsiteY84" fmla="*/ 4441835 h 5813435"/>
              <a:gd name="connsiteX85" fmla="*/ 84785 w 8030815"/>
              <a:gd name="connsiteY85" fmla="*/ 4810135 h 5813435"/>
              <a:gd name="connsiteX86" fmla="*/ 59385 w 8030815"/>
              <a:gd name="connsiteY86" fmla="*/ 4962535 h 5813435"/>
              <a:gd name="connsiteX87" fmla="*/ 46685 w 8030815"/>
              <a:gd name="connsiteY87" fmla="*/ 5343535 h 5813435"/>
              <a:gd name="connsiteX88" fmla="*/ 33985 w 8030815"/>
              <a:gd name="connsiteY88" fmla="*/ 5673735 h 5813435"/>
              <a:gd name="connsiteX89" fmla="*/ 84785 w 8030815"/>
              <a:gd name="connsiteY89" fmla="*/ 5711835 h 5813435"/>
              <a:gd name="connsiteX90" fmla="*/ 211785 w 8030815"/>
              <a:gd name="connsiteY90" fmla="*/ 5749935 h 5813435"/>
              <a:gd name="connsiteX91" fmla="*/ 249885 w 8030815"/>
              <a:gd name="connsiteY91" fmla="*/ 5762635 h 5813435"/>
              <a:gd name="connsiteX92" fmla="*/ 503885 w 8030815"/>
              <a:gd name="connsiteY92" fmla="*/ 5749935 h 5813435"/>
              <a:gd name="connsiteX93" fmla="*/ 630885 w 8030815"/>
              <a:gd name="connsiteY93" fmla="*/ 5737235 h 5813435"/>
              <a:gd name="connsiteX94" fmla="*/ 973785 w 8030815"/>
              <a:gd name="connsiteY94" fmla="*/ 5749935 h 5813435"/>
              <a:gd name="connsiteX95" fmla="*/ 1443685 w 8030815"/>
              <a:gd name="connsiteY95" fmla="*/ 5737235 h 5813435"/>
              <a:gd name="connsiteX96" fmla="*/ 1659585 w 8030815"/>
              <a:gd name="connsiteY96" fmla="*/ 5749935 h 5813435"/>
              <a:gd name="connsiteX97" fmla="*/ 1799285 w 8030815"/>
              <a:gd name="connsiteY97" fmla="*/ 5775335 h 5813435"/>
              <a:gd name="connsiteX98" fmla="*/ 2205685 w 8030815"/>
              <a:gd name="connsiteY98" fmla="*/ 5800735 h 5813435"/>
              <a:gd name="connsiteX99" fmla="*/ 2294585 w 8030815"/>
              <a:gd name="connsiteY99" fmla="*/ 5788035 h 5813435"/>
              <a:gd name="connsiteX100" fmla="*/ 2358085 w 8030815"/>
              <a:gd name="connsiteY100" fmla="*/ 5762635 h 5813435"/>
              <a:gd name="connsiteX101" fmla="*/ 2751785 w 8030815"/>
              <a:gd name="connsiteY101" fmla="*/ 5788035 h 5813435"/>
              <a:gd name="connsiteX102" fmla="*/ 2942285 w 8030815"/>
              <a:gd name="connsiteY102" fmla="*/ 5762635 h 5813435"/>
              <a:gd name="connsiteX103" fmla="*/ 3120085 w 8030815"/>
              <a:gd name="connsiteY103" fmla="*/ 5775335 h 5813435"/>
              <a:gd name="connsiteX104" fmla="*/ 3208985 w 8030815"/>
              <a:gd name="connsiteY104" fmla="*/ 5800735 h 5813435"/>
              <a:gd name="connsiteX105" fmla="*/ 3348685 w 8030815"/>
              <a:gd name="connsiteY105" fmla="*/ 5813435 h 5813435"/>
              <a:gd name="connsiteX106" fmla="*/ 3666185 w 8030815"/>
              <a:gd name="connsiteY106" fmla="*/ 5800735 h 5813435"/>
              <a:gd name="connsiteX107" fmla="*/ 3755085 w 8030815"/>
              <a:gd name="connsiteY107" fmla="*/ 5788035 h 5813435"/>
              <a:gd name="connsiteX108" fmla="*/ 3869385 w 8030815"/>
              <a:gd name="connsiteY108" fmla="*/ 5775335 h 5813435"/>
              <a:gd name="connsiteX109" fmla="*/ 3996385 w 8030815"/>
              <a:gd name="connsiteY109" fmla="*/ 5749935 h 5813435"/>
              <a:gd name="connsiteX110" fmla="*/ 4199585 w 8030815"/>
              <a:gd name="connsiteY110" fmla="*/ 5737235 h 5813435"/>
              <a:gd name="connsiteX111" fmla="*/ 4732985 w 8030815"/>
              <a:gd name="connsiteY111" fmla="*/ 5724535 h 5813435"/>
              <a:gd name="connsiteX112" fmla="*/ 5393385 w 8030815"/>
              <a:gd name="connsiteY112" fmla="*/ 5749935 h 5813435"/>
              <a:gd name="connsiteX113" fmla="*/ 5863285 w 8030815"/>
              <a:gd name="connsiteY113" fmla="*/ 5737235 h 5813435"/>
              <a:gd name="connsiteX114" fmla="*/ 6066485 w 8030815"/>
              <a:gd name="connsiteY114" fmla="*/ 5724535 h 5813435"/>
              <a:gd name="connsiteX115" fmla="*/ 6155385 w 8030815"/>
              <a:gd name="connsiteY115" fmla="*/ 5711835 h 5813435"/>
              <a:gd name="connsiteX116" fmla="*/ 6409385 w 8030815"/>
              <a:gd name="connsiteY116" fmla="*/ 5699135 h 5813435"/>
              <a:gd name="connsiteX117" fmla="*/ 6612585 w 8030815"/>
              <a:gd name="connsiteY117" fmla="*/ 5673735 h 5813435"/>
              <a:gd name="connsiteX118" fmla="*/ 6676085 w 8030815"/>
              <a:gd name="connsiteY118" fmla="*/ 5661035 h 5813435"/>
              <a:gd name="connsiteX119" fmla="*/ 6752285 w 8030815"/>
              <a:gd name="connsiteY119" fmla="*/ 5648335 h 5813435"/>
              <a:gd name="connsiteX120" fmla="*/ 6828485 w 8030815"/>
              <a:gd name="connsiteY120" fmla="*/ 5622935 h 5813435"/>
              <a:gd name="connsiteX121" fmla="*/ 7153038 w 8030815"/>
              <a:gd name="connsiteY121" fmla="*/ 5665387 h 5813435"/>
              <a:gd name="connsiteX122" fmla="*/ 7209512 w 8030815"/>
              <a:gd name="connsiteY122" fmla="*/ 5639621 h 5813435"/>
              <a:gd name="connsiteX123" fmla="*/ 7184085 w 8030815"/>
              <a:gd name="connsiteY123" fmla="*/ 5394335 h 5813435"/>
              <a:gd name="connsiteX124" fmla="*/ 7171385 w 8030815"/>
              <a:gd name="connsiteY124" fmla="*/ 5292735 h 5813435"/>
              <a:gd name="connsiteX125" fmla="*/ 7145985 w 8030815"/>
              <a:gd name="connsiteY125" fmla="*/ 5178435 h 5813435"/>
              <a:gd name="connsiteX126" fmla="*/ 7133285 w 8030815"/>
              <a:gd name="connsiteY126" fmla="*/ 5051435 h 5813435"/>
              <a:gd name="connsiteX127" fmla="*/ 7120585 w 8030815"/>
              <a:gd name="connsiteY127" fmla="*/ 4975235 h 5813435"/>
              <a:gd name="connsiteX128" fmla="*/ 7107885 w 8030815"/>
              <a:gd name="connsiteY128" fmla="*/ 4797435 h 5813435"/>
              <a:gd name="connsiteX129" fmla="*/ 7095185 w 8030815"/>
              <a:gd name="connsiteY129" fmla="*/ 4695835 h 5813435"/>
              <a:gd name="connsiteX130" fmla="*/ 7069785 w 8030815"/>
              <a:gd name="connsiteY130" fmla="*/ 4530735 h 5813435"/>
              <a:gd name="connsiteX131" fmla="*/ 7044385 w 8030815"/>
              <a:gd name="connsiteY131" fmla="*/ 4340235 h 5813435"/>
              <a:gd name="connsiteX132" fmla="*/ 7031685 w 8030815"/>
              <a:gd name="connsiteY132" fmla="*/ 4289435 h 5813435"/>
              <a:gd name="connsiteX133" fmla="*/ 7006285 w 8030815"/>
              <a:gd name="connsiteY133" fmla="*/ 4162435 h 5813435"/>
              <a:gd name="connsiteX134" fmla="*/ 7044385 w 8030815"/>
              <a:gd name="connsiteY134" fmla="*/ 3692535 h 5813435"/>
              <a:gd name="connsiteX135" fmla="*/ 7082485 w 8030815"/>
              <a:gd name="connsiteY135" fmla="*/ 3641735 h 5813435"/>
              <a:gd name="connsiteX136" fmla="*/ 7107885 w 8030815"/>
              <a:gd name="connsiteY136" fmla="*/ 3552835 h 5813435"/>
              <a:gd name="connsiteX137" fmla="*/ 7145985 w 8030815"/>
              <a:gd name="connsiteY137" fmla="*/ 3527435 h 5813435"/>
              <a:gd name="connsiteX138" fmla="*/ 7158685 w 8030815"/>
              <a:gd name="connsiteY138" fmla="*/ 3489335 h 5813435"/>
              <a:gd name="connsiteX139" fmla="*/ 7209485 w 8030815"/>
              <a:gd name="connsiteY139" fmla="*/ 3413135 h 5813435"/>
              <a:gd name="connsiteX140" fmla="*/ 7247585 w 8030815"/>
              <a:gd name="connsiteY140" fmla="*/ 3324235 h 5813435"/>
              <a:gd name="connsiteX141" fmla="*/ 7285685 w 8030815"/>
              <a:gd name="connsiteY141" fmla="*/ 3273435 h 5813435"/>
              <a:gd name="connsiteX142" fmla="*/ 7361885 w 8030815"/>
              <a:gd name="connsiteY142" fmla="*/ 3121035 h 5813435"/>
              <a:gd name="connsiteX143" fmla="*/ 7399985 w 8030815"/>
              <a:gd name="connsiteY143" fmla="*/ 2930535 h 5813435"/>
              <a:gd name="connsiteX144" fmla="*/ 7412685 w 8030815"/>
              <a:gd name="connsiteY144" fmla="*/ 2867035 h 5813435"/>
              <a:gd name="connsiteX145" fmla="*/ 7425385 w 8030815"/>
              <a:gd name="connsiteY145" fmla="*/ 2803535 h 5813435"/>
              <a:gd name="connsiteX146" fmla="*/ 7438085 w 8030815"/>
              <a:gd name="connsiteY146" fmla="*/ 2765435 h 5813435"/>
              <a:gd name="connsiteX147" fmla="*/ 7488885 w 8030815"/>
              <a:gd name="connsiteY147" fmla="*/ 2549535 h 5813435"/>
              <a:gd name="connsiteX148" fmla="*/ 7514285 w 8030815"/>
              <a:gd name="connsiteY148" fmla="*/ 2371735 h 5813435"/>
              <a:gd name="connsiteX149" fmla="*/ 7526985 w 8030815"/>
              <a:gd name="connsiteY149" fmla="*/ 2320935 h 5813435"/>
              <a:gd name="connsiteX150" fmla="*/ 7539685 w 8030815"/>
              <a:gd name="connsiteY150" fmla="*/ 2232035 h 5813435"/>
              <a:gd name="connsiteX151" fmla="*/ 7565085 w 8030815"/>
              <a:gd name="connsiteY151" fmla="*/ 1952635 h 5813435"/>
              <a:gd name="connsiteX152" fmla="*/ 7577785 w 8030815"/>
              <a:gd name="connsiteY152" fmla="*/ 1914535 h 5813435"/>
              <a:gd name="connsiteX153" fmla="*/ 7590485 w 8030815"/>
              <a:gd name="connsiteY153" fmla="*/ 1851035 h 5813435"/>
              <a:gd name="connsiteX154" fmla="*/ 7628585 w 8030815"/>
              <a:gd name="connsiteY154" fmla="*/ 1724035 h 5813435"/>
              <a:gd name="connsiteX155" fmla="*/ 7666685 w 8030815"/>
              <a:gd name="connsiteY155" fmla="*/ 1647835 h 5813435"/>
              <a:gd name="connsiteX156" fmla="*/ 7679385 w 8030815"/>
              <a:gd name="connsiteY156" fmla="*/ 1571635 h 5813435"/>
              <a:gd name="connsiteX157" fmla="*/ 7692085 w 8030815"/>
              <a:gd name="connsiteY157" fmla="*/ 1533535 h 5813435"/>
              <a:gd name="connsiteX158" fmla="*/ 7742885 w 8030815"/>
              <a:gd name="connsiteY158" fmla="*/ 1406535 h 5813435"/>
              <a:gd name="connsiteX159" fmla="*/ 7869885 w 8030815"/>
              <a:gd name="connsiteY159" fmla="*/ 1177935 h 5813435"/>
              <a:gd name="connsiteX160" fmla="*/ 7895285 w 8030815"/>
              <a:gd name="connsiteY160" fmla="*/ 1076335 h 5813435"/>
              <a:gd name="connsiteX161" fmla="*/ 7933385 w 8030815"/>
              <a:gd name="connsiteY161" fmla="*/ 962035 h 5813435"/>
              <a:gd name="connsiteX162" fmla="*/ 7946085 w 8030815"/>
              <a:gd name="connsiteY162" fmla="*/ 860435 h 5813435"/>
              <a:gd name="connsiteX163" fmla="*/ 7958785 w 8030815"/>
              <a:gd name="connsiteY163" fmla="*/ 784235 h 5813435"/>
              <a:gd name="connsiteX164" fmla="*/ 7971485 w 8030815"/>
              <a:gd name="connsiteY164" fmla="*/ 428635 h 5813435"/>
              <a:gd name="connsiteX165" fmla="*/ 7984185 w 8030815"/>
              <a:gd name="connsiteY165" fmla="*/ 377835 h 5813435"/>
              <a:gd name="connsiteX166" fmla="*/ 8009585 w 8030815"/>
              <a:gd name="connsiteY166" fmla="*/ 288935 h 5813435"/>
              <a:gd name="connsiteX167" fmla="*/ 8030815 w 8030815"/>
              <a:gd name="connsiteY167" fmla="*/ 11354 h 5813435"/>
              <a:gd name="connsiteX168" fmla="*/ 7937746 w 8030815"/>
              <a:gd name="connsiteY168" fmla="*/ 0 h 5813435"/>
              <a:gd name="connsiteX0" fmla="*/ 7941916 w 8030815"/>
              <a:gd name="connsiteY0" fmla="*/ 309 h 5802081"/>
              <a:gd name="connsiteX1" fmla="*/ 7882585 w 8030815"/>
              <a:gd name="connsiteY1" fmla="*/ 175981 h 5802081"/>
              <a:gd name="connsiteX2" fmla="*/ 7869885 w 8030815"/>
              <a:gd name="connsiteY2" fmla="*/ 214081 h 5802081"/>
              <a:gd name="connsiteX3" fmla="*/ 7692085 w 8030815"/>
              <a:gd name="connsiteY3" fmla="*/ 417281 h 5802081"/>
              <a:gd name="connsiteX4" fmla="*/ 7590485 w 8030815"/>
              <a:gd name="connsiteY4" fmla="*/ 506181 h 5802081"/>
              <a:gd name="connsiteX5" fmla="*/ 7501585 w 8030815"/>
              <a:gd name="connsiteY5" fmla="*/ 582381 h 5802081"/>
              <a:gd name="connsiteX6" fmla="*/ 7450785 w 8030815"/>
              <a:gd name="connsiteY6" fmla="*/ 607781 h 5802081"/>
              <a:gd name="connsiteX7" fmla="*/ 7374585 w 8030815"/>
              <a:gd name="connsiteY7" fmla="*/ 658581 h 5802081"/>
              <a:gd name="connsiteX8" fmla="*/ 7336485 w 8030815"/>
              <a:gd name="connsiteY8" fmla="*/ 683981 h 5802081"/>
              <a:gd name="connsiteX9" fmla="*/ 7260285 w 8030815"/>
              <a:gd name="connsiteY9" fmla="*/ 747481 h 5802081"/>
              <a:gd name="connsiteX10" fmla="*/ 7196785 w 8030815"/>
              <a:gd name="connsiteY10" fmla="*/ 785581 h 5802081"/>
              <a:gd name="connsiteX11" fmla="*/ 7107885 w 8030815"/>
              <a:gd name="connsiteY11" fmla="*/ 823681 h 5802081"/>
              <a:gd name="connsiteX12" fmla="*/ 7006285 w 8030815"/>
              <a:gd name="connsiteY12" fmla="*/ 899881 h 5802081"/>
              <a:gd name="connsiteX13" fmla="*/ 6904685 w 8030815"/>
              <a:gd name="connsiteY13" fmla="*/ 976081 h 5802081"/>
              <a:gd name="connsiteX14" fmla="*/ 6803085 w 8030815"/>
              <a:gd name="connsiteY14" fmla="*/ 1052281 h 5802081"/>
              <a:gd name="connsiteX15" fmla="*/ 6726885 w 8030815"/>
              <a:gd name="connsiteY15" fmla="*/ 1153881 h 5802081"/>
              <a:gd name="connsiteX16" fmla="*/ 6676085 w 8030815"/>
              <a:gd name="connsiteY16" fmla="*/ 1230081 h 5802081"/>
              <a:gd name="connsiteX17" fmla="*/ 6599885 w 8030815"/>
              <a:gd name="connsiteY17" fmla="*/ 1268181 h 5802081"/>
              <a:gd name="connsiteX18" fmla="*/ 6561785 w 8030815"/>
              <a:gd name="connsiteY18" fmla="*/ 1306281 h 5802081"/>
              <a:gd name="connsiteX19" fmla="*/ 6523685 w 8030815"/>
              <a:gd name="connsiteY19" fmla="*/ 1331681 h 5802081"/>
              <a:gd name="connsiteX20" fmla="*/ 6460185 w 8030815"/>
              <a:gd name="connsiteY20" fmla="*/ 1395181 h 5802081"/>
              <a:gd name="connsiteX21" fmla="*/ 6307785 w 8030815"/>
              <a:gd name="connsiteY21" fmla="*/ 1484081 h 5802081"/>
              <a:gd name="connsiteX22" fmla="*/ 6269685 w 8030815"/>
              <a:gd name="connsiteY22" fmla="*/ 1509481 h 5802081"/>
              <a:gd name="connsiteX23" fmla="*/ 6218885 w 8030815"/>
              <a:gd name="connsiteY23" fmla="*/ 1522181 h 5802081"/>
              <a:gd name="connsiteX24" fmla="*/ 6180785 w 8030815"/>
              <a:gd name="connsiteY24" fmla="*/ 1534881 h 5802081"/>
              <a:gd name="connsiteX25" fmla="*/ 6091885 w 8030815"/>
              <a:gd name="connsiteY25" fmla="*/ 1611081 h 5802081"/>
              <a:gd name="connsiteX26" fmla="*/ 5914085 w 8030815"/>
              <a:gd name="connsiteY26" fmla="*/ 1712681 h 5802081"/>
              <a:gd name="connsiteX27" fmla="*/ 5748985 w 8030815"/>
              <a:gd name="connsiteY27" fmla="*/ 1750781 h 5802081"/>
              <a:gd name="connsiteX28" fmla="*/ 5621985 w 8030815"/>
              <a:gd name="connsiteY28" fmla="*/ 1788881 h 5802081"/>
              <a:gd name="connsiteX29" fmla="*/ 5571185 w 8030815"/>
              <a:gd name="connsiteY29" fmla="*/ 1826981 h 5802081"/>
              <a:gd name="connsiteX30" fmla="*/ 5507685 w 8030815"/>
              <a:gd name="connsiteY30" fmla="*/ 1839681 h 5802081"/>
              <a:gd name="connsiteX31" fmla="*/ 5431485 w 8030815"/>
              <a:gd name="connsiteY31" fmla="*/ 1877781 h 5802081"/>
              <a:gd name="connsiteX32" fmla="*/ 5342585 w 8030815"/>
              <a:gd name="connsiteY32" fmla="*/ 1915881 h 5802081"/>
              <a:gd name="connsiteX33" fmla="*/ 5177485 w 8030815"/>
              <a:gd name="connsiteY33" fmla="*/ 2030181 h 5802081"/>
              <a:gd name="connsiteX34" fmla="*/ 5037785 w 8030815"/>
              <a:gd name="connsiteY34" fmla="*/ 2182581 h 5802081"/>
              <a:gd name="connsiteX35" fmla="*/ 4986985 w 8030815"/>
              <a:gd name="connsiteY35" fmla="*/ 2296881 h 5802081"/>
              <a:gd name="connsiteX36" fmla="*/ 4948885 w 8030815"/>
              <a:gd name="connsiteY36" fmla="*/ 2360381 h 5802081"/>
              <a:gd name="connsiteX37" fmla="*/ 4821885 w 8030815"/>
              <a:gd name="connsiteY37" fmla="*/ 2461981 h 5802081"/>
              <a:gd name="connsiteX38" fmla="*/ 4745685 w 8030815"/>
              <a:gd name="connsiteY38" fmla="*/ 2525481 h 5802081"/>
              <a:gd name="connsiteX39" fmla="*/ 4694885 w 8030815"/>
              <a:gd name="connsiteY39" fmla="*/ 2563581 h 5802081"/>
              <a:gd name="connsiteX40" fmla="*/ 4605985 w 8030815"/>
              <a:gd name="connsiteY40" fmla="*/ 2576281 h 5802081"/>
              <a:gd name="connsiteX41" fmla="*/ 4453585 w 8030815"/>
              <a:gd name="connsiteY41" fmla="*/ 2652481 h 5802081"/>
              <a:gd name="connsiteX42" fmla="*/ 4390085 w 8030815"/>
              <a:gd name="connsiteY42" fmla="*/ 2703281 h 5802081"/>
              <a:gd name="connsiteX43" fmla="*/ 4263085 w 8030815"/>
              <a:gd name="connsiteY43" fmla="*/ 2779481 h 5802081"/>
              <a:gd name="connsiteX44" fmla="*/ 4161485 w 8030815"/>
              <a:gd name="connsiteY44" fmla="*/ 2804881 h 5802081"/>
              <a:gd name="connsiteX45" fmla="*/ 3945585 w 8030815"/>
              <a:gd name="connsiteY45" fmla="*/ 2944581 h 5802081"/>
              <a:gd name="connsiteX46" fmla="*/ 3894785 w 8030815"/>
              <a:gd name="connsiteY46" fmla="*/ 2969981 h 5802081"/>
              <a:gd name="connsiteX47" fmla="*/ 3856685 w 8030815"/>
              <a:gd name="connsiteY47" fmla="*/ 2995381 h 5802081"/>
              <a:gd name="connsiteX48" fmla="*/ 3704285 w 8030815"/>
              <a:gd name="connsiteY48" fmla="*/ 3046181 h 5802081"/>
              <a:gd name="connsiteX49" fmla="*/ 3653485 w 8030815"/>
              <a:gd name="connsiteY49" fmla="*/ 3058881 h 5802081"/>
              <a:gd name="connsiteX50" fmla="*/ 3602685 w 8030815"/>
              <a:gd name="connsiteY50" fmla="*/ 3084281 h 5802081"/>
              <a:gd name="connsiteX51" fmla="*/ 3501085 w 8030815"/>
              <a:gd name="connsiteY51" fmla="*/ 3109681 h 5802081"/>
              <a:gd name="connsiteX52" fmla="*/ 3374085 w 8030815"/>
              <a:gd name="connsiteY52" fmla="*/ 3147781 h 5802081"/>
              <a:gd name="connsiteX53" fmla="*/ 3297885 w 8030815"/>
              <a:gd name="connsiteY53" fmla="*/ 3198581 h 5802081"/>
              <a:gd name="connsiteX54" fmla="*/ 3247085 w 8030815"/>
              <a:gd name="connsiteY54" fmla="*/ 3211281 h 5802081"/>
              <a:gd name="connsiteX55" fmla="*/ 3183585 w 8030815"/>
              <a:gd name="connsiteY55" fmla="*/ 3249381 h 5802081"/>
              <a:gd name="connsiteX56" fmla="*/ 3043885 w 8030815"/>
              <a:gd name="connsiteY56" fmla="*/ 3338281 h 5802081"/>
              <a:gd name="connsiteX57" fmla="*/ 2929585 w 8030815"/>
              <a:gd name="connsiteY57" fmla="*/ 3414481 h 5802081"/>
              <a:gd name="connsiteX58" fmla="*/ 2866085 w 8030815"/>
              <a:gd name="connsiteY58" fmla="*/ 3465281 h 5802081"/>
              <a:gd name="connsiteX59" fmla="*/ 2739085 w 8030815"/>
              <a:gd name="connsiteY59" fmla="*/ 3490681 h 5802081"/>
              <a:gd name="connsiteX60" fmla="*/ 2637485 w 8030815"/>
              <a:gd name="connsiteY60" fmla="*/ 3528781 h 5802081"/>
              <a:gd name="connsiteX61" fmla="*/ 2523185 w 8030815"/>
              <a:gd name="connsiteY61" fmla="*/ 3592281 h 5802081"/>
              <a:gd name="connsiteX62" fmla="*/ 2370785 w 8030815"/>
              <a:gd name="connsiteY62" fmla="*/ 3655781 h 5802081"/>
              <a:gd name="connsiteX63" fmla="*/ 2281885 w 8030815"/>
              <a:gd name="connsiteY63" fmla="*/ 3693881 h 5802081"/>
              <a:gd name="connsiteX64" fmla="*/ 2192985 w 8030815"/>
              <a:gd name="connsiteY64" fmla="*/ 3719281 h 5802081"/>
              <a:gd name="connsiteX65" fmla="*/ 2065985 w 8030815"/>
              <a:gd name="connsiteY65" fmla="*/ 3782781 h 5802081"/>
              <a:gd name="connsiteX66" fmla="*/ 1977085 w 8030815"/>
              <a:gd name="connsiteY66" fmla="*/ 3795481 h 5802081"/>
              <a:gd name="connsiteX67" fmla="*/ 1862785 w 8030815"/>
              <a:gd name="connsiteY67" fmla="*/ 3820881 h 5802081"/>
              <a:gd name="connsiteX68" fmla="*/ 1697685 w 8030815"/>
              <a:gd name="connsiteY68" fmla="*/ 3858981 h 5802081"/>
              <a:gd name="connsiteX69" fmla="*/ 1621485 w 8030815"/>
              <a:gd name="connsiteY69" fmla="*/ 3884381 h 5802081"/>
              <a:gd name="connsiteX70" fmla="*/ 1532585 w 8030815"/>
              <a:gd name="connsiteY70" fmla="*/ 3897081 h 5802081"/>
              <a:gd name="connsiteX71" fmla="*/ 1456385 w 8030815"/>
              <a:gd name="connsiteY71" fmla="*/ 3935181 h 5802081"/>
              <a:gd name="connsiteX72" fmla="*/ 1329385 w 8030815"/>
              <a:gd name="connsiteY72" fmla="*/ 3960581 h 5802081"/>
              <a:gd name="connsiteX73" fmla="*/ 1227785 w 8030815"/>
              <a:gd name="connsiteY73" fmla="*/ 4011381 h 5802081"/>
              <a:gd name="connsiteX74" fmla="*/ 1138885 w 8030815"/>
              <a:gd name="connsiteY74" fmla="*/ 4024081 h 5802081"/>
              <a:gd name="connsiteX75" fmla="*/ 961085 w 8030815"/>
              <a:gd name="connsiteY75" fmla="*/ 4074881 h 5802081"/>
              <a:gd name="connsiteX76" fmla="*/ 922985 w 8030815"/>
              <a:gd name="connsiteY76" fmla="*/ 4100281 h 5802081"/>
              <a:gd name="connsiteX77" fmla="*/ 821385 w 8030815"/>
              <a:gd name="connsiteY77" fmla="*/ 4112981 h 5802081"/>
              <a:gd name="connsiteX78" fmla="*/ 465785 w 8030815"/>
              <a:gd name="connsiteY78" fmla="*/ 4125681 h 5802081"/>
              <a:gd name="connsiteX79" fmla="*/ 389585 w 8030815"/>
              <a:gd name="connsiteY79" fmla="*/ 4138381 h 5802081"/>
              <a:gd name="connsiteX80" fmla="*/ 224485 w 8030815"/>
              <a:gd name="connsiteY80" fmla="*/ 4163781 h 5802081"/>
              <a:gd name="connsiteX81" fmla="*/ 186385 w 8030815"/>
              <a:gd name="connsiteY81" fmla="*/ 4189181 h 5802081"/>
              <a:gd name="connsiteX82" fmla="*/ 160985 w 8030815"/>
              <a:gd name="connsiteY82" fmla="*/ 4227281 h 5802081"/>
              <a:gd name="connsiteX83" fmla="*/ 135585 w 8030815"/>
              <a:gd name="connsiteY83" fmla="*/ 4316181 h 5802081"/>
              <a:gd name="connsiteX84" fmla="*/ 72085 w 8030815"/>
              <a:gd name="connsiteY84" fmla="*/ 4430481 h 5802081"/>
              <a:gd name="connsiteX85" fmla="*/ 84785 w 8030815"/>
              <a:gd name="connsiteY85" fmla="*/ 4798781 h 5802081"/>
              <a:gd name="connsiteX86" fmla="*/ 59385 w 8030815"/>
              <a:gd name="connsiteY86" fmla="*/ 4951181 h 5802081"/>
              <a:gd name="connsiteX87" fmla="*/ 46685 w 8030815"/>
              <a:gd name="connsiteY87" fmla="*/ 5332181 h 5802081"/>
              <a:gd name="connsiteX88" fmla="*/ 33985 w 8030815"/>
              <a:gd name="connsiteY88" fmla="*/ 5662381 h 5802081"/>
              <a:gd name="connsiteX89" fmla="*/ 84785 w 8030815"/>
              <a:gd name="connsiteY89" fmla="*/ 5700481 h 5802081"/>
              <a:gd name="connsiteX90" fmla="*/ 211785 w 8030815"/>
              <a:gd name="connsiteY90" fmla="*/ 5738581 h 5802081"/>
              <a:gd name="connsiteX91" fmla="*/ 249885 w 8030815"/>
              <a:gd name="connsiteY91" fmla="*/ 5751281 h 5802081"/>
              <a:gd name="connsiteX92" fmla="*/ 503885 w 8030815"/>
              <a:gd name="connsiteY92" fmla="*/ 5738581 h 5802081"/>
              <a:gd name="connsiteX93" fmla="*/ 630885 w 8030815"/>
              <a:gd name="connsiteY93" fmla="*/ 5725881 h 5802081"/>
              <a:gd name="connsiteX94" fmla="*/ 973785 w 8030815"/>
              <a:gd name="connsiteY94" fmla="*/ 5738581 h 5802081"/>
              <a:gd name="connsiteX95" fmla="*/ 1443685 w 8030815"/>
              <a:gd name="connsiteY95" fmla="*/ 5725881 h 5802081"/>
              <a:gd name="connsiteX96" fmla="*/ 1659585 w 8030815"/>
              <a:gd name="connsiteY96" fmla="*/ 5738581 h 5802081"/>
              <a:gd name="connsiteX97" fmla="*/ 1799285 w 8030815"/>
              <a:gd name="connsiteY97" fmla="*/ 5763981 h 5802081"/>
              <a:gd name="connsiteX98" fmla="*/ 2205685 w 8030815"/>
              <a:gd name="connsiteY98" fmla="*/ 5789381 h 5802081"/>
              <a:gd name="connsiteX99" fmla="*/ 2294585 w 8030815"/>
              <a:gd name="connsiteY99" fmla="*/ 5776681 h 5802081"/>
              <a:gd name="connsiteX100" fmla="*/ 2358085 w 8030815"/>
              <a:gd name="connsiteY100" fmla="*/ 5751281 h 5802081"/>
              <a:gd name="connsiteX101" fmla="*/ 2751785 w 8030815"/>
              <a:gd name="connsiteY101" fmla="*/ 5776681 h 5802081"/>
              <a:gd name="connsiteX102" fmla="*/ 2942285 w 8030815"/>
              <a:gd name="connsiteY102" fmla="*/ 5751281 h 5802081"/>
              <a:gd name="connsiteX103" fmla="*/ 3120085 w 8030815"/>
              <a:gd name="connsiteY103" fmla="*/ 5763981 h 5802081"/>
              <a:gd name="connsiteX104" fmla="*/ 3208985 w 8030815"/>
              <a:gd name="connsiteY104" fmla="*/ 5789381 h 5802081"/>
              <a:gd name="connsiteX105" fmla="*/ 3348685 w 8030815"/>
              <a:gd name="connsiteY105" fmla="*/ 5802081 h 5802081"/>
              <a:gd name="connsiteX106" fmla="*/ 3666185 w 8030815"/>
              <a:gd name="connsiteY106" fmla="*/ 5789381 h 5802081"/>
              <a:gd name="connsiteX107" fmla="*/ 3755085 w 8030815"/>
              <a:gd name="connsiteY107" fmla="*/ 5776681 h 5802081"/>
              <a:gd name="connsiteX108" fmla="*/ 3869385 w 8030815"/>
              <a:gd name="connsiteY108" fmla="*/ 5763981 h 5802081"/>
              <a:gd name="connsiteX109" fmla="*/ 3996385 w 8030815"/>
              <a:gd name="connsiteY109" fmla="*/ 5738581 h 5802081"/>
              <a:gd name="connsiteX110" fmla="*/ 4199585 w 8030815"/>
              <a:gd name="connsiteY110" fmla="*/ 5725881 h 5802081"/>
              <a:gd name="connsiteX111" fmla="*/ 4732985 w 8030815"/>
              <a:gd name="connsiteY111" fmla="*/ 5713181 h 5802081"/>
              <a:gd name="connsiteX112" fmla="*/ 5393385 w 8030815"/>
              <a:gd name="connsiteY112" fmla="*/ 5738581 h 5802081"/>
              <a:gd name="connsiteX113" fmla="*/ 5863285 w 8030815"/>
              <a:gd name="connsiteY113" fmla="*/ 5725881 h 5802081"/>
              <a:gd name="connsiteX114" fmla="*/ 6066485 w 8030815"/>
              <a:gd name="connsiteY114" fmla="*/ 5713181 h 5802081"/>
              <a:gd name="connsiteX115" fmla="*/ 6155385 w 8030815"/>
              <a:gd name="connsiteY115" fmla="*/ 5700481 h 5802081"/>
              <a:gd name="connsiteX116" fmla="*/ 6409385 w 8030815"/>
              <a:gd name="connsiteY116" fmla="*/ 5687781 h 5802081"/>
              <a:gd name="connsiteX117" fmla="*/ 6612585 w 8030815"/>
              <a:gd name="connsiteY117" fmla="*/ 5662381 h 5802081"/>
              <a:gd name="connsiteX118" fmla="*/ 6676085 w 8030815"/>
              <a:gd name="connsiteY118" fmla="*/ 5649681 h 5802081"/>
              <a:gd name="connsiteX119" fmla="*/ 6752285 w 8030815"/>
              <a:gd name="connsiteY119" fmla="*/ 5636981 h 5802081"/>
              <a:gd name="connsiteX120" fmla="*/ 6828485 w 8030815"/>
              <a:gd name="connsiteY120" fmla="*/ 5611581 h 5802081"/>
              <a:gd name="connsiteX121" fmla="*/ 7153038 w 8030815"/>
              <a:gd name="connsiteY121" fmla="*/ 5654033 h 5802081"/>
              <a:gd name="connsiteX122" fmla="*/ 7209512 w 8030815"/>
              <a:gd name="connsiteY122" fmla="*/ 5628267 h 5802081"/>
              <a:gd name="connsiteX123" fmla="*/ 7184085 w 8030815"/>
              <a:gd name="connsiteY123" fmla="*/ 5382981 h 5802081"/>
              <a:gd name="connsiteX124" fmla="*/ 7171385 w 8030815"/>
              <a:gd name="connsiteY124" fmla="*/ 5281381 h 5802081"/>
              <a:gd name="connsiteX125" fmla="*/ 7145985 w 8030815"/>
              <a:gd name="connsiteY125" fmla="*/ 5167081 h 5802081"/>
              <a:gd name="connsiteX126" fmla="*/ 7133285 w 8030815"/>
              <a:gd name="connsiteY126" fmla="*/ 5040081 h 5802081"/>
              <a:gd name="connsiteX127" fmla="*/ 7120585 w 8030815"/>
              <a:gd name="connsiteY127" fmla="*/ 4963881 h 5802081"/>
              <a:gd name="connsiteX128" fmla="*/ 7107885 w 8030815"/>
              <a:gd name="connsiteY128" fmla="*/ 4786081 h 5802081"/>
              <a:gd name="connsiteX129" fmla="*/ 7095185 w 8030815"/>
              <a:gd name="connsiteY129" fmla="*/ 4684481 h 5802081"/>
              <a:gd name="connsiteX130" fmla="*/ 7069785 w 8030815"/>
              <a:gd name="connsiteY130" fmla="*/ 4519381 h 5802081"/>
              <a:gd name="connsiteX131" fmla="*/ 7044385 w 8030815"/>
              <a:gd name="connsiteY131" fmla="*/ 4328881 h 5802081"/>
              <a:gd name="connsiteX132" fmla="*/ 7031685 w 8030815"/>
              <a:gd name="connsiteY132" fmla="*/ 4278081 h 5802081"/>
              <a:gd name="connsiteX133" fmla="*/ 7006285 w 8030815"/>
              <a:gd name="connsiteY133" fmla="*/ 4151081 h 5802081"/>
              <a:gd name="connsiteX134" fmla="*/ 7044385 w 8030815"/>
              <a:gd name="connsiteY134" fmla="*/ 3681181 h 5802081"/>
              <a:gd name="connsiteX135" fmla="*/ 7082485 w 8030815"/>
              <a:gd name="connsiteY135" fmla="*/ 3630381 h 5802081"/>
              <a:gd name="connsiteX136" fmla="*/ 7107885 w 8030815"/>
              <a:gd name="connsiteY136" fmla="*/ 3541481 h 5802081"/>
              <a:gd name="connsiteX137" fmla="*/ 7145985 w 8030815"/>
              <a:gd name="connsiteY137" fmla="*/ 3516081 h 5802081"/>
              <a:gd name="connsiteX138" fmla="*/ 7158685 w 8030815"/>
              <a:gd name="connsiteY138" fmla="*/ 3477981 h 5802081"/>
              <a:gd name="connsiteX139" fmla="*/ 7209485 w 8030815"/>
              <a:gd name="connsiteY139" fmla="*/ 3401781 h 5802081"/>
              <a:gd name="connsiteX140" fmla="*/ 7247585 w 8030815"/>
              <a:gd name="connsiteY140" fmla="*/ 3312881 h 5802081"/>
              <a:gd name="connsiteX141" fmla="*/ 7285685 w 8030815"/>
              <a:gd name="connsiteY141" fmla="*/ 3262081 h 5802081"/>
              <a:gd name="connsiteX142" fmla="*/ 7361885 w 8030815"/>
              <a:gd name="connsiteY142" fmla="*/ 3109681 h 5802081"/>
              <a:gd name="connsiteX143" fmla="*/ 7399985 w 8030815"/>
              <a:gd name="connsiteY143" fmla="*/ 2919181 h 5802081"/>
              <a:gd name="connsiteX144" fmla="*/ 7412685 w 8030815"/>
              <a:gd name="connsiteY144" fmla="*/ 2855681 h 5802081"/>
              <a:gd name="connsiteX145" fmla="*/ 7425385 w 8030815"/>
              <a:gd name="connsiteY145" fmla="*/ 2792181 h 5802081"/>
              <a:gd name="connsiteX146" fmla="*/ 7438085 w 8030815"/>
              <a:gd name="connsiteY146" fmla="*/ 2754081 h 5802081"/>
              <a:gd name="connsiteX147" fmla="*/ 7488885 w 8030815"/>
              <a:gd name="connsiteY147" fmla="*/ 2538181 h 5802081"/>
              <a:gd name="connsiteX148" fmla="*/ 7514285 w 8030815"/>
              <a:gd name="connsiteY148" fmla="*/ 2360381 h 5802081"/>
              <a:gd name="connsiteX149" fmla="*/ 7526985 w 8030815"/>
              <a:gd name="connsiteY149" fmla="*/ 2309581 h 5802081"/>
              <a:gd name="connsiteX150" fmla="*/ 7539685 w 8030815"/>
              <a:gd name="connsiteY150" fmla="*/ 2220681 h 5802081"/>
              <a:gd name="connsiteX151" fmla="*/ 7565085 w 8030815"/>
              <a:gd name="connsiteY151" fmla="*/ 1941281 h 5802081"/>
              <a:gd name="connsiteX152" fmla="*/ 7577785 w 8030815"/>
              <a:gd name="connsiteY152" fmla="*/ 1903181 h 5802081"/>
              <a:gd name="connsiteX153" fmla="*/ 7590485 w 8030815"/>
              <a:gd name="connsiteY153" fmla="*/ 1839681 h 5802081"/>
              <a:gd name="connsiteX154" fmla="*/ 7628585 w 8030815"/>
              <a:gd name="connsiteY154" fmla="*/ 1712681 h 5802081"/>
              <a:gd name="connsiteX155" fmla="*/ 7666685 w 8030815"/>
              <a:gd name="connsiteY155" fmla="*/ 1636481 h 5802081"/>
              <a:gd name="connsiteX156" fmla="*/ 7679385 w 8030815"/>
              <a:gd name="connsiteY156" fmla="*/ 1560281 h 5802081"/>
              <a:gd name="connsiteX157" fmla="*/ 7692085 w 8030815"/>
              <a:gd name="connsiteY157" fmla="*/ 1522181 h 5802081"/>
              <a:gd name="connsiteX158" fmla="*/ 7742885 w 8030815"/>
              <a:gd name="connsiteY158" fmla="*/ 1395181 h 5802081"/>
              <a:gd name="connsiteX159" fmla="*/ 7869885 w 8030815"/>
              <a:gd name="connsiteY159" fmla="*/ 1166581 h 5802081"/>
              <a:gd name="connsiteX160" fmla="*/ 7895285 w 8030815"/>
              <a:gd name="connsiteY160" fmla="*/ 1064981 h 5802081"/>
              <a:gd name="connsiteX161" fmla="*/ 7933385 w 8030815"/>
              <a:gd name="connsiteY161" fmla="*/ 950681 h 5802081"/>
              <a:gd name="connsiteX162" fmla="*/ 7946085 w 8030815"/>
              <a:gd name="connsiteY162" fmla="*/ 849081 h 5802081"/>
              <a:gd name="connsiteX163" fmla="*/ 7958785 w 8030815"/>
              <a:gd name="connsiteY163" fmla="*/ 772881 h 5802081"/>
              <a:gd name="connsiteX164" fmla="*/ 7971485 w 8030815"/>
              <a:gd name="connsiteY164" fmla="*/ 417281 h 5802081"/>
              <a:gd name="connsiteX165" fmla="*/ 7984185 w 8030815"/>
              <a:gd name="connsiteY165" fmla="*/ 366481 h 5802081"/>
              <a:gd name="connsiteX166" fmla="*/ 8009585 w 8030815"/>
              <a:gd name="connsiteY166" fmla="*/ 277581 h 5802081"/>
              <a:gd name="connsiteX167" fmla="*/ 8030815 w 8030815"/>
              <a:gd name="connsiteY167" fmla="*/ 0 h 5802081"/>
              <a:gd name="connsiteX168" fmla="*/ 7941916 w 8030815"/>
              <a:gd name="connsiteY168" fmla="*/ 309 h 580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8030815" h="5802081">
                <a:moveTo>
                  <a:pt x="7941916" y="309"/>
                </a:moveTo>
                <a:cubicBezTo>
                  <a:pt x="7915190" y="100851"/>
                  <a:pt x="7894590" y="140352"/>
                  <a:pt x="7882585" y="175981"/>
                </a:cubicBezTo>
                <a:cubicBezTo>
                  <a:pt x="7870580" y="211610"/>
                  <a:pt x="7876386" y="202379"/>
                  <a:pt x="7869885" y="214081"/>
                </a:cubicBezTo>
                <a:cubicBezTo>
                  <a:pt x="7817379" y="308591"/>
                  <a:pt x="7778888" y="330478"/>
                  <a:pt x="7692085" y="417281"/>
                </a:cubicBezTo>
                <a:cubicBezTo>
                  <a:pt x="7494226" y="615140"/>
                  <a:pt x="7716498" y="401170"/>
                  <a:pt x="7590485" y="506181"/>
                </a:cubicBezTo>
                <a:cubicBezTo>
                  <a:pt x="7528143" y="558133"/>
                  <a:pt x="7577684" y="534819"/>
                  <a:pt x="7501585" y="582381"/>
                </a:cubicBezTo>
                <a:cubicBezTo>
                  <a:pt x="7485531" y="592415"/>
                  <a:pt x="7467019" y="598041"/>
                  <a:pt x="7450785" y="607781"/>
                </a:cubicBezTo>
                <a:cubicBezTo>
                  <a:pt x="7424608" y="623487"/>
                  <a:pt x="7399985" y="641648"/>
                  <a:pt x="7374585" y="658581"/>
                </a:cubicBezTo>
                <a:cubicBezTo>
                  <a:pt x="7361885" y="667048"/>
                  <a:pt x="7348211" y="674210"/>
                  <a:pt x="7336485" y="683981"/>
                </a:cubicBezTo>
                <a:cubicBezTo>
                  <a:pt x="7311085" y="705148"/>
                  <a:pt x="7287025" y="728034"/>
                  <a:pt x="7260285" y="747481"/>
                </a:cubicBezTo>
                <a:cubicBezTo>
                  <a:pt x="7240322" y="762000"/>
                  <a:pt x="7218863" y="774542"/>
                  <a:pt x="7196785" y="785581"/>
                </a:cubicBezTo>
                <a:cubicBezTo>
                  <a:pt x="7129052" y="819448"/>
                  <a:pt x="7187167" y="770827"/>
                  <a:pt x="7107885" y="823681"/>
                </a:cubicBezTo>
                <a:cubicBezTo>
                  <a:pt x="7072662" y="847163"/>
                  <a:pt x="7040152" y="874481"/>
                  <a:pt x="7006285" y="899881"/>
                </a:cubicBezTo>
                <a:cubicBezTo>
                  <a:pt x="6972418" y="925281"/>
                  <a:pt x="6934619" y="946147"/>
                  <a:pt x="6904685" y="976081"/>
                </a:cubicBezTo>
                <a:cubicBezTo>
                  <a:pt x="6849131" y="1031635"/>
                  <a:pt x="6881986" y="1004940"/>
                  <a:pt x="6803085" y="1052281"/>
                </a:cubicBezTo>
                <a:cubicBezTo>
                  <a:pt x="6777685" y="1086148"/>
                  <a:pt x="6750367" y="1118658"/>
                  <a:pt x="6726885" y="1153881"/>
                </a:cubicBezTo>
                <a:cubicBezTo>
                  <a:pt x="6709952" y="1179281"/>
                  <a:pt x="6698776" y="1209660"/>
                  <a:pt x="6676085" y="1230081"/>
                </a:cubicBezTo>
                <a:cubicBezTo>
                  <a:pt x="6654977" y="1249078"/>
                  <a:pt x="6623514" y="1252429"/>
                  <a:pt x="6599885" y="1268181"/>
                </a:cubicBezTo>
                <a:cubicBezTo>
                  <a:pt x="6584941" y="1278144"/>
                  <a:pt x="6575583" y="1294783"/>
                  <a:pt x="6561785" y="1306281"/>
                </a:cubicBezTo>
                <a:cubicBezTo>
                  <a:pt x="6550059" y="1316052"/>
                  <a:pt x="6535172" y="1321630"/>
                  <a:pt x="6523685" y="1331681"/>
                </a:cubicBezTo>
                <a:cubicBezTo>
                  <a:pt x="6501157" y="1351393"/>
                  <a:pt x="6483912" y="1376930"/>
                  <a:pt x="6460185" y="1395181"/>
                </a:cubicBezTo>
                <a:cubicBezTo>
                  <a:pt x="6362412" y="1470391"/>
                  <a:pt x="6384881" y="1440026"/>
                  <a:pt x="6307785" y="1484081"/>
                </a:cubicBezTo>
                <a:cubicBezTo>
                  <a:pt x="6294533" y="1491654"/>
                  <a:pt x="6283714" y="1503468"/>
                  <a:pt x="6269685" y="1509481"/>
                </a:cubicBezTo>
                <a:cubicBezTo>
                  <a:pt x="6253642" y="1516357"/>
                  <a:pt x="6235668" y="1517386"/>
                  <a:pt x="6218885" y="1522181"/>
                </a:cubicBezTo>
                <a:cubicBezTo>
                  <a:pt x="6206013" y="1525859"/>
                  <a:pt x="6193485" y="1530648"/>
                  <a:pt x="6180785" y="1534881"/>
                </a:cubicBezTo>
                <a:cubicBezTo>
                  <a:pt x="6147467" y="1568199"/>
                  <a:pt x="6133779" y="1585479"/>
                  <a:pt x="6091885" y="1611081"/>
                </a:cubicBezTo>
                <a:cubicBezTo>
                  <a:pt x="6033640" y="1646675"/>
                  <a:pt x="5981417" y="1701459"/>
                  <a:pt x="5914085" y="1712681"/>
                </a:cubicBezTo>
                <a:cubicBezTo>
                  <a:pt x="5834618" y="1725925"/>
                  <a:pt x="5830170" y="1723719"/>
                  <a:pt x="5748985" y="1750781"/>
                </a:cubicBezTo>
                <a:cubicBezTo>
                  <a:pt x="5623672" y="1792552"/>
                  <a:pt x="5747391" y="1763800"/>
                  <a:pt x="5621985" y="1788881"/>
                </a:cubicBezTo>
                <a:cubicBezTo>
                  <a:pt x="5605052" y="1801581"/>
                  <a:pt x="5590527" y="1818384"/>
                  <a:pt x="5571185" y="1826981"/>
                </a:cubicBezTo>
                <a:cubicBezTo>
                  <a:pt x="5551460" y="1835748"/>
                  <a:pt x="5527971" y="1832304"/>
                  <a:pt x="5507685" y="1839681"/>
                </a:cubicBezTo>
                <a:cubicBezTo>
                  <a:pt x="5480997" y="1849386"/>
                  <a:pt x="5457269" y="1865881"/>
                  <a:pt x="5431485" y="1877781"/>
                </a:cubicBezTo>
                <a:cubicBezTo>
                  <a:pt x="5402212" y="1891291"/>
                  <a:pt x="5369653" y="1898367"/>
                  <a:pt x="5342585" y="1915881"/>
                </a:cubicBezTo>
                <a:cubicBezTo>
                  <a:pt x="5138123" y="2048180"/>
                  <a:pt x="5283563" y="1994822"/>
                  <a:pt x="5177485" y="2030181"/>
                </a:cubicBezTo>
                <a:cubicBezTo>
                  <a:pt x="5004850" y="2289133"/>
                  <a:pt x="5277952" y="1894381"/>
                  <a:pt x="5037785" y="2182581"/>
                </a:cubicBezTo>
                <a:cubicBezTo>
                  <a:pt x="4980297" y="2251567"/>
                  <a:pt x="5014983" y="2240885"/>
                  <a:pt x="4986985" y="2296881"/>
                </a:cubicBezTo>
                <a:cubicBezTo>
                  <a:pt x="4975946" y="2318959"/>
                  <a:pt x="4964516" y="2341276"/>
                  <a:pt x="4948885" y="2360381"/>
                </a:cubicBezTo>
                <a:cubicBezTo>
                  <a:pt x="4837160" y="2496934"/>
                  <a:pt x="4916482" y="2395763"/>
                  <a:pt x="4821885" y="2461981"/>
                </a:cubicBezTo>
                <a:cubicBezTo>
                  <a:pt x="4794798" y="2480942"/>
                  <a:pt x="4771503" y="2504826"/>
                  <a:pt x="4745685" y="2525481"/>
                </a:cubicBezTo>
                <a:cubicBezTo>
                  <a:pt x="4729157" y="2538704"/>
                  <a:pt x="4714777" y="2556347"/>
                  <a:pt x="4694885" y="2563581"/>
                </a:cubicBezTo>
                <a:cubicBezTo>
                  <a:pt x="4666753" y="2573811"/>
                  <a:pt x="4635618" y="2572048"/>
                  <a:pt x="4605985" y="2576281"/>
                </a:cubicBezTo>
                <a:cubicBezTo>
                  <a:pt x="4471343" y="2677262"/>
                  <a:pt x="4668828" y="2536581"/>
                  <a:pt x="4453585" y="2652481"/>
                </a:cubicBezTo>
                <a:cubicBezTo>
                  <a:pt x="4429718" y="2665332"/>
                  <a:pt x="4412007" y="2687338"/>
                  <a:pt x="4390085" y="2703281"/>
                </a:cubicBezTo>
                <a:cubicBezTo>
                  <a:pt x="4365561" y="2721117"/>
                  <a:pt x="4299372" y="2767385"/>
                  <a:pt x="4263085" y="2779481"/>
                </a:cubicBezTo>
                <a:cubicBezTo>
                  <a:pt x="4242599" y="2786310"/>
                  <a:pt x="4185246" y="2790624"/>
                  <a:pt x="4161485" y="2804881"/>
                </a:cubicBezTo>
                <a:cubicBezTo>
                  <a:pt x="4087982" y="2848983"/>
                  <a:pt x="4018468" y="2899463"/>
                  <a:pt x="3945585" y="2944581"/>
                </a:cubicBezTo>
                <a:cubicBezTo>
                  <a:pt x="3929488" y="2954546"/>
                  <a:pt x="3911223" y="2960588"/>
                  <a:pt x="3894785" y="2969981"/>
                </a:cubicBezTo>
                <a:cubicBezTo>
                  <a:pt x="3881533" y="2977554"/>
                  <a:pt x="3870857" y="2989712"/>
                  <a:pt x="3856685" y="2995381"/>
                </a:cubicBezTo>
                <a:cubicBezTo>
                  <a:pt x="3806967" y="3015268"/>
                  <a:pt x="3756234" y="3033194"/>
                  <a:pt x="3704285" y="3046181"/>
                </a:cubicBezTo>
                <a:cubicBezTo>
                  <a:pt x="3687352" y="3050414"/>
                  <a:pt x="3669828" y="3052752"/>
                  <a:pt x="3653485" y="3058881"/>
                </a:cubicBezTo>
                <a:cubicBezTo>
                  <a:pt x="3635758" y="3065528"/>
                  <a:pt x="3620646" y="3078294"/>
                  <a:pt x="3602685" y="3084281"/>
                </a:cubicBezTo>
                <a:cubicBezTo>
                  <a:pt x="3569567" y="3095320"/>
                  <a:pt x="3534720" y="3100338"/>
                  <a:pt x="3501085" y="3109681"/>
                </a:cubicBezTo>
                <a:cubicBezTo>
                  <a:pt x="3458500" y="3121510"/>
                  <a:pt x="3416418" y="3135081"/>
                  <a:pt x="3374085" y="3147781"/>
                </a:cubicBezTo>
                <a:cubicBezTo>
                  <a:pt x="3348685" y="3164714"/>
                  <a:pt x="3325189" y="3184929"/>
                  <a:pt x="3297885" y="3198581"/>
                </a:cubicBezTo>
                <a:cubicBezTo>
                  <a:pt x="3282273" y="3206387"/>
                  <a:pt x="3263035" y="3204192"/>
                  <a:pt x="3247085" y="3211281"/>
                </a:cubicBezTo>
                <a:cubicBezTo>
                  <a:pt x="3224528" y="3221306"/>
                  <a:pt x="3204517" y="3236298"/>
                  <a:pt x="3183585" y="3249381"/>
                </a:cubicBezTo>
                <a:cubicBezTo>
                  <a:pt x="3136779" y="3278635"/>
                  <a:pt x="3082914" y="3299252"/>
                  <a:pt x="3043885" y="3338281"/>
                </a:cubicBezTo>
                <a:cubicBezTo>
                  <a:pt x="2963822" y="3418344"/>
                  <a:pt x="3056449" y="3333750"/>
                  <a:pt x="2929585" y="3414481"/>
                </a:cubicBezTo>
                <a:cubicBezTo>
                  <a:pt x="2906716" y="3429034"/>
                  <a:pt x="2891253" y="3455214"/>
                  <a:pt x="2866085" y="3465281"/>
                </a:cubicBezTo>
                <a:cubicBezTo>
                  <a:pt x="2826001" y="3481315"/>
                  <a:pt x="2779169" y="3474647"/>
                  <a:pt x="2739085" y="3490681"/>
                </a:cubicBezTo>
                <a:cubicBezTo>
                  <a:pt x="2663156" y="3521053"/>
                  <a:pt x="2697212" y="3508872"/>
                  <a:pt x="2637485" y="3528781"/>
                </a:cubicBezTo>
                <a:cubicBezTo>
                  <a:pt x="2574767" y="3591499"/>
                  <a:pt x="2624900" y="3552725"/>
                  <a:pt x="2523185" y="3592281"/>
                </a:cubicBezTo>
                <a:cubicBezTo>
                  <a:pt x="2471894" y="3612228"/>
                  <a:pt x="2421506" y="3634425"/>
                  <a:pt x="2370785" y="3655781"/>
                </a:cubicBezTo>
                <a:cubicBezTo>
                  <a:pt x="2341071" y="3668292"/>
                  <a:pt x="2312471" y="3683686"/>
                  <a:pt x="2281885" y="3693881"/>
                </a:cubicBezTo>
                <a:cubicBezTo>
                  <a:pt x="2227226" y="3712101"/>
                  <a:pt x="2256772" y="3703334"/>
                  <a:pt x="2192985" y="3719281"/>
                </a:cubicBezTo>
                <a:cubicBezTo>
                  <a:pt x="2150039" y="3745049"/>
                  <a:pt x="2115367" y="3770435"/>
                  <a:pt x="2065985" y="3782781"/>
                </a:cubicBezTo>
                <a:cubicBezTo>
                  <a:pt x="2036945" y="3790041"/>
                  <a:pt x="2006506" y="3789964"/>
                  <a:pt x="1977085" y="3795481"/>
                </a:cubicBezTo>
                <a:cubicBezTo>
                  <a:pt x="1938724" y="3802674"/>
                  <a:pt x="1900885" y="3812414"/>
                  <a:pt x="1862785" y="3820881"/>
                </a:cubicBezTo>
                <a:cubicBezTo>
                  <a:pt x="1758219" y="3873164"/>
                  <a:pt x="1870243" y="3824469"/>
                  <a:pt x="1697685" y="3858981"/>
                </a:cubicBezTo>
                <a:cubicBezTo>
                  <a:pt x="1671431" y="3864232"/>
                  <a:pt x="1647573" y="3878361"/>
                  <a:pt x="1621485" y="3884381"/>
                </a:cubicBezTo>
                <a:cubicBezTo>
                  <a:pt x="1592317" y="3891112"/>
                  <a:pt x="1562218" y="3892848"/>
                  <a:pt x="1532585" y="3897081"/>
                </a:cubicBezTo>
                <a:cubicBezTo>
                  <a:pt x="1498334" y="3919915"/>
                  <a:pt x="1495820" y="3926418"/>
                  <a:pt x="1456385" y="3935181"/>
                </a:cubicBezTo>
                <a:cubicBezTo>
                  <a:pt x="1432106" y="3940576"/>
                  <a:pt x="1358303" y="3948532"/>
                  <a:pt x="1329385" y="3960581"/>
                </a:cubicBezTo>
                <a:cubicBezTo>
                  <a:pt x="1294434" y="3975144"/>
                  <a:pt x="1263706" y="3999407"/>
                  <a:pt x="1227785" y="4011381"/>
                </a:cubicBezTo>
                <a:cubicBezTo>
                  <a:pt x="1199387" y="4020847"/>
                  <a:pt x="1168336" y="4018726"/>
                  <a:pt x="1138885" y="4024081"/>
                </a:cubicBezTo>
                <a:cubicBezTo>
                  <a:pt x="1099252" y="4031287"/>
                  <a:pt x="967954" y="4072820"/>
                  <a:pt x="961085" y="4074881"/>
                </a:cubicBezTo>
                <a:cubicBezTo>
                  <a:pt x="948385" y="4083348"/>
                  <a:pt x="937711" y="4096265"/>
                  <a:pt x="922985" y="4100281"/>
                </a:cubicBezTo>
                <a:cubicBezTo>
                  <a:pt x="890057" y="4109261"/>
                  <a:pt x="855463" y="4111088"/>
                  <a:pt x="821385" y="4112981"/>
                </a:cubicBezTo>
                <a:cubicBezTo>
                  <a:pt x="702959" y="4119560"/>
                  <a:pt x="584318" y="4121448"/>
                  <a:pt x="465785" y="4125681"/>
                </a:cubicBezTo>
                <a:cubicBezTo>
                  <a:pt x="440385" y="4129914"/>
                  <a:pt x="415137" y="4135187"/>
                  <a:pt x="389585" y="4138381"/>
                </a:cubicBezTo>
                <a:cubicBezTo>
                  <a:pt x="350734" y="4143237"/>
                  <a:pt x="271018" y="4140514"/>
                  <a:pt x="224485" y="4163781"/>
                </a:cubicBezTo>
                <a:cubicBezTo>
                  <a:pt x="210833" y="4170607"/>
                  <a:pt x="199085" y="4180714"/>
                  <a:pt x="186385" y="4189181"/>
                </a:cubicBezTo>
                <a:cubicBezTo>
                  <a:pt x="177918" y="4201881"/>
                  <a:pt x="167811" y="4213629"/>
                  <a:pt x="160985" y="4227281"/>
                </a:cubicBezTo>
                <a:cubicBezTo>
                  <a:pt x="145633" y="4257984"/>
                  <a:pt x="147792" y="4283628"/>
                  <a:pt x="135585" y="4316181"/>
                </a:cubicBezTo>
                <a:cubicBezTo>
                  <a:pt x="123439" y="4348571"/>
                  <a:pt x="88252" y="4403537"/>
                  <a:pt x="72085" y="4430481"/>
                </a:cubicBezTo>
                <a:cubicBezTo>
                  <a:pt x="76318" y="4553248"/>
                  <a:pt x="84785" y="4675941"/>
                  <a:pt x="84785" y="4798781"/>
                </a:cubicBezTo>
                <a:cubicBezTo>
                  <a:pt x="84785" y="4830286"/>
                  <a:pt x="66596" y="4915125"/>
                  <a:pt x="59385" y="4951181"/>
                </a:cubicBezTo>
                <a:cubicBezTo>
                  <a:pt x="55152" y="5078181"/>
                  <a:pt x="56686" y="5205505"/>
                  <a:pt x="46685" y="5332181"/>
                </a:cubicBezTo>
                <a:cubicBezTo>
                  <a:pt x="30815" y="5533198"/>
                  <a:pt x="-41952" y="5343445"/>
                  <a:pt x="33985" y="5662381"/>
                </a:cubicBezTo>
                <a:cubicBezTo>
                  <a:pt x="38888" y="5682972"/>
                  <a:pt x="66282" y="5690202"/>
                  <a:pt x="84785" y="5700481"/>
                </a:cubicBezTo>
                <a:cubicBezTo>
                  <a:pt x="140634" y="5731508"/>
                  <a:pt x="152152" y="5723673"/>
                  <a:pt x="211785" y="5738581"/>
                </a:cubicBezTo>
                <a:cubicBezTo>
                  <a:pt x="224772" y="5741828"/>
                  <a:pt x="237185" y="5747048"/>
                  <a:pt x="249885" y="5751281"/>
                </a:cubicBezTo>
                <a:lnTo>
                  <a:pt x="503885" y="5738581"/>
                </a:lnTo>
                <a:cubicBezTo>
                  <a:pt x="546335" y="5735751"/>
                  <a:pt x="588341" y="5725881"/>
                  <a:pt x="630885" y="5725881"/>
                </a:cubicBezTo>
                <a:cubicBezTo>
                  <a:pt x="745263" y="5725881"/>
                  <a:pt x="859485" y="5734348"/>
                  <a:pt x="973785" y="5738581"/>
                </a:cubicBezTo>
                <a:cubicBezTo>
                  <a:pt x="1130418" y="5734348"/>
                  <a:pt x="1286994" y="5725881"/>
                  <a:pt x="1443685" y="5725881"/>
                </a:cubicBezTo>
                <a:cubicBezTo>
                  <a:pt x="1515776" y="5725881"/>
                  <a:pt x="1587765" y="5732336"/>
                  <a:pt x="1659585" y="5738581"/>
                </a:cubicBezTo>
                <a:cubicBezTo>
                  <a:pt x="1741705" y="5745722"/>
                  <a:pt x="1723421" y="5753866"/>
                  <a:pt x="1799285" y="5763981"/>
                </a:cubicBezTo>
                <a:cubicBezTo>
                  <a:pt x="1935692" y="5782169"/>
                  <a:pt x="2066454" y="5783052"/>
                  <a:pt x="2205685" y="5789381"/>
                </a:cubicBezTo>
                <a:cubicBezTo>
                  <a:pt x="2235318" y="5785148"/>
                  <a:pt x="2265545" y="5783941"/>
                  <a:pt x="2294585" y="5776681"/>
                </a:cubicBezTo>
                <a:cubicBezTo>
                  <a:pt x="2316702" y="5771152"/>
                  <a:pt x="2335288" y="5751281"/>
                  <a:pt x="2358085" y="5751281"/>
                </a:cubicBezTo>
                <a:cubicBezTo>
                  <a:pt x="2489591" y="5751281"/>
                  <a:pt x="2620552" y="5768214"/>
                  <a:pt x="2751785" y="5776681"/>
                </a:cubicBezTo>
                <a:cubicBezTo>
                  <a:pt x="2815285" y="5768214"/>
                  <a:pt x="2878261" y="5753489"/>
                  <a:pt x="2942285" y="5751281"/>
                </a:cubicBezTo>
                <a:cubicBezTo>
                  <a:pt x="3001667" y="5749233"/>
                  <a:pt x="3061031" y="5757419"/>
                  <a:pt x="3120085" y="5763981"/>
                </a:cubicBezTo>
                <a:cubicBezTo>
                  <a:pt x="3332401" y="5787572"/>
                  <a:pt x="3040410" y="5765299"/>
                  <a:pt x="3208985" y="5789381"/>
                </a:cubicBezTo>
                <a:cubicBezTo>
                  <a:pt x="3255274" y="5795994"/>
                  <a:pt x="3302118" y="5797848"/>
                  <a:pt x="3348685" y="5802081"/>
                </a:cubicBezTo>
                <a:cubicBezTo>
                  <a:pt x="3454518" y="5797848"/>
                  <a:pt x="3560473" y="5795988"/>
                  <a:pt x="3666185" y="5789381"/>
                </a:cubicBezTo>
                <a:cubicBezTo>
                  <a:pt x="3696061" y="5787514"/>
                  <a:pt x="3725382" y="5780394"/>
                  <a:pt x="3755085" y="5776681"/>
                </a:cubicBezTo>
                <a:cubicBezTo>
                  <a:pt x="3793123" y="5771926"/>
                  <a:pt x="3831285" y="5768214"/>
                  <a:pt x="3869385" y="5763981"/>
                </a:cubicBezTo>
                <a:cubicBezTo>
                  <a:pt x="3915014" y="5752574"/>
                  <a:pt x="3947452" y="5743029"/>
                  <a:pt x="3996385" y="5738581"/>
                </a:cubicBezTo>
                <a:cubicBezTo>
                  <a:pt x="4063972" y="5732437"/>
                  <a:pt x="4131852" y="5730114"/>
                  <a:pt x="4199585" y="5725881"/>
                </a:cubicBezTo>
                <a:cubicBezTo>
                  <a:pt x="4592605" y="5756113"/>
                  <a:pt x="4075025" y="5724333"/>
                  <a:pt x="4732985" y="5713181"/>
                </a:cubicBezTo>
                <a:cubicBezTo>
                  <a:pt x="4825089" y="5711620"/>
                  <a:pt x="5267367" y="5732853"/>
                  <a:pt x="5393385" y="5738581"/>
                </a:cubicBezTo>
                <a:lnTo>
                  <a:pt x="5863285" y="5725881"/>
                </a:lnTo>
                <a:cubicBezTo>
                  <a:pt x="5931102" y="5723322"/>
                  <a:pt x="5998875" y="5719060"/>
                  <a:pt x="6066485" y="5713181"/>
                </a:cubicBezTo>
                <a:cubicBezTo>
                  <a:pt x="6096307" y="5710588"/>
                  <a:pt x="6125533" y="5702692"/>
                  <a:pt x="6155385" y="5700481"/>
                </a:cubicBezTo>
                <a:cubicBezTo>
                  <a:pt x="6239926" y="5694219"/>
                  <a:pt x="6324718" y="5692014"/>
                  <a:pt x="6409385" y="5687781"/>
                </a:cubicBezTo>
                <a:cubicBezTo>
                  <a:pt x="6552561" y="5659146"/>
                  <a:pt x="6378116" y="5691690"/>
                  <a:pt x="6612585" y="5662381"/>
                </a:cubicBezTo>
                <a:cubicBezTo>
                  <a:pt x="6634004" y="5659704"/>
                  <a:pt x="6654847" y="5653542"/>
                  <a:pt x="6676085" y="5649681"/>
                </a:cubicBezTo>
                <a:cubicBezTo>
                  <a:pt x="6701420" y="5645075"/>
                  <a:pt x="6727303" y="5643226"/>
                  <a:pt x="6752285" y="5636981"/>
                </a:cubicBezTo>
                <a:cubicBezTo>
                  <a:pt x="6778260" y="5630487"/>
                  <a:pt x="6761693" y="5608739"/>
                  <a:pt x="6828485" y="5611581"/>
                </a:cubicBezTo>
                <a:cubicBezTo>
                  <a:pt x="6895277" y="5614423"/>
                  <a:pt x="7089534" y="5651252"/>
                  <a:pt x="7153038" y="5654033"/>
                </a:cubicBezTo>
                <a:cubicBezTo>
                  <a:pt x="7216542" y="5656814"/>
                  <a:pt x="7204338" y="5673442"/>
                  <a:pt x="7209512" y="5628267"/>
                </a:cubicBezTo>
                <a:cubicBezTo>
                  <a:pt x="7214687" y="5583092"/>
                  <a:pt x="7190439" y="5440795"/>
                  <a:pt x="7184085" y="5382981"/>
                </a:cubicBezTo>
                <a:cubicBezTo>
                  <a:pt x="7179852" y="5349114"/>
                  <a:pt x="7176575" y="5315114"/>
                  <a:pt x="7171385" y="5281381"/>
                </a:cubicBezTo>
                <a:cubicBezTo>
                  <a:pt x="7164936" y="5239461"/>
                  <a:pt x="7156098" y="5207533"/>
                  <a:pt x="7145985" y="5167081"/>
                </a:cubicBezTo>
                <a:cubicBezTo>
                  <a:pt x="7141752" y="5124748"/>
                  <a:pt x="7138562" y="5082297"/>
                  <a:pt x="7133285" y="5040081"/>
                </a:cubicBezTo>
                <a:cubicBezTo>
                  <a:pt x="7130091" y="5014529"/>
                  <a:pt x="7123147" y="4989504"/>
                  <a:pt x="7120585" y="4963881"/>
                </a:cubicBezTo>
                <a:cubicBezTo>
                  <a:pt x="7114673" y="4904758"/>
                  <a:pt x="7113264" y="4845255"/>
                  <a:pt x="7107885" y="4786081"/>
                </a:cubicBezTo>
                <a:cubicBezTo>
                  <a:pt x="7104795" y="4752091"/>
                  <a:pt x="7098954" y="4718402"/>
                  <a:pt x="7095185" y="4684481"/>
                </a:cubicBezTo>
                <a:cubicBezTo>
                  <a:pt x="7078814" y="4537144"/>
                  <a:pt x="7096675" y="4600050"/>
                  <a:pt x="7069785" y="4519381"/>
                </a:cubicBezTo>
                <a:cubicBezTo>
                  <a:pt x="7061313" y="4443137"/>
                  <a:pt x="7058637" y="4400139"/>
                  <a:pt x="7044385" y="4328881"/>
                </a:cubicBezTo>
                <a:cubicBezTo>
                  <a:pt x="7040962" y="4311765"/>
                  <a:pt x="7035342" y="4295148"/>
                  <a:pt x="7031685" y="4278081"/>
                </a:cubicBezTo>
                <a:cubicBezTo>
                  <a:pt x="7022639" y="4235868"/>
                  <a:pt x="7006285" y="4151081"/>
                  <a:pt x="7006285" y="4151081"/>
                </a:cubicBezTo>
                <a:cubicBezTo>
                  <a:pt x="7009261" y="4055862"/>
                  <a:pt x="6970405" y="3814345"/>
                  <a:pt x="7044385" y="3681181"/>
                </a:cubicBezTo>
                <a:cubicBezTo>
                  <a:pt x="7054664" y="3662678"/>
                  <a:pt x="7069785" y="3647314"/>
                  <a:pt x="7082485" y="3630381"/>
                </a:cubicBezTo>
                <a:cubicBezTo>
                  <a:pt x="7083315" y="3627062"/>
                  <a:pt x="7101260" y="3549763"/>
                  <a:pt x="7107885" y="3541481"/>
                </a:cubicBezTo>
                <a:cubicBezTo>
                  <a:pt x="7117420" y="3529562"/>
                  <a:pt x="7133285" y="3524548"/>
                  <a:pt x="7145985" y="3516081"/>
                </a:cubicBezTo>
                <a:cubicBezTo>
                  <a:pt x="7150218" y="3503381"/>
                  <a:pt x="7152184" y="3489683"/>
                  <a:pt x="7158685" y="3477981"/>
                </a:cubicBezTo>
                <a:cubicBezTo>
                  <a:pt x="7173510" y="3451296"/>
                  <a:pt x="7197460" y="3429840"/>
                  <a:pt x="7209485" y="3401781"/>
                </a:cubicBezTo>
                <a:cubicBezTo>
                  <a:pt x="7222185" y="3372148"/>
                  <a:pt x="7232147" y="3341184"/>
                  <a:pt x="7247585" y="3312881"/>
                </a:cubicBezTo>
                <a:cubicBezTo>
                  <a:pt x="7257721" y="3294299"/>
                  <a:pt x="7273944" y="3279693"/>
                  <a:pt x="7285685" y="3262081"/>
                </a:cubicBezTo>
                <a:cubicBezTo>
                  <a:pt x="7329435" y="3196456"/>
                  <a:pt x="7328347" y="3187937"/>
                  <a:pt x="7361885" y="3109681"/>
                </a:cubicBezTo>
                <a:lnTo>
                  <a:pt x="7399985" y="2919181"/>
                </a:lnTo>
                <a:lnTo>
                  <a:pt x="7412685" y="2855681"/>
                </a:lnTo>
                <a:cubicBezTo>
                  <a:pt x="7416918" y="2834514"/>
                  <a:pt x="7418559" y="2812659"/>
                  <a:pt x="7425385" y="2792181"/>
                </a:cubicBezTo>
                <a:lnTo>
                  <a:pt x="7438085" y="2754081"/>
                </a:lnTo>
                <a:cubicBezTo>
                  <a:pt x="7475371" y="2418511"/>
                  <a:pt x="7417896" y="2850531"/>
                  <a:pt x="7488885" y="2538181"/>
                </a:cubicBezTo>
                <a:cubicBezTo>
                  <a:pt x="7502153" y="2479801"/>
                  <a:pt x="7499765" y="2418462"/>
                  <a:pt x="7514285" y="2360381"/>
                </a:cubicBezTo>
                <a:cubicBezTo>
                  <a:pt x="7518518" y="2343448"/>
                  <a:pt x="7523863" y="2326754"/>
                  <a:pt x="7526985" y="2309581"/>
                </a:cubicBezTo>
                <a:cubicBezTo>
                  <a:pt x="7532340" y="2280130"/>
                  <a:pt x="7536847" y="2250480"/>
                  <a:pt x="7539685" y="2220681"/>
                </a:cubicBezTo>
                <a:cubicBezTo>
                  <a:pt x="7547939" y="2134015"/>
                  <a:pt x="7548966" y="2029937"/>
                  <a:pt x="7565085" y="1941281"/>
                </a:cubicBezTo>
                <a:cubicBezTo>
                  <a:pt x="7567480" y="1928110"/>
                  <a:pt x="7574538" y="1916168"/>
                  <a:pt x="7577785" y="1903181"/>
                </a:cubicBezTo>
                <a:cubicBezTo>
                  <a:pt x="7583020" y="1882240"/>
                  <a:pt x="7585802" y="1860753"/>
                  <a:pt x="7590485" y="1839681"/>
                </a:cubicBezTo>
                <a:cubicBezTo>
                  <a:pt x="7599350" y="1799791"/>
                  <a:pt x="7613510" y="1748862"/>
                  <a:pt x="7628585" y="1712681"/>
                </a:cubicBezTo>
                <a:cubicBezTo>
                  <a:pt x="7639507" y="1686467"/>
                  <a:pt x="7653985" y="1661881"/>
                  <a:pt x="7666685" y="1636481"/>
                </a:cubicBezTo>
                <a:cubicBezTo>
                  <a:pt x="7670918" y="1611081"/>
                  <a:pt x="7673799" y="1585418"/>
                  <a:pt x="7679385" y="1560281"/>
                </a:cubicBezTo>
                <a:cubicBezTo>
                  <a:pt x="7682289" y="1547213"/>
                  <a:pt x="7687279" y="1534676"/>
                  <a:pt x="7692085" y="1522181"/>
                </a:cubicBezTo>
                <a:cubicBezTo>
                  <a:pt x="7708452" y="1479626"/>
                  <a:pt x="7721052" y="1435208"/>
                  <a:pt x="7742885" y="1395181"/>
                </a:cubicBezTo>
                <a:cubicBezTo>
                  <a:pt x="7830199" y="1235105"/>
                  <a:pt x="7837955" y="1294299"/>
                  <a:pt x="7869885" y="1166581"/>
                </a:cubicBezTo>
                <a:cubicBezTo>
                  <a:pt x="7878352" y="1132714"/>
                  <a:pt x="7885435" y="1098471"/>
                  <a:pt x="7895285" y="1064981"/>
                </a:cubicBezTo>
                <a:cubicBezTo>
                  <a:pt x="7906617" y="1026452"/>
                  <a:pt x="7933385" y="950681"/>
                  <a:pt x="7933385" y="950681"/>
                </a:cubicBezTo>
                <a:cubicBezTo>
                  <a:pt x="7937618" y="916814"/>
                  <a:pt x="7941258" y="882868"/>
                  <a:pt x="7946085" y="849081"/>
                </a:cubicBezTo>
                <a:cubicBezTo>
                  <a:pt x="7949727" y="823589"/>
                  <a:pt x="7957273" y="798587"/>
                  <a:pt x="7958785" y="772881"/>
                </a:cubicBezTo>
                <a:cubicBezTo>
                  <a:pt x="7965750" y="654477"/>
                  <a:pt x="7964086" y="535659"/>
                  <a:pt x="7971485" y="417281"/>
                </a:cubicBezTo>
                <a:cubicBezTo>
                  <a:pt x="7972574" y="399861"/>
                  <a:pt x="7979390" y="383264"/>
                  <a:pt x="7984185" y="366481"/>
                </a:cubicBezTo>
                <a:cubicBezTo>
                  <a:pt x="7996264" y="324205"/>
                  <a:pt x="8001645" y="325224"/>
                  <a:pt x="8009585" y="277581"/>
                </a:cubicBezTo>
                <a:cubicBezTo>
                  <a:pt x="8018573" y="223650"/>
                  <a:pt x="8025923" y="48916"/>
                  <a:pt x="8030815" y="0"/>
                </a:cubicBezTo>
                <a:lnTo>
                  <a:pt x="7941916" y="309"/>
                </a:lnTo>
                <a:close/>
              </a:path>
            </a:pathLst>
          </a:custGeom>
          <a:gradFill>
            <a:gsLst>
              <a:gs pos="0">
                <a:schemeClr val="tx2">
                  <a:lumMod val="50000"/>
                </a:schemeClr>
              </a:gs>
              <a:gs pos="49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 w="63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1" name="Group 180"/>
          <p:cNvGrpSpPr/>
          <p:nvPr/>
        </p:nvGrpSpPr>
        <p:grpSpPr>
          <a:xfrm>
            <a:off x="2768958" y="1054657"/>
            <a:ext cx="495301" cy="393397"/>
            <a:chOff x="-166688" y="781050"/>
            <a:chExt cx="495301" cy="393397"/>
          </a:xfrm>
        </p:grpSpPr>
        <p:sp>
          <p:nvSpPr>
            <p:cNvPr id="182" name="Rectangle 181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Isosceles Triangle 182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3384908" y="1061007"/>
            <a:ext cx="495301" cy="393397"/>
            <a:chOff x="-166688" y="781050"/>
            <a:chExt cx="495301" cy="393397"/>
          </a:xfrm>
        </p:grpSpPr>
        <p:sp>
          <p:nvSpPr>
            <p:cNvPr id="188" name="Rectangle 187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Isosceles Triangle 188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4000858" y="1168957"/>
            <a:ext cx="495301" cy="393397"/>
            <a:chOff x="-166688" y="781050"/>
            <a:chExt cx="495301" cy="393397"/>
          </a:xfrm>
        </p:grpSpPr>
        <p:sp>
          <p:nvSpPr>
            <p:cNvPr id="194" name="Rectangle 193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Isosceles Triangle 194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4616808" y="972107"/>
            <a:ext cx="495301" cy="393397"/>
            <a:chOff x="-166688" y="781050"/>
            <a:chExt cx="495301" cy="393397"/>
          </a:xfrm>
        </p:grpSpPr>
        <p:sp>
          <p:nvSpPr>
            <p:cNvPr id="200" name="Rectangle 199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Isosceles Triangle 200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3047888" y="1175307"/>
            <a:ext cx="308915" cy="501347"/>
            <a:chOff x="-571500" y="673100"/>
            <a:chExt cx="308915" cy="501347"/>
          </a:xfrm>
        </p:grpSpPr>
        <p:sp>
          <p:nvSpPr>
            <p:cNvPr id="206" name="Freeform 205"/>
            <p:cNvSpPr/>
            <p:nvPr/>
          </p:nvSpPr>
          <p:spPr>
            <a:xfrm>
              <a:off x="-508799" y="913868"/>
              <a:ext cx="179384" cy="260579"/>
            </a:xfrm>
            <a:custGeom>
              <a:avLst/>
              <a:gdLst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57150 w 177800"/>
                <a:gd name="connsiteY14" fmla="*/ 285750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82105 w 177800"/>
                <a:gd name="connsiteY14" fmla="*/ 264447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8292"/>
                <a:gd name="connsiteX1" fmla="*/ 44450 w 177800"/>
                <a:gd name="connsiteY1" fmla="*/ 209550 h 288292"/>
                <a:gd name="connsiteX2" fmla="*/ 63500 w 177800"/>
                <a:gd name="connsiteY2" fmla="*/ 120650 h 288292"/>
                <a:gd name="connsiteX3" fmla="*/ 76200 w 177800"/>
                <a:gd name="connsiteY3" fmla="*/ 0 h 288292"/>
                <a:gd name="connsiteX4" fmla="*/ 76200 w 177800"/>
                <a:gd name="connsiteY4" fmla="*/ 0 h 288292"/>
                <a:gd name="connsiteX5" fmla="*/ 146050 w 177800"/>
                <a:gd name="connsiteY5" fmla="*/ 12700 h 288292"/>
                <a:gd name="connsiteX6" fmla="*/ 152400 w 177800"/>
                <a:gd name="connsiteY6" fmla="*/ 95250 h 288292"/>
                <a:gd name="connsiteX7" fmla="*/ 165100 w 177800"/>
                <a:gd name="connsiteY7" fmla="*/ 152400 h 288292"/>
                <a:gd name="connsiteX8" fmla="*/ 152400 w 177800"/>
                <a:gd name="connsiteY8" fmla="*/ 228600 h 288292"/>
                <a:gd name="connsiteX9" fmla="*/ 177800 w 177800"/>
                <a:gd name="connsiteY9" fmla="*/ 260350 h 288292"/>
                <a:gd name="connsiteX10" fmla="*/ 177800 w 177800"/>
                <a:gd name="connsiteY10" fmla="*/ 273050 h 288292"/>
                <a:gd name="connsiteX11" fmla="*/ 120650 w 177800"/>
                <a:gd name="connsiteY11" fmla="*/ 260350 h 288292"/>
                <a:gd name="connsiteX12" fmla="*/ 120650 w 177800"/>
                <a:gd name="connsiteY12" fmla="*/ 285750 h 288292"/>
                <a:gd name="connsiteX13" fmla="*/ 70741 w 177800"/>
                <a:gd name="connsiteY13" fmla="*/ 287880 h 288292"/>
                <a:gd name="connsiteX14" fmla="*/ 82105 w 177800"/>
                <a:gd name="connsiteY14" fmla="*/ 264447 h 288292"/>
                <a:gd name="connsiteX15" fmla="*/ 69850 w 177800"/>
                <a:gd name="connsiteY15" fmla="*/ 228600 h 288292"/>
                <a:gd name="connsiteX16" fmla="*/ 0 w 177800"/>
                <a:gd name="connsiteY16" fmla="*/ 266700 h 288292"/>
                <a:gd name="connsiteX0" fmla="*/ 0 w 177800"/>
                <a:gd name="connsiteY0" fmla="*/ 266700 h 294117"/>
                <a:gd name="connsiteX1" fmla="*/ 44450 w 177800"/>
                <a:gd name="connsiteY1" fmla="*/ 209550 h 294117"/>
                <a:gd name="connsiteX2" fmla="*/ 63500 w 177800"/>
                <a:gd name="connsiteY2" fmla="*/ 120650 h 294117"/>
                <a:gd name="connsiteX3" fmla="*/ 76200 w 177800"/>
                <a:gd name="connsiteY3" fmla="*/ 0 h 294117"/>
                <a:gd name="connsiteX4" fmla="*/ 76200 w 177800"/>
                <a:gd name="connsiteY4" fmla="*/ 0 h 294117"/>
                <a:gd name="connsiteX5" fmla="*/ 146050 w 177800"/>
                <a:gd name="connsiteY5" fmla="*/ 12700 h 294117"/>
                <a:gd name="connsiteX6" fmla="*/ 152400 w 177800"/>
                <a:gd name="connsiteY6" fmla="*/ 95250 h 294117"/>
                <a:gd name="connsiteX7" fmla="*/ 165100 w 177800"/>
                <a:gd name="connsiteY7" fmla="*/ 152400 h 294117"/>
                <a:gd name="connsiteX8" fmla="*/ 152400 w 177800"/>
                <a:gd name="connsiteY8" fmla="*/ 228600 h 294117"/>
                <a:gd name="connsiteX9" fmla="*/ 177800 w 177800"/>
                <a:gd name="connsiteY9" fmla="*/ 260350 h 294117"/>
                <a:gd name="connsiteX10" fmla="*/ 177800 w 177800"/>
                <a:gd name="connsiteY10" fmla="*/ 273050 h 294117"/>
                <a:gd name="connsiteX11" fmla="*/ 120650 w 177800"/>
                <a:gd name="connsiteY11" fmla="*/ 260350 h 294117"/>
                <a:gd name="connsiteX12" fmla="*/ 167440 w 177800"/>
                <a:gd name="connsiteY12" fmla="*/ 292142 h 294117"/>
                <a:gd name="connsiteX13" fmla="*/ 70741 w 177800"/>
                <a:gd name="connsiteY13" fmla="*/ 287880 h 294117"/>
                <a:gd name="connsiteX14" fmla="*/ 82105 w 177800"/>
                <a:gd name="connsiteY14" fmla="*/ 264447 h 294117"/>
                <a:gd name="connsiteX15" fmla="*/ 69850 w 177800"/>
                <a:gd name="connsiteY15" fmla="*/ 228600 h 294117"/>
                <a:gd name="connsiteX16" fmla="*/ 0 w 177800"/>
                <a:gd name="connsiteY16" fmla="*/ 266700 h 29411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82105 w 177800"/>
                <a:gd name="connsiteY15" fmla="*/ 264447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66508 w 177800"/>
                <a:gd name="connsiteY15" fmla="*/ 253795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233947"/>
                <a:gd name="connsiteY0" fmla="*/ 266700 h 292177"/>
                <a:gd name="connsiteX1" fmla="*/ 44450 w 233947"/>
                <a:gd name="connsiteY1" fmla="*/ 209550 h 292177"/>
                <a:gd name="connsiteX2" fmla="*/ 63500 w 233947"/>
                <a:gd name="connsiteY2" fmla="*/ 120650 h 292177"/>
                <a:gd name="connsiteX3" fmla="*/ 76200 w 233947"/>
                <a:gd name="connsiteY3" fmla="*/ 0 h 292177"/>
                <a:gd name="connsiteX4" fmla="*/ 76200 w 233947"/>
                <a:gd name="connsiteY4" fmla="*/ 0 h 292177"/>
                <a:gd name="connsiteX5" fmla="*/ 146050 w 233947"/>
                <a:gd name="connsiteY5" fmla="*/ 12700 h 292177"/>
                <a:gd name="connsiteX6" fmla="*/ 152400 w 233947"/>
                <a:gd name="connsiteY6" fmla="*/ 95250 h 292177"/>
                <a:gd name="connsiteX7" fmla="*/ 165100 w 233947"/>
                <a:gd name="connsiteY7" fmla="*/ 152400 h 292177"/>
                <a:gd name="connsiteX8" fmla="*/ 152400 w 233947"/>
                <a:gd name="connsiteY8" fmla="*/ 228600 h 292177"/>
                <a:gd name="connsiteX9" fmla="*/ 233947 w 233947"/>
                <a:gd name="connsiteY9" fmla="*/ 273131 h 292177"/>
                <a:gd name="connsiteX10" fmla="*/ 177800 w 233947"/>
                <a:gd name="connsiteY10" fmla="*/ 273050 h 292177"/>
                <a:gd name="connsiteX11" fmla="*/ 120650 w 233947"/>
                <a:gd name="connsiteY11" fmla="*/ 260350 h 292177"/>
                <a:gd name="connsiteX12" fmla="*/ 167440 w 233947"/>
                <a:gd name="connsiteY12" fmla="*/ 292142 h 292177"/>
                <a:gd name="connsiteX13" fmla="*/ 106057 w 233947"/>
                <a:gd name="connsiteY13" fmla="*/ 266998 h 292177"/>
                <a:gd name="connsiteX14" fmla="*/ 70741 w 233947"/>
                <a:gd name="connsiteY14" fmla="*/ 287880 h 292177"/>
                <a:gd name="connsiteX15" fmla="*/ 66508 w 233947"/>
                <a:gd name="connsiteY15" fmla="*/ 253795 h 292177"/>
                <a:gd name="connsiteX16" fmla="*/ 69850 w 233947"/>
                <a:gd name="connsiteY16" fmla="*/ 228600 h 292177"/>
                <a:gd name="connsiteX17" fmla="*/ 0 w 233947"/>
                <a:gd name="connsiteY17" fmla="*/ 266700 h 292177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73050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33908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46385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69850 w 233947"/>
                <a:gd name="connsiteY17" fmla="*/ 228600 h 288023"/>
                <a:gd name="connsiteX18" fmla="*/ 0 w 233947"/>
                <a:gd name="connsiteY18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57373 w 233947"/>
                <a:gd name="connsiteY17" fmla="*/ 243511 h 288023"/>
                <a:gd name="connsiteX18" fmla="*/ 0 w 233947"/>
                <a:gd name="connsiteY18" fmla="*/ 266700 h 288023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20650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33127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96433"/>
                <a:gd name="connsiteX1" fmla="*/ 44450 w 233947"/>
                <a:gd name="connsiteY1" fmla="*/ 209550 h 296433"/>
                <a:gd name="connsiteX2" fmla="*/ 68625 w 233947"/>
                <a:gd name="connsiteY2" fmla="*/ 166875 h 296433"/>
                <a:gd name="connsiteX3" fmla="*/ 63500 w 233947"/>
                <a:gd name="connsiteY3" fmla="*/ 120650 h 296433"/>
                <a:gd name="connsiteX4" fmla="*/ 76200 w 233947"/>
                <a:gd name="connsiteY4" fmla="*/ 0 h 296433"/>
                <a:gd name="connsiteX5" fmla="*/ 76200 w 233947"/>
                <a:gd name="connsiteY5" fmla="*/ 0 h 296433"/>
                <a:gd name="connsiteX6" fmla="*/ 146050 w 233947"/>
                <a:gd name="connsiteY6" fmla="*/ 12700 h 296433"/>
                <a:gd name="connsiteX7" fmla="*/ 152400 w 233947"/>
                <a:gd name="connsiteY7" fmla="*/ 95250 h 296433"/>
                <a:gd name="connsiteX8" fmla="*/ 146385 w 233947"/>
                <a:gd name="connsiteY8" fmla="*/ 150270 h 296433"/>
                <a:gd name="connsiteX9" fmla="*/ 152400 w 233947"/>
                <a:gd name="connsiteY9" fmla="*/ 228600 h 296433"/>
                <a:gd name="connsiteX10" fmla="*/ 233947 w 233947"/>
                <a:gd name="connsiteY10" fmla="*/ 273131 h 296433"/>
                <a:gd name="connsiteX11" fmla="*/ 177800 w 233947"/>
                <a:gd name="connsiteY11" fmla="*/ 253877 h 296433"/>
                <a:gd name="connsiteX12" fmla="*/ 133127 w 233947"/>
                <a:gd name="connsiteY12" fmla="*/ 260350 h 296433"/>
                <a:gd name="connsiteX13" fmla="*/ 145604 w 233947"/>
                <a:gd name="connsiteY13" fmla="*/ 296403 h 296433"/>
                <a:gd name="connsiteX14" fmla="*/ 106057 w 233947"/>
                <a:gd name="connsiteY14" fmla="*/ 266998 h 296433"/>
                <a:gd name="connsiteX15" fmla="*/ 42668 w 233947"/>
                <a:gd name="connsiteY15" fmla="*/ 285750 h 296433"/>
                <a:gd name="connsiteX16" fmla="*/ 66508 w 233947"/>
                <a:gd name="connsiteY16" fmla="*/ 253795 h 296433"/>
                <a:gd name="connsiteX17" fmla="*/ 57373 w 233947"/>
                <a:gd name="connsiteY17" fmla="*/ 243511 h 296433"/>
                <a:gd name="connsiteX18" fmla="*/ 0 w 233947"/>
                <a:gd name="connsiteY18" fmla="*/ 266700 h 296433"/>
                <a:gd name="connsiteX0" fmla="*/ 0 w 233947"/>
                <a:gd name="connsiteY0" fmla="*/ 266700 h 296454"/>
                <a:gd name="connsiteX1" fmla="*/ 44450 w 233947"/>
                <a:gd name="connsiteY1" fmla="*/ 209550 h 296454"/>
                <a:gd name="connsiteX2" fmla="*/ 68625 w 233947"/>
                <a:gd name="connsiteY2" fmla="*/ 166875 h 296454"/>
                <a:gd name="connsiteX3" fmla="*/ 63500 w 233947"/>
                <a:gd name="connsiteY3" fmla="*/ 120650 h 296454"/>
                <a:gd name="connsiteX4" fmla="*/ 76200 w 233947"/>
                <a:gd name="connsiteY4" fmla="*/ 0 h 296454"/>
                <a:gd name="connsiteX5" fmla="*/ 76200 w 233947"/>
                <a:gd name="connsiteY5" fmla="*/ 0 h 296454"/>
                <a:gd name="connsiteX6" fmla="*/ 146050 w 233947"/>
                <a:gd name="connsiteY6" fmla="*/ 12700 h 296454"/>
                <a:gd name="connsiteX7" fmla="*/ 152400 w 233947"/>
                <a:gd name="connsiteY7" fmla="*/ 95250 h 296454"/>
                <a:gd name="connsiteX8" fmla="*/ 146385 w 233947"/>
                <a:gd name="connsiteY8" fmla="*/ 150270 h 296454"/>
                <a:gd name="connsiteX9" fmla="*/ 152400 w 233947"/>
                <a:gd name="connsiteY9" fmla="*/ 228600 h 296454"/>
                <a:gd name="connsiteX10" fmla="*/ 233947 w 233947"/>
                <a:gd name="connsiteY10" fmla="*/ 273131 h 296454"/>
                <a:gd name="connsiteX11" fmla="*/ 177800 w 233947"/>
                <a:gd name="connsiteY11" fmla="*/ 253877 h 296454"/>
                <a:gd name="connsiteX12" fmla="*/ 145604 w 233947"/>
                <a:gd name="connsiteY12" fmla="*/ 258219 h 296454"/>
                <a:gd name="connsiteX13" fmla="*/ 145604 w 233947"/>
                <a:gd name="connsiteY13" fmla="*/ 296403 h 296454"/>
                <a:gd name="connsiteX14" fmla="*/ 106057 w 233947"/>
                <a:gd name="connsiteY14" fmla="*/ 266998 h 296454"/>
                <a:gd name="connsiteX15" fmla="*/ 42668 w 233947"/>
                <a:gd name="connsiteY15" fmla="*/ 285750 h 296454"/>
                <a:gd name="connsiteX16" fmla="*/ 66508 w 233947"/>
                <a:gd name="connsiteY16" fmla="*/ 253795 h 296454"/>
                <a:gd name="connsiteX17" fmla="*/ 57373 w 233947"/>
                <a:gd name="connsiteY17" fmla="*/ 243511 h 296454"/>
                <a:gd name="connsiteX18" fmla="*/ 0 w 233947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85335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97812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5782" h="296454">
                  <a:moveTo>
                    <a:pt x="0" y="266700"/>
                  </a:moveTo>
                  <a:lnTo>
                    <a:pt x="66285" y="209550"/>
                  </a:lnTo>
                  <a:cubicBezTo>
                    <a:pt x="70184" y="194615"/>
                    <a:pt x="86561" y="181810"/>
                    <a:pt x="90460" y="166875"/>
                  </a:cubicBezTo>
                  <a:lnTo>
                    <a:pt x="97812" y="120650"/>
                  </a:lnTo>
                  <a:cubicBezTo>
                    <a:pt x="97886" y="80433"/>
                    <a:pt x="97998" y="20108"/>
                    <a:pt x="98035" y="0"/>
                  </a:cubicBezTo>
                  <a:lnTo>
                    <a:pt x="98035" y="0"/>
                  </a:lnTo>
                  <a:lnTo>
                    <a:pt x="167885" y="12700"/>
                  </a:lnTo>
                  <a:lnTo>
                    <a:pt x="174235" y="95250"/>
                  </a:lnTo>
                  <a:lnTo>
                    <a:pt x="168220" y="150270"/>
                  </a:lnTo>
                  <a:lnTo>
                    <a:pt x="174235" y="228600"/>
                  </a:lnTo>
                  <a:lnTo>
                    <a:pt x="255782" y="273131"/>
                  </a:lnTo>
                  <a:lnTo>
                    <a:pt x="199635" y="253877"/>
                  </a:lnTo>
                  <a:lnTo>
                    <a:pt x="167439" y="258219"/>
                  </a:lnTo>
                  <a:cubicBezTo>
                    <a:pt x="167439" y="266686"/>
                    <a:pt x="174030" y="294940"/>
                    <a:pt x="167439" y="296403"/>
                  </a:cubicBezTo>
                  <a:cubicBezTo>
                    <a:pt x="160848" y="297866"/>
                    <a:pt x="144008" y="267708"/>
                    <a:pt x="127892" y="266998"/>
                  </a:cubicBezTo>
                  <a:cubicBezTo>
                    <a:pt x="111776" y="266288"/>
                    <a:pt x="71094" y="287950"/>
                    <a:pt x="64503" y="285750"/>
                  </a:cubicBezTo>
                  <a:cubicBezTo>
                    <a:pt x="57912" y="283550"/>
                    <a:pt x="84555" y="261606"/>
                    <a:pt x="88343" y="253795"/>
                  </a:cubicBezTo>
                  <a:lnTo>
                    <a:pt x="79208" y="243511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rgbClr val="A45D28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7" name="Group 206"/>
            <p:cNvGrpSpPr/>
            <p:nvPr/>
          </p:nvGrpSpPr>
          <p:grpSpPr>
            <a:xfrm>
              <a:off x="-571500" y="673100"/>
              <a:ext cx="308915" cy="333362"/>
              <a:chOff x="-571500" y="587223"/>
              <a:chExt cx="404812" cy="419239"/>
            </a:xfrm>
          </p:grpSpPr>
          <p:sp>
            <p:nvSpPr>
              <p:cNvPr id="208" name="Cloud 207"/>
              <p:cNvSpPr/>
              <p:nvPr/>
            </p:nvSpPr>
            <p:spPr>
              <a:xfrm>
                <a:off x="-571500" y="587223"/>
                <a:ext cx="404812" cy="419239"/>
              </a:xfrm>
              <a:prstGeom prst="cloud">
                <a:avLst/>
              </a:prstGeom>
              <a:solidFill>
                <a:srgbClr val="00CC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Freeform 208"/>
              <p:cNvSpPr/>
              <p:nvPr/>
            </p:nvSpPr>
            <p:spPr>
              <a:xfrm>
                <a:off x="-481013" y="673100"/>
                <a:ext cx="218428" cy="232239"/>
              </a:xfrm>
              <a:custGeom>
                <a:avLst/>
                <a:gdLst>
                  <a:gd name="connsiteX0" fmla="*/ 111919 w 202926"/>
                  <a:gd name="connsiteY0" fmla="*/ 203051 h 236852"/>
                  <a:gd name="connsiteX1" fmla="*/ 100013 w 202926"/>
                  <a:gd name="connsiteY1" fmla="*/ 195907 h 236852"/>
                  <a:gd name="connsiteX2" fmla="*/ 95250 w 202926"/>
                  <a:gd name="connsiteY2" fmla="*/ 184001 h 236852"/>
                  <a:gd name="connsiteX3" fmla="*/ 80963 w 202926"/>
                  <a:gd name="connsiteY3" fmla="*/ 167332 h 236852"/>
                  <a:gd name="connsiteX4" fmla="*/ 71438 w 202926"/>
                  <a:gd name="connsiteY4" fmla="*/ 162569 h 236852"/>
                  <a:gd name="connsiteX5" fmla="*/ 64294 w 202926"/>
                  <a:gd name="connsiteY5" fmla="*/ 155426 h 236852"/>
                  <a:gd name="connsiteX6" fmla="*/ 50007 w 202926"/>
                  <a:gd name="connsiteY6" fmla="*/ 145901 h 236852"/>
                  <a:gd name="connsiteX7" fmla="*/ 35719 w 202926"/>
                  <a:gd name="connsiteY7" fmla="*/ 122088 h 236852"/>
                  <a:gd name="connsiteX8" fmla="*/ 21432 w 202926"/>
                  <a:gd name="connsiteY8" fmla="*/ 107801 h 236852"/>
                  <a:gd name="connsiteX9" fmla="*/ 7144 w 202926"/>
                  <a:gd name="connsiteY9" fmla="*/ 98276 h 236852"/>
                  <a:gd name="connsiteX10" fmla="*/ 0 w 202926"/>
                  <a:gd name="connsiteY10" fmla="*/ 93513 h 236852"/>
                  <a:gd name="connsiteX11" fmla="*/ 7144 w 202926"/>
                  <a:gd name="connsiteY11" fmla="*/ 95894 h 236852"/>
                  <a:gd name="connsiteX12" fmla="*/ 19050 w 202926"/>
                  <a:gd name="connsiteY12" fmla="*/ 105419 h 236852"/>
                  <a:gd name="connsiteX13" fmla="*/ 33338 w 202926"/>
                  <a:gd name="connsiteY13" fmla="*/ 114944 h 236852"/>
                  <a:gd name="connsiteX14" fmla="*/ 47625 w 202926"/>
                  <a:gd name="connsiteY14" fmla="*/ 133994 h 236852"/>
                  <a:gd name="connsiteX15" fmla="*/ 52388 w 202926"/>
                  <a:gd name="connsiteY15" fmla="*/ 126851 h 236852"/>
                  <a:gd name="connsiteX16" fmla="*/ 47625 w 202926"/>
                  <a:gd name="connsiteY16" fmla="*/ 50651 h 236852"/>
                  <a:gd name="connsiteX17" fmla="*/ 50007 w 202926"/>
                  <a:gd name="connsiteY17" fmla="*/ 72082 h 236852"/>
                  <a:gd name="connsiteX18" fmla="*/ 54769 w 202926"/>
                  <a:gd name="connsiteY18" fmla="*/ 91132 h 236852"/>
                  <a:gd name="connsiteX19" fmla="*/ 52388 w 202926"/>
                  <a:gd name="connsiteY19" fmla="*/ 107801 h 236852"/>
                  <a:gd name="connsiteX20" fmla="*/ 47625 w 202926"/>
                  <a:gd name="connsiteY20" fmla="*/ 114944 h 236852"/>
                  <a:gd name="connsiteX21" fmla="*/ 54769 w 202926"/>
                  <a:gd name="connsiteY21" fmla="*/ 153044 h 236852"/>
                  <a:gd name="connsiteX22" fmla="*/ 61913 w 202926"/>
                  <a:gd name="connsiteY22" fmla="*/ 155426 h 236852"/>
                  <a:gd name="connsiteX23" fmla="*/ 69057 w 202926"/>
                  <a:gd name="connsiteY23" fmla="*/ 160188 h 236852"/>
                  <a:gd name="connsiteX24" fmla="*/ 73819 w 202926"/>
                  <a:gd name="connsiteY24" fmla="*/ 167332 h 236852"/>
                  <a:gd name="connsiteX25" fmla="*/ 80963 w 202926"/>
                  <a:gd name="connsiteY25" fmla="*/ 172094 h 236852"/>
                  <a:gd name="connsiteX26" fmla="*/ 90488 w 202926"/>
                  <a:gd name="connsiteY26" fmla="*/ 186382 h 236852"/>
                  <a:gd name="connsiteX27" fmla="*/ 95250 w 202926"/>
                  <a:gd name="connsiteY27" fmla="*/ 195907 h 236852"/>
                  <a:gd name="connsiteX28" fmla="*/ 100013 w 202926"/>
                  <a:gd name="connsiteY28" fmla="*/ 210194 h 236852"/>
                  <a:gd name="connsiteX29" fmla="*/ 109538 w 202926"/>
                  <a:gd name="connsiteY29" fmla="*/ 174476 h 236852"/>
                  <a:gd name="connsiteX30" fmla="*/ 111919 w 202926"/>
                  <a:gd name="connsiteY30" fmla="*/ 157807 h 236852"/>
                  <a:gd name="connsiteX31" fmla="*/ 114300 w 202926"/>
                  <a:gd name="connsiteY31" fmla="*/ 148282 h 236852"/>
                  <a:gd name="connsiteX32" fmla="*/ 119063 w 202926"/>
                  <a:gd name="connsiteY32" fmla="*/ 133994 h 236852"/>
                  <a:gd name="connsiteX33" fmla="*/ 123825 w 202926"/>
                  <a:gd name="connsiteY33" fmla="*/ 107801 h 236852"/>
                  <a:gd name="connsiteX34" fmla="*/ 130969 w 202926"/>
                  <a:gd name="connsiteY34" fmla="*/ 98276 h 236852"/>
                  <a:gd name="connsiteX35" fmla="*/ 133350 w 202926"/>
                  <a:gd name="connsiteY35" fmla="*/ 88751 h 236852"/>
                  <a:gd name="connsiteX36" fmla="*/ 142875 w 202926"/>
                  <a:gd name="connsiteY36" fmla="*/ 72082 h 236852"/>
                  <a:gd name="connsiteX37" fmla="*/ 147638 w 202926"/>
                  <a:gd name="connsiteY37" fmla="*/ 45888 h 236852"/>
                  <a:gd name="connsiteX38" fmla="*/ 154782 w 202926"/>
                  <a:gd name="connsiteY38" fmla="*/ 38744 h 236852"/>
                  <a:gd name="connsiteX39" fmla="*/ 157163 w 202926"/>
                  <a:gd name="connsiteY39" fmla="*/ 10169 h 236852"/>
                  <a:gd name="connsiteX40" fmla="*/ 161925 w 202926"/>
                  <a:gd name="connsiteY40" fmla="*/ 644 h 236852"/>
                  <a:gd name="connsiteX41" fmla="*/ 157163 w 202926"/>
                  <a:gd name="connsiteY41" fmla="*/ 7788 h 236852"/>
                  <a:gd name="connsiteX42" fmla="*/ 154782 w 202926"/>
                  <a:gd name="connsiteY42" fmla="*/ 14932 h 236852"/>
                  <a:gd name="connsiteX43" fmla="*/ 150019 w 202926"/>
                  <a:gd name="connsiteY43" fmla="*/ 69701 h 236852"/>
                  <a:gd name="connsiteX44" fmla="*/ 147638 w 202926"/>
                  <a:gd name="connsiteY44" fmla="*/ 76844 h 236852"/>
                  <a:gd name="connsiteX45" fmla="*/ 140494 w 202926"/>
                  <a:gd name="connsiteY45" fmla="*/ 83988 h 236852"/>
                  <a:gd name="connsiteX46" fmla="*/ 138113 w 202926"/>
                  <a:gd name="connsiteY46" fmla="*/ 93513 h 236852"/>
                  <a:gd name="connsiteX47" fmla="*/ 133350 w 202926"/>
                  <a:gd name="connsiteY47" fmla="*/ 100657 h 236852"/>
                  <a:gd name="connsiteX48" fmla="*/ 140494 w 202926"/>
                  <a:gd name="connsiteY48" fmla="*/ 95894 h 236852"/>
                  <a:gd name="connsiteX49" fmla="*/ 154782 w 202926"/>
                  <a:gd name="connsiteY49" fmla="*/ 83988 h 236852"/>
                  <a:gd name="connsiteX50" fmla="*/ 169069 w 202926"/>
                  <a:gd name="connsiteY50" fmla="*/ 79226 h 236852"/>
                  <a:gd name="connsiteX51" fmla="*/ 188119 w 202926"/>
                  <a:gd name="connsiteY51" fmla="*/ 74463 h 236852"/>
                  <a:gd name="connsiteX52" fmla="*/ 202407 w 202926"/>
                  <a:gd name="connsiteY52" fmla="*/ 72082 h 236852"/>
                  <a:gd name="connsiteX53" fmla="*/ 195263 w 202926"/>
                  <a:gd name="connsiteY53" fmla="*/ 74463 h 236852"/>
                  <a:gd name="connsiteX54" fmla="*/ 188119 w 202926"/>
                  <a:gd name="connsiteY54" fmla="*/ 79226 h 236852"/>
                  <a:gd name="connsiteX55" fmla="*/ 180975 w 202926"/>
                  <a:gd name="connsiteY55" fmla="*/ 81607 h 236852"/>
                  <a:gd name="connsiteX56" fmla="*/ 185738 w 202926"/>
                  <a:gd name="connsiteY56" fmla="*/ 67319 h 236852"/>
                  <a:gd name="connsiteX57" fmla="*/ 188119 w 202926"/>
                  <a:gd name="connsiteY57" fmla="*/ 60176 h 236852"/>
                  <a:gd name="connsiteX58" fmla="*/ 180975 w 202926"/>
                  <a:gd name="connsiteY58" fmla="*/ 67319 h 236852"/>
                  <a:gd name="connsiteX59" fmla="*/ 176213 w 202926"/>
                  <a:gd name="connsiteY59" fmla="*/ 74463 h 236852"/>
                  <a:gd name="connsiteX60" fmla="*/ 154782 w 202926"/>
                  <a:gd name="connsiteY60" fmla="*/ 86369 h 236852"/>
                  <a:gd name="connsiteX61" fmla="*/ 145257 w 202926"/>
                  <a:gd name="connsiteY61" fmla="*/ 88751 h 236852"/>
                  <a:gd name="connsiteX62" fmla="*/ 135732 w 202926"/>
                  <a:gd name="connsiteY62" fmla="*/ 95894 h 236852"/>
                  <a:gd name="connsiteX63" fmla="*/ 126207 w 202926"/>
                  <a:gd name="connsiteY63" fmla="*/ 98276 h 236852"/>
                  <a:gd name="connsiteX64" fmla="*/ 121444 w 202926"/>
                  <a:gd name="connsiteY64" fmla="*/ 105419 h 236852"/>
                  <a:gd name="connsiteX65" fmla="*/ 119063 w 202926"/>
                  <a:gd name="connsiteY65" fmla="*/ 129232 h 236852"/>
                  <a:gd name="connsiteX66" fmla="*/ 116682 w 202926"/>
                  <a:gd name="connsiteY66" fmla="*/ 143519 h 236852"/>
                  <a:gd name="connsiteX67" fmla="*/ 121444 w 202926"/>
                  <a:gd name="connsiteY67" fmla="*/ 153044 h 236852"/>
                  <a:gd name="connsiteX68" fmla="*/ 145257 w 202926"/>
                  <a:gd name="connsiteY68" fmla="*/ 148282 h 236852"/>
                  <a:gd name="connsiteX69" fmla="*/ 178594 w 202926"/>
                  <a:gd name="connsiteY69" fmla="*/ 141138 h 236852"/>
                  <a:gd name="connsiteX70" fmla="*/ 200025 w 202926"/>
                  <a:gd name="connsiteY70" fmla="*/ 145901 h 236852"/>
                  <a:gd name="connsiteX71" fmla="*/ 190500 w 202926"/>
                  <a:gd name="connsiteY71" fmla="*/ 148282 h 236852"/>
                  <a:gd name="connsiteX72" fmla="*/ 166688 w 202926"/>
                  <a:gd name="connsiteY72" fmla="*/ 155426 h 236852"/>
                  <a:gd name="connsiteX73" fmla="*/ 109538 w 202926"/>
                  <a:gd name="connsiteY73" fmla="*/ 162569 h 236852"/>
                  <a:gd name="connsiteX74" fmla="*/ 107157 w 202926"/>
                  <a:gd name="connsiteY74" fmla="*/ 222101 h 236852"/>
                  <a:gd name="connsiteX75" fmla="*/ 102394 w 202926"/>
                  <a:gd name="connsiteY75" fmla="*/ 236388 h 236852"/>
                  <a:gd name="connsiteX76" fmla="*/ 104775 w 202926"/>
                  <a:gd name="connsiteY76" fmla="*/ 229244 h 236852"/>
                  <a:gd name="connsiteX77" fmla="*/ 109538 w 202926"/>
                  <a:gd name="connsiteY77" fmla="*/ 222101 h 236852"/>
                  <a:gd name="connsiteX78" fmla="*/ 116682 w 202926"/>
                  <a:gd name="connsiteY78" fmla="*/ 219719 h 236852"/>
                  <a:gd name="connsiteX79" fmla="*/ 138113 w 202926"/>
                  <a:gd name="connsiteY79" fmla="*/ 207813 h 236852"/>
                  <a:gd name="connsiteX80" fmla="*/ 130969 w 202926"/>
                  <a:gd name="connsiteY80" fmla="*/ 212576 h 236852"/>
                  <a:gd name="connsiteX81" fmla="*/ 109538 w 202926"/>
                  <a:gd name="connsiteY81" fmla="*/ 224482 h 236852"/>
                  <a:gd name="connsiteX82" fmla="*/ 102394 w 202926"/>
                  <a:gd name="connsiteY82" fmla="*/ 231626 h 236852"/>
                  <a:gd name="connsiteX83" fmla="*/ 95250 w 202926"/>
                  <a:gd name="connsiteY83" fmla="*/ 210194 h 236852"/>
                  <a:gd name="connsiteX84" fmla="*/ 92869 w 202926"/>
                  <a:gd name="connsiteY84" fmla="*/ 203051 h 236852"/>
                  <a:gd name="connsiteX85" fmla="*/ 83344 w 202926"/>
                  <a:gd name="connsiteY85" fmla="*/ 188763 h 236852"/>
                  <a:gd name="connsiteX86" fmla="*/ 76200 w 202926"/>
                  <a:gd name="connsiteY86" fmla="*/ 186382 h 236852"/>
                  <a:gd name="connsiteX87" fmla="*/ 50007 w 202926"/>
                  <a:gd name="connsiteY87" fmla="*/ 188763 h 236852"/>
                  <a:gd name="connsiteX88" fmla="*/ 30957 w 202926"/>
                  <a:gd name="connsiteY88" fmla="*/ 193526 h 236852"/>
                  <a:gd name="connsiteX89" fmla="*/ 26194 w 202926"/>
                  <a:gd name="connsiteY89" fmla="*/ 200669 h 236852"/>
                  <a:gd name="connsiteX90" fmla="*/ 23813 w 202926"/>
                  <a:gd name="connsiteY90" fmla="*/ 207813 h 236852"/>
                  <a:gd name="connsiteX91" fmla="*/ 2382 w 202926"/>
                  <a:gd name="connsiteY91" fmla="*/ 210194 h 236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02926" h="236852">
                    <a:moveTo>
                      <a:pt x="111919" y="203051"/>
                    </a:moveTo>
                    <a:cubicBezTo>
                      <a:pt x="107950" y="200670"/>
                      <a:pt x="103061" y="199390"/>
                      <a:pt x="100013" y="195907"/>
                    </a:cubicBezTo>
                    <a:cubicBezTo>
                      <a:pt x="97198" y="192690"/>
                      <a:pt x="97326" y="187738"/>
                      <a:pt x="95250" y="184001"/>
                    </a:cubicBezTo>
                    <a:cubicBezTo>
                      <a:pt x="93110" y="180148"/>
                      <a:pt x="84954" y="170182"/>
                      <a:pt x="80963" y="167332"/>
                    </a:cubicBezTo>
                    <a:cubicBezTo>
                      <a:pt x="78074" y="165269"/>
                      <a:pt x="74327" y="164632"/>
                      <a:pt x="71438" y="162569"/>
                    </a:cubicBezTo>
                    <a:cubicBezTo>
                      <a:pt x="68698" y="160612"/>
                      <a:pt x="66952" y="157493"/>
                      <a:pt x="64294" y="155426"/>
                    </a:cubicBezTo>
                    <a:cubicBezTo>
                      <a:pt x="59776" y="151912"/>
                      <a:pt x="50007" y="145901"/>
                      <a:pt x="50007" y="145901"/>
                    </a:cubicBezTo>
                    <a:cubicBezTo>
                      <a:pt x="46249" y="138386"/>
                      <a:pt x="41464" y="127833"/>
                      <a:pt x="35719" y="122088"/>
                    </a:cubicBezTo>
                    <a:lnTo>
                      <a:pt x="21432" y="107801"/>
                    </a:lnTo>
                    <a:cubicBezTo>
                      <a:pt x="12513" y="98882"/>
                      <a:pt x="17483" y="101722"/>
                      <a:pt x="7144" y="98276"/>
                    </a:cubicBezTo>
                    <a:cubicBezTo>
                      <a:pt x="4763" y="96688"/>
                      <a:pt x="0" y="96375"/>
                      <a:pt x="0" y="93513"/>
                    </a:cubicBezTo>
                    <a:cubicBezTo>
                      <a:pt x="0" y="91003"/>
                      <a:pt x="5184" y="94326"/>
                      <a:pt x="7144" y="95894"/>
                    </a:cubicBezTo>
                    <a:cubicBezTo>
                      <a:pt x="22532" y="108204"/>
                      <a:pt x="1095" y="99434"/>
                      <a:pt x="19050" y="105419"/>
                    </a:cubicBezTo>
                    <a:cubicBezTo>
                      <a:pt x="23813" y="108594"/>
                      <a:pt x="29904" y="110365"/>
                      <a:pt x="33338" y="114944"/>
                    </a:cubicBezTo>
                    <a:lnTo>
                      <a:pt x="47625" y="133994"/>
                    </a:lnTo>
                    <a:cubicBezTo>
                      <a:pt x="49213" y="131613"/>
                      <a:pt x="52299" y="129711"/>
                      <a:pt x="52388" y="126851"/>
                    </a:cubicBezTo>
                    <a:cubicBezTo>
                      <a:pt x="54222" y="68184"/>
                      <a:pt x="56825" y="78238"/>
                      <a:pt x="47625" y="50651"/>
                    </a:cubicBezTo>
                    <a:cubicBezTo>
                      <a:pt x="48419" y="57795"/>
                      <a:pt x="48758" y="65004"/>
                      <a:pt x="50007" y="72082"/>
                    </a:cubicBezTo>
                    <a:cubicBezTo>
                      <a:pt x="51145" y="78528"/>
                      <a:pt x="54769" y="91132"/>
                      <a:pt x="54769" y="91132"/>
                    </a:cubicBezTo>
                    <a:cubicBezTo>
                      <a:pt x="53975" y="96688"/>
                      <a:pt x="54001" y="102425"/>
                      <a:pt x="52388" y="107801"/>
                    </a:cubicBezTo>
                    <a:cubicBezTo>
                      <a:pt x="51566" y="110542"/>
                      <a:pt x="47815" y="112089"/>
                      <a:pt x="47625" y="114944"/>
                    </a:cubicBezTo>
                    <a:cubicBezTo>
                      <a:pt x="47306" y="119726"/>
                      <a:pt x="46845" y="145120"/>
                      <a:pt x="54769" y="153044"/>
                    </a:cubicBezTo>
                    <a:cubicBezTo>
                      <a:pt x="56544" y="154819"/>
                      <a:pt x="59668" y="154303"/>
                      <a:pt x="61913" y="155426"/>
                    </a:cubicBezTo>
                    <a:cubicBezTo>
                      <a:pt x="64473" y="156706"/>
                      <a:pt x="66676" y="158601"/>
                      <a:pt x="69057" y="160188"/>
                    </a:cubicBezTo>
                    <a:cubicBezTo>
                      <a:pt x="70644" y="162569"/>
                      <a:pt x="71795" y="165308"/>
                      <a:pt x="73819" y="167332"/>
                    </a:cubicBezTo>
                    <a:cubicBezTo>
                      <a:pt x="75843" y="169356"/>
                      <a:pt x="79078" y="169940"/>
                      <a:pt x="80963" y="172094"/>
                    </a:cubicBezTo>
                    <a:cubicBezTo>
                      <a:pt x="84732" y="176402"/>
                      <a:pt x="87928" y="181262"/>
                      <a:pt x="90488" y="186382"/>
                    </a:cubicBezTo>
                    <a:cubicBezTo>
                      <a:pt x="92075" y="189557"/>
                      <a:pt x="93932" y="192611"/>
                      <a:pt x="95250" y="195907"/>
                    </a:cubicBezTo>
                    <a:cubicBezTo>
                      <a:pt x="97114" y="200568"/>
                      <a:pt x="100013" y="210194"/>
                      <a:pt x="100013" y="210194"/>
                    </a:cubicBezTo>
                    <a:cubicBezTo>
                      <a:pt x="117925" y="204224"/>
                      <a:pt x="106097" y="210610"/>
                      <a:pt x="109538" y="174476"/>
                    </a:cubicBezTo>
                    <a:cubicBezTo>
                      <a:pt x="110070" y="168889"/>
                      <a:pt x="110915" y="163329"/>
                      <a:pt x="111919" y="157807"/>
                    </a:cubicBezTo>
                    <a:cubicBezTo>
                      <a:pt x="112504" y="154587"/>
                      <a:pt x="113360" y="151417"/>
                      <a:pt x="114300" y="148282"/>
                    </a:cubicBezTo>
                    <a:cubicBezTo>
                      <a:pt x="115743" y="143473"/>
                      <a:pt x="119063" y="133994"/>
                      <a:pt x="119063" y="133994"/>
                    </a:cubicBezTo>
                    <a:cubicBezTo>
                      <a:pt x="119509" y="130423"/>
                      <a:pt x="120301" y="113967"/>
                      <a:pt x="123825" y="107801"/>
                    </a:cubicBezTo>
                    <a:cubicBezTo>
                      <a:pt x="125794" y="104355"/>
                      <a:pt x="128588" y="101451"/>
                      <a:pt x="130969" y="98276"/>
                    </a:cubicBezTo>
                    <a:cubicBezTo>
                      <a:pt x="131763" y="95101"/>
                      <a:pt x="131886" y="91678"/>
                      <a:pt x="133350" y="88751"/>
                    </a:cubicBezTo>
                    <a:cubicBezTo>
                      <a:pt x="147765" y="59921"/>
                      <a:pt x="135593" y="93931"/>
                      <a:pt x="142875" y="72082"/>
                    </a:cubicBezTo>
                    <a:cubicBezTo>
                      <a:pt x="142975" y="71278"/>
                      <a:pt x="144251" y="50969"/>
                      <a:pt x="147638" y="45888"/>
                    </a:cubicBezTo>
                    <a:cubicBezTo>
                      <a:pt x="149506" y="43086"/>
                      <a:pt x="152401" y="41125"/>
                      <a:pt x="154782" y="38744"/>
                    </a:cubicBezTo>
                    <a:cubicBezTo>
                      <a:pt x="155576" y="29219"/>
                      <a:pt x="155402" y="19563"/>
                      <a:pt x="157163" y="10169"/>
                    </a:cubicBezTo>
                    <a:cubicBezTo>
                      <a:pt x="157817" y="6680"/>
                      <a:pt x="161925" y="4194"/>
                      <a:pt x="161925" y="644"/>
                    </a:cubicBezTo>
                    <a:cubicBezTo>
                      <a:pt x="161925" y="-2218"/>
                      <a:pt x="158443" y="5228"/>
                      <a:pt x="157163" y="7788"/>
                    </a:cubicBezTo>
                    <a:cubicBezTo>
                      <a:pt x="156041" y="10033"/>
                      <a:pt x="155576" y="12551"/>
                      <a:pt x="154782" y="14932"/>
                    </a:cubicBezTo>
                    <a:cubicBezTo>
                      <a:pt x="153870" y="28607"/>
                      <a:pt x="152863" y="54057"/>
                      <a:pt x="150019" y="69701"/>
                    </a:cubicBezTo>
                    <a:cubicBezTo>
                      <a:pt x="149570" y="72170"/>
                      <a:pt x="149030" y="74756"/>
                      <a:pt x="147638" y="76844"/>
                    </a:cubicBezTo>
                    <a:cubicBezTo>
                      <a:pt x="145770" y="79646"/>
                      <a:pt x="142875" y="81607"/>
                      <a:pt x="140494" y="83988"/>
                    </a:cubicBezTo>
                    <a:cubicBezTo>
                      <a:pt x="139700" y="87163"/>
                      <a:pt x="139402" y="90505"/>
                      <a:pt x="138113" y="93513"/>
                    </a:cubicBezTo>
                    <a:cubicBezTo>
                      <a:pt x="136986" y="96144"/>
                      <a:pt x="131326" y="98633"/>
                      <a:pt x="133350" y="100657"/>
                    </a:cubicBezTo>
                    <a:cubicBezTo>
                      <a:pt x="135374" y="102681"/>
                      <a:pt x="138295" y="97726"/>
                      <a:pt x="140494" y="95894"/>
                    </a:cubicBezTo>
                    <a:cubicBezTo>
                      <a:pt x="146900" y="90556"/>
                      <a:pt x="147183" y="87365"/>
                      <a:pt x="154782" y="83988"/>
                    </a:cubicBezTo>
                    <a:cubicBezTo>
                      <a:pt x="159369" y="81949"/>
                      <a:pt x="164307" y="80813"/>
                      <a:pt x="169069" y="79226"/>
                    </a:cubicBezTo>
                    <a:cubicBezTo>
                      <a:pt x="178989" y="75919"/>
                      <a:pt x="175467" y="76763"/>
                      <a:pt x="188119" y="74463"/>
                    </a:cubicBezTo>
                    <a:cubicBezTo>
                      <a:pt x="192869" y="73599"/>
                      <a:pt x="197579" y="72082"/>
                      <a:pt x="202407" y="72082"/>
                    </a:cubicBezTo>
                    <a:cubicBezTo>
                      <a:pt x="204917" y="72082"/>
                      <a:pt x="197644" y="73669"/>
                      <a:pt x="195263" y="74463"/>
                    </a:cubicBezTo>
                    <a:cubicBezTo>
                      <a:pt x="192882" y="76051"/>
                      <a:pt x="190679" y="77946"/>
                      <a:pt x="188119" y="79226"/>
                    </a:cubicBezTo>
                    <a:cubicBezTo>
                      <a:pt x="185874" y="80349"/>
                      <a:pt x="181467" y="84068"/>
                      <a:pt x="180975" y="81607"/>
                    </a:cubicBezTo>
                    <a:cubicBezTo>
                      <a:pt x="179991" y="76684"/>
                      <a:pt x="184150" y="72082"/>
                      <a:pt x="185738" y="67319"/>
                    </a:cubicBezTo>
                    <a:cubicBezTo>
                      <a:pt x="186532" y="64938"/>
                      <a:pt x="189894" y="58401"/>
                      <a:pt x="188119" y="60176"/>
                    </a:cubicBezTo>
                    <a:cubicBezTo>
                      <a:pt x="185738" y="62557"/>
                      <a:pt x="183131" y="64732"/>
                      <a:pt x="180975" y="67319"/>
                    </a:cubicBezTo>
                    <a:cubicBezTo>
                      <a:pt x="179143" y="69518"/>
                      <a:pt x="178367" y="72578"/>
                      <a:pt x="176213" y="74463"/>
                    </a:cubicBezTo>
                    <a:cubicBezTo>
                      <a:pt x="167943" y="81700"/>
                      <a:pt x="163801" y="83792"/>
                      <a:pt x="154782" y="86369"/>
                    </a:cubicBezTo>
                    <a:cubicBezTo>
                      <a:pt x="151635" y="87268"/>
                      <a:pt x="148432" y="87957"/>
                      <a:pt x="145257" y="88751"/>
                    </a:cubicBezTo>
                    <a:cubicBezTo>
                      <a:pt x="142082" y="91132"/>
                      <a:pt x="139282" y="94119"/>
                      <a:pt x="135732" y="95894"/>
                    </a:cubicBezTo>
                    <a:cubicBezTo>
                      <a:pt x="132805" y="97358"/>
                      <a:pt x="128930" y="96461"/>
                      <a:pt x="126207" y="98276"/>
                    </a:cubicBezTo>
                    <a:cubicBezTo>
                      <a:pt x="123826" y="99863"/>
                      <a:pt x="123032" y="103038"/>
                      <a:pt x="121444" y="105419"/>
                    </a:cubicBezTo>
                    <a:cubicBezTo>
                      <a:pt x="120650" y="113357"/>
                      <a:pt x="120052" y="121316"/>
                      <a:pt x="119063" y="129232"/>
                    </a:cubicBezTo>
                    <a:cubicBezTo>
                      <a:pt x="118464" y="134023"/>
                      <a:pt x="116202" y="138715"/>
                      <a:pt x="116682" y="143519"/>
                    </a:cubicBezTo>
                    <a:cubicBezTo>
                      <a:pt x="117035" y="147051"/>
                      <a:pt x="119857" y="149869"/>
                      <a:pt x="121444" y="153044"/>
                    </a:cubicBezTo>
                    <a:cubicBezTo>
                      <a:pt x="138292" y="148832"/>
                      <a:pt x="123847" y="152174"/>
                      <a:pt x="145257" y="148282"/>
                    </a:cubicBezTo>
                    <a:cubicBezTo>
                      <a:pt x="155760" y="146373"/>
                      <a:pt x="168724" y="143332"/>
                      <a:pt x="178594" y="141138"/>
                    </a:cubicBezTo>
                    <a:cubicBezTo>
                      <a:pt x="185738" y="142726"/>
                      <a:pt x="193750" y="142136"/>
                      <a:pt x="200025" y="145901"/>
                    </a:cubicBezTo>
                    <a:cubicBezTo>
                      <a:pt x="202831" y="147585"/>
                      <a:pt x="193635" y="147342"/>
                      <a:pt x="190500" y="148282"/>
                    </a:cubicBezTo>
                    <a:cubicBezTo>
                      <a:pt x="175564" y="152762"/>
                      <a:pt x="179482" y="152684"/>
                      <a:pt x="166688" y="155426"/>
                    </a:cubicBezTo>
                    <a:cubicBezTo>
                      <a:pt x="135431" y="162124"/>
                      <a:pt x="146159" y="159953"/>
                      <a:pt x="109538" y="162569"/>
                    </a:cubicBezTo>
                    <a:cubicBezTo>
                      <a:pt x="108744" y="182413"/>
                      <a:pt x="109070" y="202333"/>
                      <a:pt x="107157" y="222101"/>
                    </a:cubicBezTo>
                    <a:cubicBezTo>
                      <a:pt x="106673" y="227098"/>
                      <a:pt x="103982" y="231626"/>
                      <a:pt x="102394" y="236388"/>
                    </a:cubicBezTo>
                    <a:cubicBezTo>
                      <a:pt x="101600" y="238769"/>
                      <a:pt x="103382" y="231332"/>
                      <a:pt x="104775" y="229244"/>
                    </a:cubicBezTo>
                    <a:cubicBezTo>
                      <a:pt x="106363" y="226863"/>
                      <a:pt x="107303" y="223889"/>
                      <a:pt x="109538" y="222101"/>
                    </a:cubicBezTo>
                    <a:cubicBezTo>
                      <a:pt x="111498" y="220533"/>
                      <a:pt x="114488" y="220938"/>
                      <a:pt x="116682" y="219719"/>
                    </a:cubicBezTo>
                    <a:cubicBezTo>
                      <a:pt x="141241" y="206074"/>
                      <a:pt x="121950" y="213200"/>
                      <a:pt x="138113" y="207813"/>
                    </a:cubicBezTo>
                    <a:cubicBezTo>
                      <a:pt x="135732" y="209401"/>
                      <a:pt x="133454" y="211156"/>
                      <a:pt x="130969" y="212576"/>
                    </a:cubicBezTo>
                    <a:cubicBezTo>
                      <a:pt x="121465" y="218007"/>
                      <a:pt x="119063" y="217338"/>
                      <a:pt x="109538" y="224482"/>
                    </a:cubicBezTo>
                    <a:cubicBezTo>
                      <a:pt x="106844" y="226503"/>
                      <a:pt x="104775" y="229245"/>
                      <a:pt x="102394" y="231626"/>
                    </a:cubicBezTo>
                    <a:lnTo>
                      <a:pt x="95250" y="210194"/>
                    </a:lnTo>
                    <a:lnTo>
                      <a:pt x="92869" y="203051"/>
                    </a:lnTo>
                    <a:cubicBezTo>
                      <a:pt x="90372" y="195561"/>
                      <a:pt x="90989" y="193860"/>
                      <a:pt x="83344" y="188763"/>
                    </a:cubicBezTo>
                    <a:cubicBezTo>
                      <a:pt x="81255" y="187371"/>
                      <a:pt x="78581" y="187176"/>
                      <a:pt x="76200" y="186382"/>
                    </a:cubicBezTo>
                    <a:cubicBezTo>
                      <a:pt x="67469" y="187176"/>
                      <a:pt x="58667" y="187396"/>
                      <a:pt x="50007" y="188763"/>
                    </a:cubicBezTo>
                    <a:cubicBezTo>
                      <a:pt x="43542" y="189784"/>
                      <a:pt x="30957" y="193526"/>
                      <a:pt x="30957" y="193526"/>
                    </a:cubicBezTo>
                    <a:cubicBezTo>
                      <a:pt x="29369" y="195907"/>
                      <a:pt x="27474" y="198109"/>
                      <a:pt x="26194" y="200669"/>
                    </a:cubicBezTo>
                    <a:cubicBezTo>
                      <a:pt x="25071" y="202914"/>
                      <a:pt x="25588" y="206038"/>
                      <a:pt x="23813" y="207813"/>
                    </a:cubicBezTo>
                    <a:cubicBezTo>
                      <a:pt x="19926" y="211700"/>
                      <a:pt x="4427" y="210194"/>
                      <a:pt x="2382" y="210194"/>
                    </a:cubicBezTo>
                  </a:path>
                </a:pathLst>
              </a:custGeom>
              <a:noFill/>
              <a:ln w="635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0" name="Group 209"/>
          <p:cNvGrpSpPr/>
          <p:nvPr/>
        </p:nvGrpSpPr>
        <p:grpSpPr>
          <a:xfrm>
            <a:off x="3754480" y="1137345"/>
            <a:ext cx="308915" cy="501347"/>
            <a:chOff x="-571500" y="673100"/>
            <a:chExt cx="308915" cy="501347"/>
          </a:xfrm>
        </p:grpSpPr>
        <p:sp>
          <p:nvSpPr>
            <p:cNvPr id="211" name="Freeform 210"/>
            <p:cNvSpPr/>
            <p:nvPr/>
          </p:nvSpPr>
          <p:spPr>
            <a:xfrm>
              <a:off x="-508799" y="913868"/>
              <a:ext cx="179384" cy="260579"/>
            </a:xfrm>
            <a:custGeom>
              <a:avLst/>
              <a:gdLst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57150 w 177800"/>
                <a:gd name="connsiteY14" fmla="*/ 285750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82105 w 177800"/>
                <a:gd name="connsiteY14" fmla="*/ 264447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8292"/>
                <a:gd name="connsiteX1" fmla="*/ 44450 w 177800"/>
                <a:gd name="connsiteY1" fmla="*/ 209550 h 288292"/>
                <a:gd name="connsiteX2" fmla="*/ 63500 w 177800"/>
                <a:gd name="connsiteY2" fmla="*/ 120650 h 288292"/>
                <a:gd name="connsiteX3" fmla="*/ 76200 w 177800"/>
                <a:gd name="connsiteY3" fmla="*/ 0 h 288292"/>
                <a:gd name="connsiteX4" fmla="*/ 76200 w 177800"/>
                <a:gd name="connsiteY4" fmla="*/ 0 h 288292"/>
                <a:gd name="connsiteX5" fmla="*/ 146050 w 177800"/>
                <a:gd name="connsiteY5" fmla="*/ 12700 h 288292"/>
                <a:gd name="connsiteX6" fmla="*/ 152400 w 177800"/>
                <a:gd name="connsiteY6" fmla="*/ 95250 h 288292"/>
                <a:gd name="connsiteX7" fmla="*/ 165100 w 177800"/>
                <a:gd name="connsiteY7" fmla="*/ 152400 h 288292"/>
                <a:gd name="connsiteX8" fmla="*/ 152400 w 177800"/>
                <a:gd name="connsiteY8" fmla="*/ 228600 h 288292"/>
                <a:gd name="connsiteX9" fmla="*/ 177800 w 177800"/>
                <a:gd name="connsiteY9" fmla="*/ 260350 h 288292"/>
                <a:gd name="connsiteX10" fmla="*/ 177800 w 177800"/>
                <a:gd name="connsiteY10" fmla="*/ 273050 h 288292"/>
                <a:gd name="connsiteX11" fmla="*/ 120650 w 177800"/>
                <a:gd name="connsiteY11" fmla="*/ 260350 h 288292"/>
                <a:gd name="connsiteX12" fmla="*/ 120650 w 177800"/>
                <a:gd name="connsiteY12" fmla="*/ 285750 h 288292"/>
                <a:gd name="connsiteX13" fmla="*/ 70741 w 177800"/>
                <a:gd name="connsiteY13" fmla="*/ 287880 h 288292"/>
                <a:gd name="connsiteX14" fmla="*/ 82105 w 177800"/>
                <a:gd name="connsiteY14" fmla="*/ 264447 h 288292"/>
                <a:gd name="connsiteX15" fmla="*/ 69850 w 177800"/>
                <a:gd name="connsiteY15" fmla="*/ 228600 h 288292"/>
                <a:gd name="connsiteX16" fmla="*/ 0 w 177800"/>
                <a:gd name="connsiteY16" fmla="*/ 266700 h 288292"/>
                <a:gd name="connsiteX0" fmla="*/ 0 w 177800"/>
                <a:gd name="connsiteY0" fmla="*/ 266700 h 294117"/>
                <a:gd name="connsiteX1" fmla="*/ 44450 w 177800"/>
                <a:gd name="connsiteY1" fmla="*/ 209550 h 294117"/>
                <a:gd name="connsiteX2" fmla="*/ 63500 w 177800"/>
                <a:gd name="connsiteY2" fmla="*/ 120650 h 294117"/>
                <a:gd name="connsiteX3" fmla="*/ 76200 w 177800"/>
                <a:gd name="connsiteY3" fmla="*/ 0 h 294117"/>
                <a:gd name="connsiteX4" fmla="*/ 76200 w 177800"/>
                <a:gd name="connsiteY4" fmla="*/ 0 h 294117"/>
                <a:gd name="connsiteX5" fmla="*/ 146050 w 177800"/>
                <a:gd name="connsiteY5" fmla="*/ 12700 h 294117"/>
                <a:gd name="connsiteX6" fmla="*/ 152400 w 177800"/>
                <a:gd name="connsiteY6" fmla="*/ 95250 h 294117"/>
                <a:gd name="connsiteX7" fmla="*/ 165100 w 177800"/>
                <a:gd name="connsiteY7" fmla="*/ 152400 h 294117"/>
                <a:gd name="connsiteX8" fmla="*/ 152400 w 177800"/>
                <a:gd name="connsiteY8" fmla="*/ 228600 h 294117"/>
                <a:gd name="connsiteX9" fmla="*/ 177800 w 177800"/>
                <a:gd name="connsiteY9" fmla="*/ 260350 h 294117"/>
                <a:gd name="connsiteX10" fmla="*/ 177800 w 177800"/>
                <a:gd name="connsiteY10" fmla="*/ 273050 h 294117"/>
                <a:gd name="connsiteX11" fmla="*/ 120650 w 177800"/>
                <a:gd name="connsiteY11" fmla="*/ 260350 h 294117"/>
                <a:gd name="connsiteX12" fmla="*/ 167440 w 177800"/>
                <a:gd name="connsiteY12" fmla="*/ 292142 h 294117"/>
                <a:gd name="connsiteX13" fmla="*/ 70741 w 177800"/>
                <a:gd name="connsiteY13" fmla="*/ 287880 h 294117"/>
                <a:gd name="connsiteX14" fmla="*/ 82105 w 177800"/>
                <a:gd name="connsiteY14" fmla="*/ 264447 h 294117"/>
                <a:gd name="connsiteX15" fmla="*/ 69850 w 177800"/>
                <a:gd name="connsiteY15" fmla="*/ 228600 h 294117"/>
                <a:gd name="connsiteX16" fmla="*/ 0 w 177800"/>
                <a:gd name="connsiteY16" fmla="*/ 266700 h 29411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82105 w 177800"/>
                <a:gd name="connsiteY15" fmla="*/ 264447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66508 w 177800"/>
                <a:gd name="connsiteY15" fmla="*/ 253795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233947"/>
                <a:gd name="connsiteY0" fmla="*/ 266700 h 292177"/>
                <a:gd name="connsiteX1" fmla="*/ 44450 w 233947"/>
                <a:gd name="connsiteY1" fmla="*/ 209550 h 292177"/>
                <a:gd name="connsiteX2" fmla="*/ 63500 w 233947"/>
                <a:gd name="connsiteY2" fmla="*/ 120650 h 292177"/>
                <a:gd name="connsiteX3" fmla="*/ 76200 w 233947"/>
                <a:gd name="connsiteY3" fmla="*/ 0 h 292177"/>
                <a:gd name="connsiteX4" fmla="*/ 76200 w 233947"/>
                <a:gd name="connsiteY4" fmla="*/ 0 h 292177"/>
                <a:gd name="connsiteX5" fmla="*/ 146050 w 233947"/>
                <a:gd name="connsiteY5" fmla="*/ 12700 h 292177"/>
                <a:gd name="connsiteX6" fmla="*/ 152400 w 233947"/>
                <a:gd name="connsiteY6" fmla="*/ 95250 h 292177"/>
                <a:gd name="connsiteX7" fmla="*/ 165100 w 233947"/>
                <a:gd name="connsiteY7" fmla="*/ 152400 h 292177"/>
                <a:gd name="connsiteX8" fmla="*/ 152400 w 233947"/>
                <a:gd name="connsiteY8" fmla="*/ 228600 h 292177"/>
                <a:gd name="connsiteX9" fmla="*/ 233947 w 233947"/>
                <a:gd name="connsiteY9" fmla="*/ 273131 h 292177"/>
                <a:gd name="connsiteX10" fmla="*/ 177800 w 233947"/>
                <a:gd name="connsiteY10" fmla="*/ 273050 h 292177"/>
                <a:gd name="connsiteX11" fmla="*/ 120650 w 233947"/>
                <a:gd name="connsiteY11" fmla="*/ 260350 h 292177"/>
                <a:gd name="connsiteX12" fmla="*/ 167440 w 233947"/>
                <a:gd name="connsiteY12" fmla="*/ 292142 h 292177"/>
                <a:gd name="connsiteX13" fmla="*/ 106057 w 233947"/>
                <a:gd name="connsiteY13" fmla="*/ 266998 h 292177"/>
                <a:gd name="connsiteX14" fmla="*/ 70741 w 233947"/>
                <a:gd name="connsiteY14" fmla="*/ 287880 h 292177"/>
                <a:gd name="connsiteX15" fmla="*/ 66508 w 233947"/>
                <a:gd name="connsiteY15" fmla="*/ 253795 h 292177"/>
                <a:gd name="connsiteX16" fmla="*/ 69850 w 233947"/>
                <a:gd name="connsiteY16" fmla="*/ 228600 h 292177"/>
                <a:gd name="connsiteX17" fmla="*/ 0 w 233947"/>
                <a:gd name="connsiteY17" fmla="*/ 266700 h 292177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73050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33908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46385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69850 w 233947"/>
                <a:gd name="connsiteY17" fmla="*/ 228600 h 288023"/>
                <a:gd name="connsiteX18" fmla="*/ 0 w 233947"/>
                <a:gd name="connsiteY18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57373 w 233947"/>
                <a:gd name="connsiteY17" fmla="*/ 243511 h 288023"/>
                <a:gd name="connsiteX18" fmla="*/ 0 w 233947"/>
                <a:gd name="connsiteY18" fmla="*/ 266700 h 288023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20650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33127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96433"/>
                <a:gd name="connsiteX1" fmla="*/ 44450 w 233947"/>
                <a:gd name="connsiteY1" fmla="*/ 209550 h 296433"/>
                <a:gd name="connsiteX2" fmla="*/ 68625 w 233947"/>
                <a:gd name="connsiteY2" fmla="*/ 166875 h 296433"/>
                <a:gd name="connsiteX3" fmla="*/ 63500 w 233947"/>
                <a:gd name="connsiteY3" fmla="*/ 120650 h 296433"/>
                <a:gd name="connsiteX4" fmla="*/ 76200 w 233947"/>
                <a:gd name="connsiteY4" fmla="*/ 0 h 296433"/>
                <a:gd name="connsiteX5" fmla="*/ 76200 w 233947"/>
                <a:gd name="connsiteY5" fmla="*/ 0 h 296433"/>
                <a:gd name="connsiteX6" fmla="*/ 146050 w 233947"/>
                <a:gd name="connsiteY6" fmla="*/ 12700 h 296433"/>
                <a:gd name="connsiteX7" fmla="*/ 152400 w 233947"/>
                <a:gd name="connsiteY7" fmla="*/ 95250 h 296433"/>
                <a:gd name="connsiteX8" fmla="*/ 146385 w 233947"/>
                <a:gd name="connsiteY8" fmla="*/ 150270 h 296433"/>
                <a:gd name="connsiteX9" fmla="*/ 152400 w 233947"/>
                <a:gd name="connsiteY9" fmla="*/ 228600 h 296433"/>
                <a:gd name="connsiteX10" fmla="*/ 233947 w 233947"/>
                <a:gd name="connsiteY10" fmla="*/ 273131 h 296433"/>
                <a:gd name="connsiteX11" fmla="*/ 177800 w 233947"/>
                <a:gd name="connsiteY11" fmla="*/ 253877 h 296433"/>
                <a:gd name="connsiteX12" fmla="*/ 133127 w 233947"/>
                <a:gd name="connsiteY12" fmla="*/ 260350 h 296433"/>
                <a:gd name="connsiteX13" fmla="*/ 145604 w 233947"/>
                <a:gd name="connsiteY13" fmla="*/ 296403 h 296433"/>
                <a:gd name="connsiteX14" fmla="*/ 106057 w 233947"/>
                <a:gd name="connsiteY14" fmla="*/ 266998 h 296433"/>
                <a:gd name="connsiteX15" fmla="*/ 42668 w 233947"/>
                <a:gd name="connsiteY15" fmla="*/ 285750 h 296433"/>
                <a:gd name="connsiteX16" fmla="*/ 66508 w 233947"/>
                <a:gd name="connsiteY16" fmla="*/ 253795 h 296433"/>
                <a:gd name="connsiteX17" fmla="*/ 57373 w 233947"/>
                <a:gd name="connsiteY17" fmla="*/ 243511 h 296433"/>
                <a:gd name="connsiteX18" fmla="*/ 0 w 233947"/>
                <a:gd name="connsiteY18" fmla="*/ 266700 h 296433"/>
                <a:gd name="connsiteX0" fmla="*/ 0 w 233947"/>
                <a:gd name="connsiteY0" fmla="*/ 266700 h 296454"/>
                <a:gd name="connsiteX1" fmla="*/ 44450 w 233947"/>
                <a:gd name="connsiteY1" fmla="*/ 209550 h 296454"/>
                <a:gd name="connsiteX2" fmla="*/ 68625 w 233947"/>
                <a:gd name="connsiteY2" fmla="*/ 166875 h 296454"/>
                <a:gd name="connsiteX3" fmla="*/ 63500 w 233947"/>
                <a:gd name="connsiteY3" fmla="*/ 120650 h 296454"/>
                <a:gd name="connsiteX4" fmla="*/ 76200 w 233947"/>
                <a:gd name="connsiteY4" fmla="*/ 0 h 296454"/>
                <a:gd name="connsiteX5" fmla="*/ 76200 w 233947"/>
                <a:gd name="connsiteY5" fmla="*/ 0 h 296454"/>
                <a:gd name="connsiteX6" fmla="*/ 146050 w 233947"/>
                <a:gd name="connsiteY6" fmla="*/ 12700 h 296454"/>
                <a:gd name="connsiteX7" fmla="*/ 152400 w 233947"/>
                <a:gd name="connsiteY7" fmla="*/ 95250 h 296454"/>
                <a:gd name="connsiteX8" fmla="*/ 146385 w 233947"/>
                <a:gd name="connsiteY8" fmla="*/ 150270 h 296454"/>
                <a:gd name="connsiteX9" fmla="*/ 152400 w 233947"/>
                <a:gd name="connsiteY9" fmla="*/ 228600 h 296454"/>
                <a:gd name="connsiteX10" fmla="*/ 233947 w 233947"/>
                <a:gd name="connsiteY10" fmla="*/ 273131 h 296454"/>
                <a:gd name="connsiteX11" fmla="*/ 177800 w 233947"/>
                <a:gd name="connsiteY11" fmla="*/ 253877 h 296454"/>
                <a:gd name="connsiteX12" fmla="*/ 145604 w 233947"/>
                <a:gd name="connsiteY12" fmla="*/ 258219 h 296454"/>
                <a:gd name="connsiteX13" fmla="*/ 145604 w 233947"/>
                <a:gd name="connsiteY13" fmla="*/ 296403 h 296454"/>
                <a:gd name="connsiteX14" fmla="*/ 106057 w 233947"/>
                <a:gd name="connsiteY14" fmla="*/ 266998 h 296454"/>
                <a:gd name="connsiteX15" fmla="*/ 42668 w 233947"/>
                <a:gd name="connsiteY15" fmla="*/ 285750 h 296454"/>
                <a:gd name="connsiteX16" fmla="*/ 66508 w 233947"/>
                <a:gd name="connsiteY16" fmla="*/ 253795 h 296454"/>
                <a:gd name="connsiteX17" fmla="*/ 57373 w 233947"/>
                <a:gd name="connsiteY17" fmla="*/ 243511 h 296454"/>
                <a:gd name="connsiteX18" fmla="*/ 0 w 233947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85335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97812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5782" h="296454">
                  <a:moveTo>
                    <a:pt x="0" y="266700"/>
                  </a:moveTo>
                  <a:lnTo>
                    <a:pt x="66285" y="209550"/>
                  </a:lnTo>
                  <a:cubicBezTo>
                    <a:pt x="70184" y="194615"/>
                    <a:pt x="86561" y="181810"/>
                    <a:pt x="90460" y="166875"/>
                  </a:cubicBezTo>
                  <a:lnTo>
                    <a:pt x="97812" y="120650"/>
                  </a:lnTo>
                  <a:cubicBezTo>
                    <a:pt x="97886" y="80433"/>
                    <a:pt x="97998" y="20108"/>
                    <a:pt x="98035" y="0"/>
                  </a:cubicBezTo>
                  <a:lnTo>
                    <a:pt x="98035" y="0"/>
                  </a:lnTo>
                  <a:lnTo>
                    <a:pt x="167885" y="12700"/>
                  </a:lnTo>
                  <a:lnTo>
                    <a:pt x="174235" y="95250"/>
                  </a:lnTo>
                  <a:lnTo>
                    <a:pt x="168220" y="150270"/>
                  </a:lnTo>
                  <a:lnTo>
                    <a:pt x="174235" y="228600"/>
                  </a:lnTo>
                  <a:lnTo>
                    <a:pt x="255782" y="273131"/>
                  </a:lnTo>
                  <a:lnTo>
                    <a:pt x="199635" y="253877"/>
                  </a:lnTo>
                  <a:lnTo>
                    <a:pt x="167439" y="258219"/>
                  </a:lnTo>
                  <a:cubicBezTo>
                    <a:pt x="167439" y="266686"/>
                    <a:pt x="174030" y="294940"/>
                    <a:pt x="167439" y="296403"/>
                  </a:cubicBezTo>
                  <a:cubicBezTo>
                    <a:pt x="160848" y="297866"/>
                    <a:pt x="144008" y="267708"/>
                    <a:pt x="127892" y="266998"/>
                  </a:cubicBezTo>
                  <a:cubicBezTo>
                    <a:pt x="111776" y="266288"/>
                    <a:pt x="71094" y="287950"/>
                    <a:pt x="64503" y="285750"/>
                  </a:cubicBezTo>
                  <a:cubicBezTo>
                    <a:pt x="57912" y="283550"/>
                    <a:pt x="84555" y="261606"/>
                    <a:pt x="88343" y="253795"/>
                  </a:cubicBezTo>
                  <a:lnTo>
                    <a:pt x="79208" y="243511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rgbClr val="A45D28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2" name="Group 211"/>
            <p:cNvGrpSpPr/>
            <p:nvPr/>
          </p:nvGrpSpPr>
          <p:grpSpPr>
            <a:xfrm>
              <a:off x="-571500" y="673100"/>
              <a:ext cx="308915" cy="333362"/>
              <a:chOff x="-571500" y="587223"/>
              <a:chExt cx="404812" cy="419239"/>
            </a:xfrm>
          </p:grpSpPr>
          <p:sp>
            <p:nvSpPr>
              <p:cNvPr id="213" name="Cloud 212"/>
              <p:cNvSpPr/>
              <p:nvPr/>
            </p:nvSpPr>
            <p:spPr>
              <a:xfrm>
                <a:off x="-571500" y="587223"/>
                <a:ext cx="404812" cy="419239"/>
              </a:xfrm>
              <a:prstGeom prst="cloud">
                <a:avLst/>
              </a:prstGeom>
              <a:solidFill>
                <a:srgbClr val="00CC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-481013" y="673100"/>
                <a:ext cx="218428" cy="232239"/>
              </a:xfrm>
              <a:custGeom>
                <a:avLst/>
                <a:gdLst>
                  <a:gd name="connsiteX0" fmla="*/ 111919 w 202926"/>
                  <a:gd name="connsiteY0" fmla="*/ 203051 h 236852"/>
                  <a:gd name="connsiteX1" fmla="*/ 100013 w 202926"/>
                  <a:gd name="connsiteY1" fmla="*/ 195907 h 236852"/>
                  <a:gd name="connsiteX2" fmla="*/ 95250 w 202926"/>
                  <a:gd name="connsiteY2" fmla="*/ 184001 h 236852"/>
                  <a:gd name="connsiteX3" fmla="*/ 80963 w 202926"/>
                  <a:gd name="connsiteY3" fmla="*/ 167332 h 236852"/>
                  <a:gd name="connsiteX4" fmla="*/ 71438 w 202926"/>
                  <a:gd name="connsiteY4" fmla="*/ 162569 h 236852"/>
                  <a:gd name="connsiteX5" fmla="*/ 64294 w 202926"/>
                  <a:gd name="connsiteY5" fmla="*/ 155426 h 236852"/>
                  <a:gd name="connsiteX6" fmla="*/ 50007 w 202926"/>
                  <a:gd name="connsiteY6" fmla="*/ 145901 h 236852"/>
                  <a:gd name="connsiteX7" fmla="*/ 35719 w 202926"/>
                  <a:gd name="connsiteY7" fmla="*/ 122088 h 236852"/>
                  <a:gd name="connsiteX8" fmla="*/ 21432 w 202926"/>
                  <a:gd name="connsiteY8" fmla="*/ 107801 h 236852"/>
                  <a:gd name="connsiteX9" fmla="*/ 7144 w 202926"/>
                  <a:gd name="connsiteY9" fmla="*/ 98276 h 236852"/>
                  <a:gd name="connsiteX10" fmla="*/ 0 w 202926"/>
                  <a:gd name="connsiteY10" fmla="*/ 93513 h 236852"/>
                  <a:gd name="connsiteX11" fmla="*/ 7144 w 202926"/>
                  <a:gd name="connsiteY11" fmla="*/ 95894 h 236852"/>
                  <a:gd name="connsiteX12" fmla="*/ 19050 w 202926"/>
                  <a:gd name="connsiteY12" fmla="*/ 105419 h 236852"/>
                  <a:gd name="connsiteX13" fmla="*/ 33338 w 202926"/>
                  <a:gd name="connsiteY13" fmla="*/ 114944 h 236852"/>
                  <a:gd name="connsiteX14" fmla="*/ 47625 w 202926"/>
                  <a:gd name="connsiteY14" fmla="*/ 133994 h 236852"/>
                  <a:gd name="connsiteX15" fmla="*/ 52388 w 202926"/>
                  <a:gd name="connsiteY15" fmla="*/ 126851 h 236852"/>
                  <a:gd name="connsiteX16" fmla="*/ 47625 w 202926"/>
                  <a:gd name="connsiteY16" fmla="*/ 50651 h 236852"/>
                  <a:gd name="connsiteX17" fmla="*/ 50007 w 202926"/>
                  <a:gd name="connsiteY17" fmla="*/ 72082 h 236852"/>
                  <a:gd name="connsiteX18" fmla="*/ 54769 w 202926"/>
                  <a:gd name="connsiteY18" fmla="*/ 91132 h 236852"/>
                  <a:gd name="connsiteX19" fmla="*/ 52388 w 202926"/>
                  <a:gd name="connsiteY19" fmla="*/ 107801 h 236852"/>
                  <a:gd name="connsiteX20" fmla="*/ 47625 w 202926"/>
                  <a:gd name="connsiteY20" fmla="*/ 114944 h 236852"/>
                  <a:gd name="connsiteX21" fmla="*/ 54769 w 202926"/>
                  <a:gd name="connsiteY21" fmla="*/ 153044 h 236852"/>
                  <a:gd name="connsiteX22" fmla="*/ 61913 w 202926"/>
                  <a:gd name="connsiteY22" fmla="*/ 155426 h 236852"/>
                  <a:gd name="connsiteX23" fmla="*/ 69057 w 202926"/>
                  <a:gd name="connsiteY23" fmla="*/ 160188 h 236852"/>
                  <a:gd name="connsiteX24" fmla="*/ 73819 w 202926"/>
                  <a:gd name="connsiteY24" fmla="*/ 167332 h 236852"/>
                  <a:gd name="connsiteX25" fmla="*/ 80963 w 202926"/>
                  <a:gd name="connsiteY25" fmla="*/ 172094 h 236852"/>
                  <a:gd name="connsiteX26" fmla="*/ 90488 w 202926"/>
                  <a:gd name="connsiteY26" fmla="*/ 186382 h 236852"/>
                  <a:gd name="connsiteX27" fmla="*/ 95250 w 202926"/>
                  <a:gd name="connsiteY27" fmla="*/ 195907 h 236852"/>
                  <a:gd name="connsiteX28" fmla="*/ 100013 w 202926"/>
                  <a:gd name="connsiteY28" fmla="*/ 210194 h 236852"/>
                  <a:gd name="connsiteX29" fmla="*/ 109538 w 202926"/>
                  <a:gd name="connsiteY29" fmla="*/ 174476 h 236852"/>
                  <a:gd name="connsiteX30" fmla="*/ 111919 w 202926"/>
                  <a:gd name="connsiteY30" fmla="*/ 157807 h 236852"/>
                  <a:gd name="connsiteX31" fmla="*/ 114300 w 202926"/>
                  <a:gd name="connsiteY31" fmla="*/ 148282 h 236852"/>
                  <a:gd name="connsiteX32" fmla="*/ 119063 w 202926"/>
                  <a:gd name="connsiteY32" fmla="*/ 133994 h 236852"/>
                  <a:gd name="connsiteX33" fmla="*/ 123825 w 202926"/>
                  <a:gd name="connsiteY33" fmla="*/ 107801 h 236852"/>
                  <a:gd name="connsiteX34" fmla="*/ 130969 w 202926"/>
                  <a:gd name="connsiteY34" fmla="*/ 98276 h 236852"/>
                  <a:gd name="connsiteX35" fmla="*/ 133350 w 202926"/>
                  <a:gd name="connsiteY35" fmla="*/ 88751 h 236852"/>
                  <a:gd name="connsiteX36" fmla="*/ 142875 w 202926"/>
                  <a:gd name="connsiteY36" fmla="*/ 72082 h 236852"/>
                  <a:gd name="connsiteX37" fmla="*/ 147638 w 202926"/>
                  <a:gd name="connsiteY37" fmla="*/ 45888 h 236852"/>
                  <a:gd name="connsiteX38" fmla="*/ 154782 w 202926"/>
                  <a:gd name="connsiteY38" fmla="*/ 38744 h 236852"/>
                  <a:gd name="connsiteX39" fmla="*/ 157163 w 202926"/>
                  <a:gd name="connsiteY39" fmla="*/ 10169 h 236852"/>
                  <a:gd name="connsiteX40" fmla="*/ 161925 w 202926"/>
                  <a:gd name="connsiteY40" fmla="*/ 644 h 236852"/>
                  <a:gd name="connsiteX41" fmla="*/ 157163 w 202926"/>
                  <a:gd name="connsiteY41" fmla="*/ 7788 h 236852"/>
                  <a:gd name="connsiteX42" fmla="*/ 154782 w 202926"/>
                  <a:gd name="connsiteY42" fmla="*/ 14932 h 236852"/>
                  <a:gd name="connsiteX43" fmla="*/ 150019 w 202926"/>
                  <a:gd name="connsiteY43" fmla="*/ 69701 h 236852"/>
                  <a:gd name="connsiteX44" fmla="*/ 147638 w 202926"/>
                  <a:gd name="connsiteY44" fmla="*/ 76844 h 236852"/>
                  <a:gd name="connsiteX45" fmla="*/ 140494 w 202926"/>
                  <a:gd name="connsiteY45" fmla="*/ 83988 h 236852"/>
                  <a:gd name="connsiteX46" fmla="*/ 138113 w 202926"/>
                  <a:gd name="connsiteY46" fmla="*/ 93513 h 236852"/>
                  <a:gd name="connsiteX47" fmla="*/ 133350 w 202926"/>
                  <a:gd name="connsiteY47" fmla="*/ 100657 h 236852"/>
                  <a:gd name="connsiteX48" fmla="*/ 140494 w 202926"/>
                  <a:gd name="connsiteY48" fmla="*/ 95894 h 236852"/>
                  <a:gd name="connsiteX49" fmla="*/ 154782 w 202926"/>
                  <a:gd name="connsiteY49" fmla="*/ 83988 h 236852"/>
                  <a:gd name="connsiteX50" fmla="*/ 169069 w 202926"/>
                  <a:gd name="connsiteY50" fmla="*/ 79226 h 236852"/>
                  <a:gd name="connsiteX51" fmla="*/ 188119 w 202926"/>
                  <a:gd name="connsiteY51" fmla="*/ 74463 h 236852"/>
                  <a:gd name="connsiteX52" fmla="*/ 202407 w 202926"/>
                  <a:gd name="connsiteY52" fmla="*/ 72082 h 236852"/>
                  <a:gd name="connsiteX53" fmla="*/ 195263 w 202926"/>
                  <a:gd name="connsiteY53" fmla="*/ 74463 h 236852"/>
                  <a:gd name="connsiteX54" fmla="*/ 188119 w 202926"/>
                  <a:gd name="connsiteY54" fmla="*/ 79226 h 236852"/>
                  <a:gd name="connsiteX55" fmla="*/ 180975 w 202926"/>
                  <a:gd name="connsiteY55" fmla="*/ 81607 h 236852"/>
                  <a:gd name="connsiteX56" fmla="*/ 185738 w 202926"/>
                  <a:gd name="connsiteY56" fmla="*/ 67319 h 236852"/>
                  <a:gd name="connsiteX57" fmla="*/ 188119 w 202926"/>
                  <a:gd name="connsiteY57" fmla="*/ 60176 h 236852"/>
                  <a:gd name="connsiteX58" fmla="*/ 180975 w 202926"/>
                  <a:gd name="connsiteY58" fmla="*/ 67319 h 236852"/>
                  <a:gd name="connsiteX59" fmla="*/ 176213 w 202926"/>
                  <a:gd name="connsiteY59" fmla="*/ 74463 h 236852"/>
                  <a:gd name="connsiteX60" fmla="*/ 154782 w 202926"/>
                  <a:gd name="connsiteY60" fmla="*/ 86369 h 236852"/>
                  <a:gd name="connsiteX61" fmla="*/ 145257 w 202926"/>
                  <a:gd name="connsiteY61" fmla="*/ 88751 h 236852"/>
                  <a:gd name="connsiteX62" fmla="*/ 135732 w 202926"/>
                  <a:gd name="connsiteY62" fmla="*/ 95894 h 236852"/>
                  <a:gd name="connsiteX63" fmla="*/ 126207 w 202926"/>
                  <a:gd name="connsiteY63" fmla="*/ 98276 h 236852"/>
                  <a:gd name="connsiteX64" fmla="*/ 121444 w 202926"/>
                  <a:gd name="connsiteY64" fmla="*/ 105419 h 236852"/>
                  <a:gd name="connsiteX65" fmla="*/ 119063 w 202926"/>
                  <a:gd name="connsiteY65" fmla="*/ 129232 h 236852"/>
                  <a:gd name="connsiteX66" fmla="*/ 116682 w 202926"/>
                  <a:gd name="connsiteY66" fmla="*/ 143519 h 236852"/>
                  <a:gd name="connsiteX67" fmla="*/ 121444 w 202926"/>
                  <a:gd name="connsiteY67" fmla="*/ 153044 h 236852"/>
                  <a:gd name="connsiteX68" fmla="*/ 145257 w 202926"/>
                  <a:gd name="connsiteY68" fmla="*/ 148282 h 236852"/>
                  <a:gd name="connsiteX69" fmla="*/ 178594 w 202926"/>
                  <a:gd name="connsiteY69" fmla="*/ 141138 h 236852"/>
                  <a:gd name="connsiteX70" fmla="*/ 200025 w 202926"/>
                  <a:gd name="connsiteY70" fmla="*/ 145901 h 236852"/>
                  <a:gd name="connsiteX71" fmla="*/ 190500 w 202926"/>
                  <a:gd name="connsiteY71" fmla="*/ 148282 h 236852"/>
                  <a:gd name="connsiteX72" fmla="*/ 166688 w 202926"/>
                  <a:gd name="connsiteY72" fmla="*/ 155426 h 236852"/>
                  <a:gd name="connsiteX73" fmla="*/ 109538 w 202926"/>
                  <a:gd name="connsiteY73" fmla="*/ 162569 h 236852"/>
                  <a:gd name="connsiteX74" fmla="*/ 107157 w 202926"/>
                  <a:gd name="connsiteY74" fmla="*/ 222101 h 236852"/>
                  <a:gd name="connsiteX75" fmla="*/ 102394 w 202926"/>
                  <a:gd name="connsiteY75" fmla="*/ 236388 h 236852"/>
                  <a:gd name="connsiteX76" fmla="*/ 104775 w 202926"/>
                  <a:gd name="connsiteY76" fmla="*/ 229244 h 236852"/>
                  <a:gd name="connsiteX77" fmla="*/ 109538 w 202926"/>
                  <a:gd name="connsiteY77" fmla="*/ 222101 h 236852"/>
                  <a:gd name="connsiteX78" fmla="*/ 116682 w 202926"/>
                  <a:gd name="connsiteY78" fmla="*/ 219719 h 236852"/>
                  <a:gd name="connsiteX79" fmla="*/ 138113 w 202926"/>
                  <a:gd name="connsiteY79" fmla="*/ 207813 h 236852"/>
                  <a:gd name="connsiteX80" fmla="*/ 130969 w 202926"/>
                  <a:gd name="connsiteY80" fmla="*/ 212576 h 236852"/>
                  <a:gd name="connsiteX81" fmla="*/ 109538 w 202926"/>
                  <a:gd name="connsiteY81" fmla="*/ 224482 h 236852"/>
                  <a:gd name="connsiteX82" fmla="*/ 102394 w 202926"/>
                  <a:gd name="connsiteY82" fmla="*/ 231626 h 236852"/>
                  <a:gd name="connsiteX83" fmla="*/ 95250 w 202926"/>
                  <a:gd name="connsiteY83" fmla="*/ 210194 h 236852"/>
                  <a:gd name="connsiteX84" fmla="*/ 92869 w 202926"/>
                  <a:gd name="connsiteY84" fmla="*/ 203051 h 236852"/>
                  <a:gd name="connsiteX85" fmla="*/ 83344 w 202926"/>
                  <a:gd name="connsiteY85" fmla="*/ 188763 h 236852"/>
                  <a:gd name="connsiteX86" fmla="*/ 76200 w 202926"/>
                  <a:gd name="connsiteY86" fmla="*/ 186382 h 236852"/>
                  <a:gd name="connsiteX87" fmla="*/ 50007 w 202926"/>
                  <a:gd name="connsiteY87" fmla="*/ 188763 h 236852"/>
                  <a:gd name="connsiteX88" fmla="*/ 30957 w 202926"/>
                  <a:gd name="connsiteY88" fmla="*/ 193526 h 236852"/>
                  <a:gd name="connsiteX89" fmla="*/ 26194 w 202926"/>
                  <a:gd name="connsiteY89" fmla="*/ 200669 h 236852"/>
                  <a:gd name="connsiteX90" fmla="*/ 23813 w 202926"/>
                  <a:gd name="connsiteY90" fmla="*/ 207813 h 236852"/>
                  <a:gd name="connsiteX91" fmla="*/ 2382 w 202926"/>
                  <a:gd name="connsiteY91" fmla="*/ 210194 h 236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02926" h="236852">
                    <a:moveTo>
                      <a:pt x="111919" y="203051"/>
                    </a:moveTo>
                    <a:cubicBezTo>
                      <a:pt x="107950" y="200670"/>
                      <a:pt x="103061" y="199390"/>
                      <a:pt x="100013" y="195907"/>
                    </a:cubicBezTo>
                    <a:cubicBezTo>
                      <a:pt x="97198" y="192690"/>
                      <a:pt x="97326" y="187738"/>
                      <a:pt x="95250" y="184001"/>
                    </a:cubicBezTo>
                    <a:cubicBezTo>
                      <a:pt x="93110" y="180148"/>
                      <a:pt x="84954" y="170182"/>
                      <a:pt x="80963" y="167332"/>
                    </a:cubicBezTo>
                    <a:cubicBezTo>
                      <a:pt x="78074" y="165269"/>
                      <a:pt x="74327" y="164632"/>
                      <a:pt x="71438" y="162569"/>
                    </a:cubicBezTo>
                    <a:cubicBezTo>
                      <a:pt x="68698" y="160612"/>
                      <a:pt x="66952" y="157493"/>
                      <a:pt x="64294" y="155426"/>
                    </a:cubicBezTo>
                    <a:cubicBezTo>
                      <a:pt x="59776" y="151912"/>
                      <a:pt x="50007" y="145901"/>
                      <a:pt x="50007" y="145901"/>
                    </a:cubicBezTo>
                    <a:cubicBezTo>
                      <a:pt x="46249" y="138386"/>
                      <a:pt x="41464" y="127833"/>
                      <a:pt x="35719" y="122088"/>
                    </a:cubicBezTo>
                    <a:lnTo>
                      <a:pt x="21432" y="107801"/>
                    </a:lnTo>
                    <a:cubicBezTo>
                      <a:pt x="12513" y="98882"/>
                      <a:pt x="17483" y="101722"/>
                      <a:pt x="7144" y="98276"/>
                    </a:cubicBezTo>
                    <a:cubicBezTo>
                      <a:pt x="4763" y="96688"/>
                      <a:pt x="0" y="96375"/>
                      <a:pt x="0" y="93513"/>
                    </a:cubicBezTo>
                    <a:cubicBezTo>
                      <a:pt x="0" y="91003"/>
                      <a:pt x="5184" y="94326"/>
                      <a:pt x="7144" y="95894"/>
                    </a:cubicBezTo>
                    <a:cubicBezTo>
                      <a:pt x="22532" y="108204"/>
                      <a:pt x="1095" y="99434"/>
                      <a:pt x="19050" y="105419"/>
                    </a:cubicBezTo>
                    <a:cubicBezTo>
                      <a:pt x="23813" y="108594"/>
                      <a:pt x="29904" y="110365"/>
                      <a:pt x="33338" y="114944"/>
                    </a:cubicBezTo>
                    <a:lnTo>
                      <a:pt x="47625" y="133994"/>
                    </a:lnTo>
                    <a:cubicBezTo>
                      <a:pt x="49213" y="131613"/>
                      <a:pt x="52299" y="129711"/>
                      <a:pt x="52388" y="126851"/>
                    </a:cubicBezTo>
                    <a:cubicBezTo>
                      <a:pt x="54222" y="68184"/>
                      <a:pt x="56825" y="78238"/>
                      <a:pt x="47625" y="50651"/>
                    </a:cubicBezTo>
                    <a:cubicBezTo>
                      <a:pt x="48419" y="57795"/>
                      <a:pt x="48758" y="65004"/>
                      <a:pt x="50007" y="72082"/>
                    </a:cubicBezTo>
                    <a:cubicBezTo>
                      <a:pt x="51145" y="78528"/>
                      <a:pt x="54769" y="91132"/>
                      <a:pt x="54769" y="91132"/>
                    </a:cubicBezTo>
                    <a:cubicBezTo>
                      <a:pt x="53975" y="96688"/>
                      <a:pt x="54001" y="102425"/>
                      <a:pt x="52388" y="107801"/>
                    </a:cubicBezTo>
                    <a:cubicBezTo>
                      <a:pt x="51566" y="110542"/>
                      <a:pt x="47815" y="112089"/>
                      <a:pt x="47625" y="114944"/>
                    </a:cubicBezTo>
                    <a:cubicBezTo>
                      <a:pt x="47306" y="119726"/>
                      <a:pt x="46845" y="145120"/>
                      <a:pt x="54769" y="153044"/>
                    </a:cubicBezTo>
                    <a:cubicBezTo>
                      <a:pt x="56544" y="154819"/>
                      <a:pt x="59668" y="154303"/>
                      <a:pt x="61913" y="155426"/>
                    </a:cubicBezTo>
                    <a:cubicBezTo>
                      <a:pt x="64473" y="156706"/>
                      <a:pt x="66676" y="158601"/>
                      <a:pt x="69057" y="160188"/>
                    </a:cubicBezTo>
                    <a:cubicBezTo>
                      <a:pt x="70644" y="162569"/>
                      <a:pt x="71795" y="165308"/>
                      <a:pt x="73819" y="167332"/>
                    </a:cubicBezTo>
                    <a:cubicBezTo>
                      <a:pt x="75843" y="169356"/>
                      <a:pt x="79078" y="169940"/>
                      <a:pt x="80963" y="172094"/>
                    </a:cubicBezTo>
                    <a:cubicBezTo>
                      <a:pt x="84732" y="176402"/>
                      <a:pt x="87928" y="181262"/>
                      <a:pt x="90488" y="186382"/>
                    </a:cubicBezTo>
                    <a:cubicBezTo>
                      <a:pt x="92075" y="189557"/>
                      <a:pt x="93932" y="192611"/>
                      <a:pt x="95250" y="195907"/>
                    </a:cubicBezTo>
                    <a:cubicBezTo>
                      <a:pt x="97114" y="200568"/>
                      <a:pt x="100013" y="210194"/>
                      <a:pt x="100013" y="210194"/>
                    </a:cubicBezTo>
                    <a:cubicBezTo>
                      <a:pt x="117925" y="204224"/>
                      <a:pt x="106097" y="210610"/>
                      <a:pt x="109538" y="174476"/>
                    </a:cubicBezTo>
                    <a:cubicBezTo>
                      <a:pt x="110070" y="168889"/>
                      <a:pt x="110915" y="163329"/>
                      <a:pt x="111919" y="157807"/>
                    </a:cubicBezTo>
                    <a:cubicBezTo>
                      <a:pt x="112504" y="154587"/>
                      <a:pt x="113360" y="151417"/>
                      <a:pt x="114300" y="148282"/>
                    </a:cubicBezTo>
                    <a:cubicBezTo>
                      <a:pt x="115743" y="143473"/>
                      <a:pt x="119063" y="133994"/>
                      <a:pt x="119063" y="133994"/>
                    </a:cubicBezTo>
                    <a:cubicBezTo>
                      <a:pt x="119509" y="130423"/>
                      <a:pt x="120301" y="113967"/>
                      <a:pt x="123825" y="107801"/>
                    </a:cubicBezTo>
                    <a:cubicBezTo>
                      <a:pt x="125794" y="104355"/>
                      <a:pt x="128588" y="101451"/>
                      <a:pt x="130969" y="98276"/>
                    </a:cubicBezTo>
                    <a:cubicBezTo>
                      <a:pt x="131763" y="95101"/>
                      <a:pt x="131886" y="91678"/>
                      <a:pt x="133350" y="88751"/>
                    </a:cubicBezTo>
                    <a:cubicBezTo>
                      <a:pt x="147765" y="59921"/>
                      <a:pt x="135593" y="93931"/>
                      <a:pt x="142875" y="72082"/>
                    </a:cubicBezTo>
                    <a:cubicBezTo>
                      <a:pt x="142975" y="71278"/>
                      <a:pt x="144251" y="50969"/>
                      <a:pt x="147638" y="45888"/>
                    </a:cubicBezTo>
                    <a:cubicBezTo>
                      <a:pt x="149506" y="43086"/>
                      <a:pt x="152401" y="41125"/>
                      <a:pt x="154782" y="38744"/>
                    </a:cubicBezTo>
                    <a:cubicBezTo>
                      <a:pt x="155576" y="29219"/>
                      <a:pt x="155402" y="19563"/>
                      <a:pt x="157163" y="10169"/>
                    </a:cubicBezTo>
                    <a:cubicBezTo>
                      <a:pt x="157817" y="6680"/>
                      <a:pt x="161925" y="4194"/>
                      <a:pt x="161925" y="644"/>
                    </a:cubicBezTo>
                    <a:cubicBezTo>
                      <a:pt x="161925" y="-2218"/>
                      <a:pt x="158443" y="5228"/>
                      <a:pt x="157163" y="7788"/>
                    </a:cubicBezTo>
                    <a:cubicBezTo>
                      <a:pt x="156041" y="10033"/>
                      <a:pt x="155576" y="12551"/>
                      <a:pt x="154782" y="14932"/>
                    </a:cubicBezTo>
                    <a:cubicBezTo>
                      <a:pt x="153870" y="28607"/>
                      <a:pt x="152863" y="54057"/>
                      <a:pt x="150019" y="69701"/>
                    </a:cubicBezTo>
                    <a:cubicBezTo>
                      <a:pt x="149570" y="72170"/>
                      <a:pt x="149030" y="74756"/>
                      <a:pt x="147638" y="76844"/>
                    </a:cubicBezTo>
                    <a:cubicBezTo>
                      <a:pt x="145770" y="79646"/>
                      <a:pt x="142875" y="81607"/>
                      <a:pt x="140494" y="83988"/>
                    </a:cubicBezTo>
                    <a:cubicBezTo>
                      <a:pt x="139700" y="87163"/>
                      <a:pt x="139402" y="90505"/>
                      <a:pt x="138113" y="93513"/>
                    </a:cubicBezTo>
                    <a:cubicBezTo>
                      <a:pt x="136986" y="96144"/>
                      <a:pt x="131326" y="98633"/>
                      <a:pt x="133350" y="100657"/>
                    </a:cubicBezTo>
                    <a:cubicBezTo>
                      <a:pt x="135374" y="102681"/>
                      <a:pt x="138295" y="97726"/>
                      <a:pt x="140494" y="95894"/>
                    </a:cubicBezTo>
                    <a:cubicBezTo>
                      <a:pt x="146900" y="90556"/>
                      <a:pt x="147183" y="87365"/>
                      <a:pt x="154782" y="83988"/>
                    </a:cubicBezTo>
                    <a:cubicBezTo>
                      <a:pt x="159369" y="81949"/>
                      <a:pt x="164307" y="80813"/>
                      <a:pt x="169069" y="79226"/>
                    </a:cubicBezTo>
                    <a:cubicBezTo>
                      <a:pt x="178989" y="75919"/>
                      <a:pt x="175467" y="76763"/>
                      <a:pt x="188119" y="74463"/>
                    </a:cubicBezTo>
                    <a:cubicBezTo>
                      <a:pt x="192869" y="73599"/>
                      <a:pt x="197579" y="72082"/>
                      <a:pt x="202407" y="72082"/>
                    </a:cubicBezTo>
                    <a:cubicBezTo>
                      <a:pt x="204917" y="72082"/>
                      <a:pt x="197644" y="73669"/>
                      <a:pt x="195263" y="74463"/>
                    </a:cubicBezTo>
                    <a:cubicBezTo>
                      <a:pt x="192882" y="76051"/>
                      <a:pt x="190679" y="77946"/>
                      <a:pt x="188119" y="79226"/>
                    </a:cubicBezTo>
                    <a:cubicBezTo>
                      <a:pt x="185874" y="80349"/>
                      <a:pt x="181467" y="84068"/>
                      <a:pt x="180975" y="81607"/>
                    </a:cubicBezTo>
                    <a:cubicBezTo>
                      <a:pt x="179991" y="76684"/>
                      <a:pt x="184150" y="72082"/>
                      <a:pt x="185738" y="67319"/>
                    </a:cubicBezTo>
                    <a:cubicBezTo>
                      <a:pt x="186532" y="64938"/>
                      <a:pt x="189894" y="58401"/>
                      <a:pt x="188119" y="60176"/>
                    </a:cubicBezTo>
                    <a:cubicBezTo>
                      <a:pt x="185738" y="62557"/>
                      <a:pt x="183131" y="64732"/>
                      <a:pt x="180975" y="67319"/>
                    </a:cubicBezTo>
                    <a:cubicBezTo>
                      <a:pt x="179143" y="69518"/>
                      <a:pt x="178367" y="72578"/>
                      <a:pt x="176213" y="74463"/>
                    </a:cubicBezTo>
                    <a:cubicBezTo>
                      <a:pt x="167943" y="81700"/>
                      <a:pt x="163801" y="83792"/>
                      <a:pt x="154782" y="86369"/>
                    </a:cubicBezTo>
                    <a:cubicBezTo>
                      <a:pt x="151635" y="87268"/>
                      <a:pt x="148432" y="87957"/>
                      <a:pt x="145257" y="88751"/>
                    </a:cubicBezTo>
                    <a:cubicBezTo>
                      <a:pt x="142082" y="91132"/>
                      <a:pt x="139282" y="94119"/>
                      <a:pt x="135732" y="95894"/>
                    </a:cubicBezTo>
                    <a:cubicBezTo>
                      <a:pt x="132805" y="97358"/>
                      <a:pt x="128930" y="96461"/>
                      <a:pt x="126207" y="98276"/>
                    </a:cubicBezTo>
                    <a:cubicBezTo>
                      <a:pt x="123826" y="99863"/>
                      <a:pt x="123032" y="103038"/>
                      <a:pt x="121444" y="105419"/>
                    </a:cubicBezTo>
                    <a:cubicBezTo>
                      <a:pt x="120650" y="113357"/>
                      <a:pt x="120052" y="121316"/>
                      <a:pt x="119063" y="129232"/>
                    </a:cubicBezTo>
                    <a:cubicBezTo>
                      <a:pt x="118464" y="134023"/>
                      <a:pt x="116202" y="138715"/>
                      <a:pt x="116682" y="143519"/>
                    </a:cubicBezTo>
                    <a:cubicBezTo>
                      <a:pt x="117035" y="147051"/>
                      <a:pt x="119857" y="149869"/>
                      <a:pt x="121444" y="153044"/>
                    </a:cubicBezTo>
                    <a:cubicBezTo>
                      <a:pt x="138292" y="148832"/>
                      <a:pt x="123847" y="152174"/>
                      <a:pt x="145257" y="148282"/>
                    </a:cubicBezTo>
                    <a:cubicBezTo>
                      <a:pt x="155760" y="146373"/>
                      <a:pt x="168724" y="143332"/>
                      <a:pt x="178594" y="141138"/>
                    </a:cubicBezTo>
                    <a:cubicBezTo>
                      <a:pt x="185738" y="142726"/>
                      <a:pt x="193750" y="142136"/>
                      <a:pt x="200025" y="145901"/>
                    </a:cubicBezTo>
                    <a:cubicBezTo>
                      <a:pt x="202831" y="147585"/>
                      <a:pt x="193635" y="147342"/>
                      <a:pt x="190500" y="148282"/>
                    </a:cubicBezTo>
                    <a:cubicBezTo>
                      <a:pt x="175564" y="152762"/>
                      <a:pt x="179482" y="152684"/>
                      <a:pt x="166688" y="155426"/>
                    </a:cubicBezTo>
                    <a:cubicBezTo>
                      <a:pt x="135431" y="162124"/>
                      <a:pt x="146159" y="159953"/>
                      <a:pt x="109538" y="162569"/>
                    </a:cubicBezTo>
                    <a:cubicBezTo>
                      <a:pt x="108744" y="182413"/>
                      <a:pt x="109070" y="202333"/>
                      <a:pt x="107157" y="222101"/>
                    </a:cubicBezTo>
                    <a:cubicBezTo>
                      <a:pt x="106673" y="227098"/>
                      <a:pt x="103982" y="231626"/>
                      <a:pt x="102394" y="236388"/>
                    </a:cubicBezTo>
                    <a:cubicBezTo>
                      <a:pt x="101600" y="238769"/>
                      <a:pt x="103382" y="231332"/>
                      <a:pt x="104775" y="229244"/>
                    </a:cubicBezTo>
                    <a:cubicBezTo>
                      <a:pt x="106363" y="226863"/>
                      <a:pt x="107303" y="223889"/>
                      <a:pt x="109538" y="222101"/>
                    </a:cubicBezTo>
                    <a:cubicBezTo>
                      <a:pt x="111498" y="220533"/>
                      <a:pt x="114488" y="220938"/>
                      <a:pt x="116682" y="219719"/>
                    </a:cubicBezTo>
                    <a:cubicBezTo>
                      <a:pt x="141241" y="206074"/>
                      <a:pt x="121950" y="213200"/>
                      <a:pt x="138113" y="207813"/>
                    </a:cubicBezTo>
                    <a:cubicBezTo>
                      <a:pt x="135732" y="209401"/>
                      <a:pt x="133454" y="211156"/>
                      <a:pt x="130969" y="212576"/>
                    </a:cubicBezTo>
                    <a:cubicBezTo>
                      <a:pt x="121465" y="218007"/>
                      <a:pt x="119063" y="217338"/>
                      <a:pt x="109538" y="224482"/>
                    </a:cubicBezTo>
                    <a:cubicBezTo>
                      <a:pt x="106844" y="226503"/>
                      <a:pt x="104775" y="229245"/>
                      <a:pt x="102394" y="231626"/>
                    </a:cubicBezTo>
                    <a:lnTo>
                      <a:pt x="95250" y="210194"/>
                    </a:lnTo>
                    <a:lnTo>
                      <a:pt x="92869" y="203051"/>
                    </a:lnTo>
                    <a:cubicBezTo>
                      <a:pt x="90372" y="195561"/>
                      <a:pt x="90989" y="193860"/>
                      <a:pt x="83344" y="188763"/>
                    </a:cubicBezTo>
                    <a:cubicBezTo>
                      <a:pt x="81255" y="187371"/>
                      <a:pt x="78581" y="187176"/>
                      <a:pt x="76200" y="186382"/>
                    </a:cubicBezTo>
                    <a:cubicBezTo>
                      <a:pt x="67469" y="187176"/>
                      <a:pt x="58667" y="187396"/>
                      <a:pt x="50007" y="188763"/>
                    </a:cubicBezTo>
                    <a:cubicBezTo>
                      <a:pt x="43542" y="189784"/>
                      <a:pt x="30957" y="193526"/>
                      <a:pt x="30957" y="193526"/>
                    </a:cubicBezTo>
                    <a:cubicBezTo>
                      <a:pt x="29369" y="195907"/>
                      <a:pt x="27474" y="198109"/>
                      <a:pt x="26194" y="200669"/>
                    </a:cubicBezTo>
                    <a:cubicBezTo>
                      <a:pt x="25071" y="202914"/>
                      <a:pt x="25588" y="206038"/>
                      <a:pt x="23813" y="207813"/>
                    </a:cubicBezTo>
                    <a:cubicBezTo>
                      <a:pt x="19926" y="211700"/>
                      <a:pt x="4427" y="210194"/>
                      <a:pt x="2382" y="210194"/>
                    </a:cubicBezTo>
                  </a:path>
                </a:pathLst>
              </a:custGeom>
              <a:noFill/>
              <a:ln w="635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5" name="Group 214"/>
          <p:cNvGrpSpPr/>
          <p:nvPr/>
        </p:nvGrpSpPr>
        <p:grpSpPr>
          <a:xfrm>
            <a:off x="4530123" y="1212613"/>
            <a:ext cx="410538" cy="600869"/>
            <a:chOff x="-571500" y="673100"/>
            <a:chExt cx="308915" cy="501347"/>
          </a:xfrm>
        </p:grpSpPr>
        <p:sp>
          <p:nvSpPr>
            <p:cNvPr id="216" name="Freeform 215"/>
            <p:cNvSpPr/>
            <p:nvPr/>
          </p:nvSpPr>
          <p:spPr>
            <a:xfrm>
              <a:off x="-508799" y="913868"/>
              <a:ext cx="179384" cy="260579"/>
            </a:xfrm>
            <a:custGeom>
              <a:avLst/>
              <a:gdLst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57150 w 177800"/>
                <a:gd name="connsiteY14" fmla="*/ 285750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82105 w 177800"/>
                <a:gd name="connsiteY14" fmla="*/ 264447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8292"/>
                <a:gd name="connsiteX1" fmla="*/ 44450 w 177800"/>
                <a:gd name="connsiteY1" fmla="*/ 209550 h 288292"/>
                <a:gd name="connsiteX2" fmla="*/ 63500 w 177800"/>
                <a:gd name="connsiteY2" fmla="*/ 120650 h 288292"/>
                <a:gd name="connsiteX3" fmla="*/ 76200 w 177800"/>
                <a:gd name="connsiteY3" fmla="*/ 0 h 288292"/>
                <a:gd name="connsiteX4" fmla="*/ 76200 w 177800"/>
                <a:gd name="connsiteY4" fmla="*/ 0 h 288292"/>
                <a:gd name="connsiteX5" fmla="*/ 146050 w 177800"/>
                <a:gd name="connsiteY5" fmla="*/ 12700 h 288292"/>
                <a:gd name="connsiteX6" fmla="*/ 152400 w 177800"/>
                <a:gd name="connsiteY6" fmla="*/ 95250 h 288292"/>
                <a:gd name="connsiteX7" fmla="*/ 165100 w 177800"/>
                <a:gd name="connsiteY7" fmla="*/ 152400 h 288292"/>
                <a:gd name="connsiteX8" fmla="*/ 152400 w 177800"/>
                <a:gd name="connsiteY8" fmla="*/ 228600 h 288292"/>
                <a:gd name="connsiteX9" fmla="*/ 177800 w 177800"/>
                <a:gd name="connsiteY9" fmla="*/ 260350 h 288292"/>
                <a:gd name="connsiteX10" fmla="*/ 177800 w 177800"/>
                <a:gd name="connsiteY10" fmla="*/ 273050 h 288292"/>
                <a:gd name="connsiteX11" fmla="*/ 120650 w 177800"/>
                <a:gd name="connsiteY11" fmla="*/ 260350 h 288292"/>
                <a:gd name="connsiteX12" fmla="*/ 120650 w 177800"/>
                <a:gd name="connsiteY12" fmla="*/ 285750 h 288292"/>
                <a:gd name="connsiteX13" fmla="*/ 70741 w 177800"/>
                <a:gd name="connsiteY13" fmla="*/ 287880 h 288292"/>
                <a:gd name="connsiteX14" fmla="*/ 82105 w 177800"/>
                <a:gd name="connsiteY14" fmla="*/ 264447 h 288292"/>
                <a:gd name="connsiteX15" fmla="*/ 69850 w 177800"/>
                <a:gd name="connsiteY15" fmla="*/ 228600 h 288292"/>
                <a:gd name="connsiteX16" fmla="*/ 0 w 177800"/>
                <a:gd name="connsiteY16" fmla="*/ 266700 h 288292"/>
                <a:gd name="connsiteX0" fmla="*/ 0 w 177800"/>
                <a:gd name="connsiteY0" fmla="*/ 266700 h 294117"/>
                <a:gd name="connsiteX1" fmla="*/ 44450 w 177800"/>
                <a:gd name="connsiteY1" fmla="*/ 209550 h 294117"/>
                <a:gd name="connsiteX2" fmla="*/ 63500 w 177800"/>
                <a:gd name="connsiteY2" fmla="*/ 120650 h 294117"/>
                <a:gd name="connsiteX3" fmla="*/ 76200 w 177800"/>
                <a:gd name="connsiteY3" fmla="*/ 0 h 294117"/>
                <a:gd name="connsiteX4" fmla="*/ 76200 w 177800"/>
                <a:gd name="connsiteY4" fmla="*/ 0 h 294117"/>
                <a:gd name="connsiteX5" fmla="*/ 146050 w 177800"/>
                <a:gd name="connsiteY5" fmla="*/ 12700 h 294117"/>
                <a:gd name="connsiteX6" fmla="*/ 152400 w 177800"/>
                <a:gd name="connsiteY6" fmla="*/ 95250 h 294117"/>
                <a:gd name="connsiteX7" fmla="*/ 165100 w 177800"/>
                <a:gd name="connsiteY7" fmla="*/ 152400 h 294117"/>
                <a:gd name="connsiteX8" fmla="*/ 152400 w 177800"/>
                <a:gd name="connsiteY8" fmla="*/ 228600 h 294117"/>
                <a:gd name="connsiteX9" fmla="*/ 177800 w 177800"/>
                <a:gd name="connsiteY9" fmla="*/ 260350 h 294117"/>
                <a:gd name="connsiteX10" fmla="*/ 177800 w 177800"/>
                <a:gd name="connsiteY10" fmla="*/ 273050 h 294117"/>
                <a:gd name="connsiteX11" fmla="*/ 120650 w 177800"/>
                <a:gd name="connsiteY11" fmla="*/ 260350 h 294117"/>
                <a:gd name="connsiteX12" fmla="*/ 167440 w 177800"/>
                <a:gd name="connsiteY12" fmla="*/ 292142 h 294117"/>
                <a:gd name="connsiteX13" fmla="*/ 70741 w 177800"/>
                <a:gd name="connsiteY13" fmla="*/ 287880 h 294117"/>
                <a:gd name="connsiteX14" fmla="*/ 82105 w 177800"/>
                <a:gd name="connsiteY14" fmla="*/ 264447 h 294117"/>
                <a:gd name="connsiteX15" fmla="*/ 69850 w 177800"/>
                <a:gd name="connsiteY15" fmla="*/ 228600 h 294117"/>
                <a:gd name="connsiteX16" fmla="*/ 0 w 177800"/>
                <a:gd name="connsiteY16" fmla="*/ 266700 h 29411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82105 w 177800"/>
                <a:gd name="connsiteY15" fmla="*/ 264447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66508 w 177800"/>
                <a:gd name="connsiteY15" fmla="*/ 253795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233947"/>
                <a:gd name="connsiteY0" fmla="*/ 266700 h 292177"/>
                <a:gd name="connsiteX1" fmla="*/ 44450 w 233947"/>
                <a:gd name="connsiteY1" fmla="*/ 209550 h 292177"/>
                <a:gd name="connsiteX2" fmla="*/ 63500 w 233947"/>
                <a:gd name="connsiteY2" fmla="*/ 120650 h 292177"/>
                <a:gd name="connsiteX3" fmla="*/ 76200 w 233947"/>
                <a:gd name="connsiteY3" fmla="*/ 0 h 292177"/>
                <a:gd name="connsiteX4" fmla="*/ 76200 w 233947"/>
                <a:gd name="connsiteY4" fmla="*/ 0 h 292177"/>
                <a:gd name="connsiteX5" fmla="*/ 146050 w 233947"/>
                <a:gd name="connsiteY5" fmla="*/ 12700 h 292177"/>
                <a:gd name="connsiteX6" fmla="*/ 152400 w 233947"/>
                <a:gd name="connsiteY6" fmla="*/ 95250 h 292177"/>
                <a:gd name="connsiteX7" fmla="*/ 165100 w 233947"/>
                <a:gd name="connsiteY7" fmla="*/ 152400 h 292177"/>
                <a:gd name="connsiteX8" fmla="*/ 152400 w 233947"/>
                <a:gd name="connsiteY8" fmla="*/ 228600 h 292177"/>
                <a:gd name="connsiteX9" fmla="*/ 233947 w 233947"/>
                <a:gd name="connsiteY9" fmla="*/ 273131 h 292177"/>
                <a:gd name="connsiteX10" fmla="*/ 177800 w 233947"/>
                <a:gd name="connsiteY10" fmla="*/ 273050 h 292177"/>
                <a:gd name="connsiteX11" fmla="*/ 120650 w 233947"/>
                <a:gd name="connsiteY11" fmla="*/ 260350 h 292177"/>
                <a:gd name="connsiteX12" fmla="*/ 167440 w 233947"/>
                <a:gd name="connsiteY12" fmla="*/ 292142 h 292177"/>
                <a:gd name="connsiteX13" fmla="*/ 106057 w 233947"/>
                <a:gd name="connsiteY13" fmla="*/ 266998 h 292177"/>
                <a:gd name="connsiteX14" fmla="*/ 70741 w 233947"/>
                <a:gd name="connsiteY14" fmla="*/ 287880 h 292177"/>
                <a:gd name="connsiteX15" fmla="*/ 66508 w 233947"/>
                <a:gd name="connsiteY15" fmla="*/ 253795 h 292177"/>
                <a:gd name="connsiteX16" fmla="*/ 69850 w 233947"/>
                <a:gd name="connsiteY16" fmla="*/ 228600 h 292177"/>
                <a:gd name="connsiteX17" fmla="*/ 0 w 233947"/>
                <a:gd name="connsiteY17" fmla="*/ 266700 h 292177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73050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33908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46385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69850 w 233947"/>
                <a:gd name="connsiteY17" fmla="*/ 228600 h 288023"/>
                <a:gd name="connsiteX18" fmla="*/ 0 w 233947"/>
                <a:gd name="connsiteY18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57373 w 233947"/>
                <a:gd name="connsiteY17" fmla="*/ 243511 h 288023"/>
                <a:gd name="connsiteX18" fmla="*/ 0 w 233947"/>
                <a:gd name="connsiteY18" fmla="*/ 266700 h 288023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20650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33127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96433"/>
                <a:gd name="connsiteX1" fmla="*/ 44450 w 233947"/>
                <a:gd name="connsiteY1" fmla="*/ 209550 h 296433"/>
                <a:gd name="connsiteX2" fmla="*/ 68625 w 233947"/>
                <a:gd name="connsiteY2" fmla="*/ 166875 h 296433"/>
                <a:gd name="connsiteX3" fmla="*/ 63500 w 233947"/>
                <a:gd name="connsiteY3" fmla="*/ 120650 h 296433"/>
                <a:gd name="connsiteX4" fmla="*/ 76200 w 233947"/>
                <a:gd name="connsiteY4" fmla="*/ 0 h 296433"/>
                <a:gd name="connsiteX5" fmla="*/ 76200 w 233947"/>
                <a:gd name="connsiteY5" fmla="*/ 0 h 296433"/>
                <a:gd name="connsiteX6" fmla="*/ 146050 w 233947"/>
                <a:gd name="connsiteY6" fmla="*/ 12700 h 296433"/>
                <a:gd name="connsiteX7" fmla="*/ 152400 w 233947"/>
                <a:gd name="connsiteY7" fmla="*/ 95250 h 296433"/>
                <a:gd name="connsiteX8" fmla="*/ 146385 w 233947"/>
                <a:gd name="connsiteY8" fmla="*/ 150270 h 296433"/>
                <a:gd name="connsiteX9" fmla="*/ 152400 w 233947"/>
                <a:gd name="connsiteY9" fmla="*/ 228600 h 296433"/>
                <a:gd name="connsiteX10" fmla="*/ 233947 w 233947"/>
                <a:gd name="connsiteY10" fmla="*/ 273131 h 296433"/>
                <a:gd name="connsiteX11" fmla="*/ 177800 w 233947"/>
                <a:gd name="connsiteY11" fmla="*/ 253877 h 296433"/>
                <a:gd name="connsiteX12" fmla="*/ 133127 w 233947"/>
                <a:gd name="connsiteY12" fmla="*/ 260350 h 296433"/>
                <a:gd name="connsiteX13" fmla="*/ 145604 w 233947"/>
                <a:gd name="connsiteY13" fmla="*/ 296403 h 296433"/>
                <a:gd name="connsiteX14" fmla="*/ 106057 w 233947"/>
                <a:gd name="connsiteY14" fmla="*/ 266998 h 296433"/>
                <a:gd name="connsiteX15" fmla="*/ 42668 w 233947"/>
                <a:gd name="connsiteY15" fmla="*/ 285750 h 296433"/>
                <a:gd name="connsiteX16" fmla="*/ 66508 w 233947"/>
                <a:gd name="connsiteY16" fmla="*/ 253795 h 296433"/>
                <a:gd name="connsiteX17" fmla="*/ 57373 w 233947"/>
                <a:gd name="connsiteY17" fmla="*/ 243511 h 296433"/>
                <a:gd name="connsiteX18" fmla="*/ 0 w 233947"/>
                <a:gd name="connsiteY18" fmla="*/ 266700 h 296433"/>
                <a:gd name="connsiteX0" fmla="*/ 0 w 233947"/>
                <a:gd name="connsiteY0" fmla="*/ 266700 h 296454"/>
                <a:gd name="connsiteX1" fmla="*/ 44450 w 233947"/>
                <a:gd name="connsiteY1" fmla="*/ 209550 h 296454"/>
                <a:gd name="connsiteX2" fmla="*/ 68625 w 233947"/>
                <a:gd name="connsiteY2" fmla="*/ 166875 h 296454"/>
                <a:gd name="connsiteX3" fmla="*/ 63500 w 233947"/>
                <a:gd name="connsiteY3" fmla="*/ 120650 h 296454"/>
                <a:gd name="connsiteX4" fmla="*/ 76200 w 233947"/>
                <a:gd name="connsiteY4" fmla="*/ 0 h 296454"/>
                <a:gd name="connsiteX5" fmla="*/ 76200 w 233947"/>
                <a:gd name="connsiteY5" fmla="*/ 0 h 296454"/>
                <a:gd name="connsiteX6" fmla="*/ 146050 w 233947"/>
                <a:gd name="connsiteY6" fmla="*/ 12700 h 296454"/>
                <a:gd name="connsiteX7" fmla="*/ 152400 w 233947"/>
                <a:gd name="connsiteY7" fmla="*/ 95250 h 296454"/>
                <a:gd name="connsiteX8" fmla="*/ 146385 w 233947"/>
                <a:gd name="connsiteY8" fmla="*/ 150270 h 296454"/>
                <a:gd name="connsiteX9" fmla="*/ 152400 w 233947"/>
                <a:gd name="connsiteY9" fmla="*/ 228600 h 296454"/>
                <a:gd name="connsiteX10" fmla="*/ 233947 w 233947"/>
                <a:gd name="connsiteY10" fmla="*/ 273131 h 296454"/>
                <a:gd name="connsiteX11" fmla="*/ 177800 w 233947"/>
                <a:gd name="connsiteY11" fmla="*/ 253877 h 296454"/>
                <a:gd name="connsiteX12" fmla="*/ 145604 w 233947"/>
                <a:gd name="connsiteY12" fmla="*/ 258219 h 296454"/>
                <a:gd name="connsiteX13" fmla="*/ 145604 w 233947"/>
                <a:gd name="connsiteY13" fmla="*/ 296403 h 296454"/>
                <a:gd name="connsiteX14" fmla="*/ 106057 w 233947"/>
                <a:gd name="connsiteY14" fmla="*/ 266998 h 296454"/>
                <a:gd name="connsiteX15" fmla="*/ 42668 w 233947"/>
                <a:gd name="connsiteY15" fmla="*/ 285750 h 296454"/>
                <a:gd name="connsiteX16" fmla="*/ 66508 w 233947"/>
                <a:gd name="connsiteY16" fmla="*/ 253795 h 296454"/>
                <a:gd name="connsiteX17" fmla="*/ 57373 w 233947"/>
                <a:gd name="connsiteY17" fmla="*/ 243511 h 296454"/>
                <a:gd name="connsiteX18" fmla="*/ 0 w 233947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85335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97812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5782" h="296454">
                  <a:moveTo>
                    <a:pt x="0" y="266700"/>
                  </a:moveTo>
                  <a:lnTo>
                    <a:pt x="66285" y="209550"/>
                  </a:lnTo>
                  <a:cubicBezTo>
                    <a:pt x="70184" y="194615"/>
                    <a:pt x="86561" y="181810"/>
                    <a:pt x="90460" y="166875"/>
                  </a:cubicBezTo>
                  <a:lnTo>
                    <a:pt x="97812" y="120650"/>
                  </a:lnTo>
                  <a:cubicBezTo>
                    <a:pt x="97886" y="80433"/>
                    <a:pt x="97998" y="20108"/>
                    <a:pt x="98035" y="0"/>
                  </a:cubicBezTo>
                  <a:lnTo>
                    <a:pt x="98035" y="0"/>
                  </a:lnTo>
                  <a:lnTo>
                    <a:pt x="167885" y="12700"/>
                  </a:lnTo>
                  <a:lnTo>
                    <a:pt x="174235" y="95250"/>
                  </a:lnTo>
                  <a:lnTo>
                    <a:pt x="168220" y="150270"/>
                  </a:lnTo>
                  <a:lnTo>
                    <a:pt x="174235" y="228600"/>
                  </a:lnTo>
                  <a:lnTo>
                    <a:pt x="255782" y="273131"/>
                  </a:lnTo>
                  <a:lnTo>
                    <a:pt x="199635" y="253877"/>
                  </a:lnTo>
                  <a:lnTo>
                    <a:pt x="167439" y="258219"/>
                  </a:lnTo>
                  <a:cubicBezTo>
                    <a:pt x="167439" y="266686"/>
                    <a:pt x="174030" y="294940"/>
                    <a:pt x="167439" y="296403"/>
                  </a:cubicBezTo>
                  <a:cubicBezTo>
                    <a:pt x="160848" y="297866"/>
                    <a:pt x="144008" y="267708"/>
                    <a:pt x="127892" y="266998"/>
                  </a:cubicBezTo>
                  <a:cubicBezTo>
                    <a:pt x="111776" y="266288"/>
                    <a:pt x="71094" y="287950"/>
                    <a:pt x="64503" y="285750"/>
                  </a:cubicBezTo>
                  <a:cubicBezTo>
                    <a:pt x="57912" y="283550"/>
                    <a:pt x="84555" y="261606"/>
                    <a:pt x="88343" y="253795"/>
                  </a:cubicBezTo>
                  <a:lnTo>
                    <a:pt x="79208" y="243511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rgbClr val="A45D28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7" name="Group 216"/>
            <p:cNvGrpSpPr/>
            <p:nvPr/>
          </p:nvGrpSpPr>
          <p:grpSpPr>
            <a:xfrm>
              <a:off x="-571500" y="673100"/>
              <a:ext cx="308915" cy="333362"/>
              <a:chOff x="-571500" y="587223"/>
              <a:chExt cx="404812" cy="419239"/>
            </a:xfrm>
          </p:grpSpPr>
          <p:sp>
            <p:nvSpPr>
              <p:cNvPr id="218" name="Cloud 217"/>
              <p:cNvSpPr/>
              <p:nvPr/>
            </p:nvSpPr>
            <p:spPr>
              <a:xfrm>
                <a:off x="-571500" y="587223"/>
                <a:ext cx="404812" cy="419239"/>
              </a:xfrm>
              <a:prstGeom prst="cloud">
                <a:avLst/>
              </a:prstGeom>
              <a:solidFill>
                <a:srgbClr val="00CC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Freeform 218"/>
              <p:cNvSpPr/>
              <p:nvPr/>
            </p:nvSpPr>
            <p:spPr>
              <a:xfrm>
                <a:off x="-481013" y="673100"/>
                <a:ext cx="218428" cy="232239"/>
              </a:xfrm>
              <a:custGeom>
                <a:avLst/>
                <a:gdLst>
                  <a:gd name="connsiteX0" fmla="*/ 111919 w 202926"/>
                  <a:gd name="connsiteY0" fmla="*/ 203051 h 236852"/>
                  <a:gd name="connsiteX1" fmla="*/ 100013 w 202926"/>
                  <a:gd name="connsiteY1" fmla="*/ 195907 h 236852"/>
                  <a:gd name="connsiteX2" fmla="*/ 95250 w 202926"/>
                  <a:gd name="connsiteY2" fmla="*/ 184001 h 236852"/>
                  <a:gd name="connsiteX3" fmla="*/ 80963 w 202926"/>
                  <a:gd name="connsiteY3" fmla="*/ 167332 h 236852"/>
                  <a:gd name="connsiteX4" fmla="*/ 71438 w 202926"/>
                  <a:gd name="connsiteY4" fmla="*/ 162569 h 236852"/>
                  <a:gd name="connsiteX5" fmla="*/ 64294 w 202926"/>
                  <a:gd name="connsiteY5" fmla="*/ 155426 h 236852"/>
                  <a:gd name="connsiteX6" fmla="*/ 50007 w 202926"/>
                  <a:gd name="connsiteY6" fmla="*/ 145901 h 236852"/>
                  <a:gd name="connsiteX7" fmla="*/ 35719 w 202926"/>
                  <a:gd name="connsiteY7" fmla="*/ 122088 h 236852"/>
                  <a:gd name="connsiteX8" fmla="*/ 21432 w 202926"/>
                  <a:gd name="connsiteY8" fmla="*/ 107801 h 236852"/>
                  <a:gd name="connsiteX9" fmla="*/ 7144 w 202926"/>
                  <a:gd name="connsiteY9" fmla="*/ 98276 h 236852"/>
                  <a:gd name="connsiteX10" fmla="*/ 0 w 202926"/>
                  <a:gd name="connsiteY10" fmla="*/ 93513 h 236852"/>
                  <a:gd name="connsiteX11" fmla="*/ 7144 w 202926"/>
                  <a:gd name="connsiteY11" fmla="*/ 95894 h 236852"/>
                  <a:gd name="connsiteX12" fmla="*/ 19050 w 202926"/>
                  <a:gd name="connsiteY12" fmla="*/ 105419 h 236852"/>
                  <a:gd name="connsiteX13" fmla="*/ 33338 w 202926"/>
                  <a:gd name="connsiteY13" fmla="*/ 114944 h 236852"/>
                  <a:gd name="connsiteX14" fmla="*/ 47625 w 202926"/>
                  <a:gd name="connsiteY14" fmla="*/ 133994 h 236852"/>
                  <a:gd name="connsiteX15" fmla="*/ 52388 w 202926"/>
                  <a:gd name="connsiteY15" fmla="*/ 126851 h 236852"/>
                  <a:gd name="connsiteX16" fmla="*/ 47625 w 202926"/>
                  <a:gd name="connsiteY16" fmla="*/ 50651 h 236852"/>
                  <a:gd name="connsiteX17" fmla="*/ 50007 w 202926"/>
                  <a:gd name="connsiteY17" fmla="*/ 72082 h 236852"/>
                  <a:gd name="connsiteX18" fmla="*/ 54769 w 202926"/>
                  <a:gd name="connsiteY18" fmla="*/ 91132 h 236852"/>
                  <a:gd name="connsiteX19" fmla="*/ 52388 w 202926"/>
                  <a:gd name="connsiteY19" fmla="*/ 107801 h 236852"/>
                  <a:gd name="connsiteX20" fmla="*/ 47625 w 202926"/>
                  <a:gd name="connsiteY20" fmla="*/ 114944 h 236852"/>
                  <a:gd name="connsiteX21" fmla="*/ 54769 w 202926"/>
                  <a:gd name="connsiteY21" fmla="*/ 153044 h 236852"/>
                  <a:gd name="connsiteX22" fmla="*/ 61913 w 202926"/>
                  <a:gd name="connsiteY22" fmla="*/ 155426 h 236852"/>
                  <a:gd name="connsiteX23" fmla="*/ 69057 w 202926"/>
                  <a:gd name="connsiteY23" fmla="*/ 160188 h 236852"/>
                  <a:gd name="connsiteX24" fmla="*/ 73819 w 202926"/>
                  <a:gd name="connsiteY24" fmla="*/ 167332 h 236852"/>
                  <a:gd name="connsiteX25" fmla="*/ 80963 w 202926"/>
                  <a:gd name="connsiteY25" fmla="*/ 172094 h 236852"/>
                  <a:gd name="connsiteX26" fmla="*/ 90488 w 202926"/>
                  <a:gd name="connsiteY26" fmla="*/ 186382 h 236852"/>
                  <a:gd name="connsiteX27" fmla="*/ 95250 w 202926"/>
                  <a:gd name="connsiteY27" fmla="*/ 195907 h 236852"/>
                  <a:gd name="connsiteX28" fmla="*/ 100013 w 202926"/>
                  <a:gd name="connsiteY28" fmla="*/ 210194 h 236852"/>
                  <a:gd name="connsiteX29" fmla="*/ 109538 w 202926"/>
                  <a:gd name="connsiteY29" fmla="*/ 174476 h 236852"/>
                  <a:gd name="connsiteX30" fmla="*/ 111919 w 202926"/>
                  <a:gd name="connsiteY30" fmla="*/ 157807 h 236852"/>
                  <a:gd name="connsiteX31" fmla="*/ 114300 w 202926"/>
                  <a:gd name="connsiteY31" fmla="*/ 148282 h 236852"/>
                  <a:gd name="connsiteX32" fmla="*/ 119063 w 202926"/>
                  <a:gd name="connsiteY32" fmla="*/ 133994 h 236852"/>
                  <a:gd name="connsiteX33" fmla="*/ 123825 w 202926"/>
                  <a:gd name="connsiteY33" fmla="*/ 107801 h 236852"/>
                  <a:gd name="connsiteX34" fmla="*/ 130969 w 202926"/>
                  <a:gd name="connsiteY34" fmla="*/ 98276 h 236852"/>
                  <a:gd name="connsiteX35" fmla="*/ 133350 w 202926"/>
                  <a:gd name="connsiteY35" fmla="*/ 88751 h 236852"/>
                  <a:gd name="connsiteX36" fmla="*/ 142875 w 202926"/>
                  <a:gd name="connsiteY36" fmla="*/ 72082 h 236852"/>
                  <a:gd name="connsiteX37" fmla="*/ 147638 w 202926"/>
                  <a:gd name="connsiteY37" fmla="*/ 45888 h 236852"/>
                  <a:gd name="connsiteX38" fmla="*/ 154782 w 202926"/>
                  <a:gd name="connsiteY38" fmla="*/ 38744 h 236852"/>
                  <a:gd name="connsiteX39" fmla="*/ 157163 w 202926"/>
                  <a:gd name="connsiteY39" fmla="*/ 10169 h 236852"/>
                  <a:gd name="connsiteX40" fmla="*/ 161925 w 202926"/>
                  <a:gd name="connsiteY40" fmla="*/ 644 h 236852"/>
                  <a:gd name="connsiteX41" fmla="*/ 157163 w 202926"/>
                  <a:gd name="connsiteY41" fmla="*/ 7788 h 236852"/>
                  <a:gd name="connsiteX42" fmla="*/ 154782 w 202926"/>
                  <a:gd name="connsiteY42" fmla="*/ 14932 h 236852"/>
                  <a:gd name="connsiteX43" fmla="*/ 150019 w 202926"/>
                  <a:gd name="connsiteY43" fmla="*/ 69701 h 236852"/>
                  <a:gd name="connsiteX44" fmla="*/ 147638 w 202926"/>
                  <a:gd name="connsiteY44" fmla="*/ 76844 h 236852"/>
                  <a:gd name="connsiteX45" fmla="*/ 140494 w 202926"/>
                  <a:gd name="connsiteY45" fmla="*/ 83988 h 236852"/>
                  <a:gd name="connsiteX46" fmla="*/ 138113 w 202926"/>
                  <a:gd name="connsiteY46" fmla="*/ 93513 h 236852"/>
                  <a:gd name="connsiteX47" fmla="*/ 133350 w 202926"/>
                  <a:gd name="connsiteY47" fmla="*/ 100657 h 236852"/>
                  <a:gd name="connsiteX48" fmla="*/ 140494 w 202926"/>
                  <a:gd name="connsiteY48" fmla="*/ 95894 h 236852"/>
                  <a:gd name="connsiteX49" fmla="*/ 154782 w 202926"/>
                  <a:gd name="connsiteY49" fmla="*/ 83988 h 236852"/>
                  <a:gd name="connsiteX50" fmla="*/ 169069 w 202926"/>
                  <a:gd name="connsiteY50" fmla="*/ 79226 h 236852"/>
                  <a:gd name="connsiteX51" fmla="*/ 188119 w 202926"/>
                  <a:gd name="connsiteY51" fmla="*/ 74463 h 236852"/>
                  <a:gd name="connsiteX52" fmla="*/ 202407 w 202926"/>
                  <a:gd name="connsiteY52" fmla="*/ 72082 h 236852"/>
                  <a:gd name="connsiteX53" fmla="*/ 195263 w 202926"/>
                  <a:gd name="connsiteY53" fmla="*/ 74463 h 236852"/>
                  <a:gd name="connsiteX54" fmla="*/ 188119 w 202926"/>
                  <a:gd name="connsiteY54" fmla="*/ 79226 h 236852"/>
                  <a:gd name="connsiteX55" fmla="*/ 180975 w 202926"/>
                  <a:gd name="connsiteY55" fmla="*/ 81607 h 236852"/>
                  <a:gd name="connsiteX56" fmla="*/ 185738 w 202926"/>
                  <a:gd name="connsiteY56" fmla="*/ 67319 h 236852"/>
                  <a:gd name="connsiteX57" fmla="*/ 188119 w 202926"/>
                  <a:gd name="connsiteY57" fmla="*/ 60176 h 236852"/>
                  <a:gd name="connsiteX58" fmla="*/ 180975 w 202926"/>
                  <a:gd name="connsiteY58" fmla="*/ 67319 h 236852"/>
                  <a:gd name="connsiteX59" fmla="*/ 176213 w 202926"/>
                  <a:gd name="connsiteY59" fmla="*/ 74463 h 236852"/>
                  <a:gd name="connsiteX60" fmla="*/ 154782 w 202926"/>
                  <a:gd name="connsiteY60" fmla="*/ 86369 h 236852"/>
                  <a:gd name="connsiteX61" fmla="*/ 145257 w 202926"/>
                  <a:gd name="connsiteY61" fmla="*/ 88751 h 236852"/>
                  <a:gd name="connsiteX62" fmla="*/ 135732 w 202926"/>
                  <a:gd name="connsiteY62" fmla="*/ 95894 h 236852"/>
                  <a:gd name="connsiteX63" fmla="*/ 126207 w 202926"/>
                  <a:gd name="connsiteY63" fmla="*/ 98276 h 236852"/>
                  <a:gd name="connsiteX64" fmla="*/ 121444 w 202926"/>
                  <a:gd name="connsiteY64" fmla="*/ 105419 h 236852"/>
                  <a:gd name="connsiteX65" fmla="*/ 119063 w 202926"/>
                  <a:gd name="connsiteY65" fmla="*/ 129232 h 236852"/>
                  <a:gd name="connsiteX66" fmla="*/ 116682 w 202926"/>
                  <a:gd name="connsiteY66" fmla="*/ 143519 h 236852"/>
                  <a:gd name="connsiteX67" fmla="*/ 121444 w 202926"/>
                  <a:gd name="connsiteY67" fmla="*/ 153044 h 236852"/>
                  <a:gd name="connsiteX68" fmla="*/ 145257 w 202926"/>
                  <a:gd name="connsiteY68" fmla="*/ 148282 h 236852"/>
                  <a:gd name="connsiteX69" fmla="*/ 178594 w 202926"/>
                  <a:gd name="connsiteY69" fmla="*/ 141138 h 236852"/>
                  <a:gd name="connsiteX70" fmla="*/ 200025 w 202926"/>
                  <a:gd name="connsiteY70" fmla="*/ 145901 h 236852"/>
                  <a:gd name="connsiteX71" fmla="*/ 190500 w 202926"/>
                  <a:gd name="connsiteY71" fmla="*/ 148282 h 236852"/>
                  <a:gd name="connsiteX72" fmla="*/ 166688 w 202926"/>
                  <a:gd name="connsiteY72" fmla="*/ 155426 h 236852"/>
                  <a:gd name="connsiteX73" fmla="*/ 109538 w 202926"/>
                  <a:gd name="connsiteY73" fmla="*/ 162569 h 236852"/>
                  <a:gd name="connsiteX74" fmla="*/ 107157 w 202926"/>
                  <a:gd name="connsiteY74" fmla="*/ 222101 h 236852"/>
                  <a:gd name="connsiteX75" fmla="*/ 102394 w 202926"/>
                  <a:gd name="connsiteY75" fmla="*/ 236388 h 236852"/>
                  <a:gd name="connsiteX76" fmla="*/ 104775 w 202926"/>
                  <a:gd name="connsiteY76" fmla="*/ 229244 h 236852"/>
                  <a:gd name="connsiteX77" fmla="*/ 109538 w 202926"/>
                  <a:gd name="connsiteY77" fmla="*/ 222101 h 236852"/>
                  <a:gd name="connsiteX78" fmla="*/ 116682 w 202926"/>
                  <a:gd name="connsiteY78" fmla="*/ 219719 h 236852"/>
                  <a:gd name="connsiteX79" fmla="*/ 138113 w 202926"/>
                  <a:gd name="connsiteY79" fmla="*/ 207813 h 236852"/>
                  <a:gd name="connsiteX80" fmla="*/ 130969 w 202926"/>
                  <a:gd name="connsiteY80" fmla="*/ 212576 h 236852"/>
                  <a:gd name="connsiteX81" fmla="*/ 109538 w 202926"/>
                  <a:gd name="connsiteY81" fmla="*/ 224482 h 236852"/>
                  <a:gd name="connsiteX82" fmla="*/ 102394 w 202926"/>
                  <a:gd name="connsiteY82" fmla="*/ 231626 h 236852"/>
                  <a:gd name="connsiteX83" fmla="*/ 95250 w 202926"/>
                  <a:gd name="connsiteY83" fmla="*/ 210194 h 236852"/>
                  <a:gd name="connsiteX84" fmla="*/ 92869 w 202926"/>
                  <a:gd name="connsiteY84" fmla="*/ 203051 h 236852"/>
                  <a:gd name="connsiteX85" fmla="*/ 83344 w 202926"/>
                  <a:gd name="connsiteY85" fmla="*/ 188763 h 236852"/>
                  <a:gd name="connsiteX86" fmla="*/ 76200 w 202926"/>
                  <a:gd name="connsiteY86" fmla="*/ 186382 h 236852"/>
                  <a:gd name="connsiteX87" fmla="*/ 50007 w 202926"/>
                  <a:gd name="connsiteY87" fmla="*/ 188763 h 236852"/>
                  <a:gd name="connsiteX88" fmla="*/ 30957 w 202926"/>
                  <a:gd name="connsiteY88" fmla="*/ 193526 h 236852"/>
                  <a:gd name="connsiteX89" fmla="*/ 26194 w 202926"/>
                  <a:gd name="connsiteY89" fmla="*/ 200669 h 236852"/>
                  <a:gd name="connsiteX90" fmla="*/ 23813 w 202926"/>
                  <a:gd name="connsiteY90" fmla="*/ 207813 h 236852"/>
                  <a:gd name="connsiteX91" fmla="*/ 2382 w 202926"/>
                  <a:gd name="connsiteY91" fmla="*/ 210194 h 236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02926" h="236852">
                    <a:moveTo>
                      <a:pt x="111919" y="203051"/>
                    </a:moveTo>
                    <a:cubicBezTo>
                      <a:pt x="107950" y="200670"/>
                      <a:pt x="103061" y="199390"/>
                      <a:pt x="100013" y="195907"/>
                    </a:cubicBezTo>
                    <a:cubicBezTo>
                      <a:pt x="97198" y="192690"/>
                      <a:pt x="97326" y="187738"/>
                      <a:pt x="95250" y="184001"/>
                    </a:cubicBezTo>
                    <a:cubicBezTo>
                      <a:pt x="93110" y="180148"/>
                      <a:pt x="84954" y="170182"/>
                      <a:pt x="80963" y="167332"/>
                    </a:cubicBezTo>
                    <a:cubicBezTo>
                      <a:pt x="78074" y="165269"/>
                      <a:pt x="74327" y="164632"/>
                      <a:pt x="71438" y="162569"/>
                    </a:cubicBezTo>
                    <a:cubicBezTo>
                      <a:pt x="68698" y="160612"/>
                      <a:pt x="66952" y="157493"/>
                      <a:pt x="64294" y="155426"/>
                    </a:cubicBezTo>
                    <a:cubicBezTo>
                      <a:pt x="59776" y="151912"/>
                      <a:pt x="50007" y="145901"/>
                      <a:pt x="50007" y="145901"/>
                    </a:cubicBezTo>
                    <a:cubicBezTo>
                      <a:pt x="46249" y="138386"/>
                      <a:pt x="41464" y="127833"/>
                      <a:pt x="35719" y="122088"/>
                    </a:cubicBezTo>
                    <a:lnTo>
                      <a:pt x="21432" y="107801"/>
                    </a:lnTo>
                    <a:cubicBezTo>
                      <a:pt x="12513" y="98882"/>
                      <a:pt x="17483" y="101722"/>
                      <a:pt x="7144" y="98276"/>
                    </a:cubicBezTo>
                    <a:cubicBezTo>
                      <a:pt x="4763" y="96688"/>
                      <a:pt x="0" y="96375"/>
                      <a:pt x="0" y="93513"/>
                    </a:cubicBezTo>
                    <a:cubicBezTo>
                      <a:pt x="0" y="91003"/>
                      <a:pt x="5184" y="94326"/>
                      <a:pt x="7144" y="95894"/>
                    </a:cubicBezTo>
                    <a:cubicBezTo>
                      <a:pt x="22532" y="108204"/>
                      <a:pt x="1095" y="99434"/>
                      <a:pt x="19050" y="105419"/>
                    </a:cubicBezTo>
                    <a:cubicBezTo>
                      <a:pt x="23813" y="108594"/>
                      <a:pt x="29904" y="110365"/>
                      <a:pt x="33338" y="114944"/>
                    </a:cubicBezTo>
                    <a:lnTo>
                      <a:pt x="47625" y="133994"/>
                    </a:lnTo>
                    <a:cubicBezTo>
                      <a:pt x="49213" y="131613"/>
                      <a:pt x="52299" y="129711"/>
                      <a:pt x="52388" y="126851"/>
                    </a:cubicBezTo>
                    <a:cubicBezTo>
                      <a:pt x="54222" y="68184"/>
                      <a:pt x="56825" y="78238"/>
                      <a:pt x="47625" y="50651"/>
                    </a:cubicBezTo>
                    <a:cubicBezTo>
                      <a:pt x="48419" y="57795"/>
                      <a:pt x="48758" y="65004"/>
                      <a:pt x="50007" y="72082"/>
                    </a:cubicBezTo>
                    <a:cubicBezTo>
                      <a:pt x="51145" y="78528"/>
                      <a:pt x="54769" y="91132"/>
                      <a:pt x="54769" y="91132"/>
                    </a:cubicBezTo>
                    <a:cubicBezTo>
                      <a:pt x="53975" y="96688"/>
                      <a:pt x="54001" y="102425"/>
                      <a:pt x="52388" y="107801"/>
                    </a:cubicBezTo>
                    <a:cubicBezTo>
                      <a:pt x="51566" y="110542"/>
                      <a:pt x="47815" y="112089"/>
                      <a:pt x="47625" y="114944"/>
                    </a:cubicBezTo>
                    <a:cubicBezTo>
                      <a:pt x="47306" y="119726"/>
                      <a:pt x="46845" y="145120"/>
                      <a:pt x="54769" y="153044"/>
                    </a:cubicBezTo>
                    <a:cubicBezTo>
                      <a:pt x="56544" y="154819"/>
                      <a:pt x="59668" y="154303"/>
                      <a:pt x="61913" y="155426"/>
                    </a:cubicBezTo>
                    <a:cubicBezTo>
                      <a:pt x="64473" y="156706"/>
                      <a:pt x="66676" y="158601"/>
                      <a:pt x="69057" y="160188"/>
                    </a:cubicBezTo>
                    <a:cubicBezTo>
                      <a:pt x="70644" y="162569"/>
                      <a:pt x="71795" y="165308"/>
                      <a:pt x="73819" y="167332"/>
                    </a:cubicBezTo>
                    <a:cubicBezTo>
                      <a:pt x="75843" y="169356"/>
                      <a:pt x="79078" y="169940"/>
                      <a:pt x="80963" y="172094"/>
                    </a:cubicBezTo>
                    <a:cubicBezTo>
                      <a:pt x="84732" y="176402"/>
                      <a:pt x="87928" y="181262"/>
                      <a:pt x="90488" y="186382"/>
                    </a:cubicBezTo>
                    <a:cubicBezTo>
                      <a:pt x="92075" y="189557"/>
                      <a:pt x="93932" y="192611"/>
                      <a:pt x="95250" y="195907"/>
                    </a:cubicBezTo>
                    <a:cubicBezTo>
                      <a:pt x="97114" y="200568"/>
                      <a:pt x="100013" y="210194"/>
                      <a:pt x="100013" y="210194"/>
                    </a:cubicBezTo>
                    <a:cubicBezTo>
                      <a:pt x="117925" y="204224"/>
                      <a:pt x="106097" y="210610"/>
                      <a:pt x="109538" y="174476"/>
                    </a:cubicBezTo>
                    <a:cubicBezTo>
                      <a:pt x="110070" y="168889"/>
                      <a:pt x="110915" y="163329"/>
                      <a:pt x="111919" y="157807"/>
                    </a:cubicBezTo>
                    <a:cubicBezTo>
                      <a:pt x="112504" y="154587"/>
                      <a:pt x="113360" y="151417"/>
                      <a:pt x="114300" y="148282"/>
                    </a:cubicBezTo>
                    <a:cubicBezTo>
                      <a:pt x="115743" y="143473"/>
                      <a:pt x="119063" y="133994"/>
                      <a:pt x="119063" y="133994"/>
                    </a:cubicBezTo>
                    <a:cubicBezTo>
                      <a:pt x="119509" y="130423"/>
                      <a:pt x="120301" y="113967"/>
                      <a:pt x="123825" y="107801"/>
                    </a:cubicBezTo>
                    <a:cubicBezTo>
                      <a:pt x="125794" y="104355"/>
                      <a:pt x="128588" y="101451"/>
                      <a:pt x="130969" y="98276"/>
                    </a:cubicBezTo>
                    <a:cubicBezTo>
                      <a:pt x="131763" y="95101"/>
                      <a:pt x="131886" y="91678"/>
                      <a:pt x="133350" y="88751"/>
                    </a:cubicBezTo>
                    <a:cubicBezTo>
                      <a:pt x="147765" y="59921"/>
                      <a:pt x="135593" y="93931"/>
                      <a:pt x="142875" y="72082"/>
                    </a:cubicBezTo>
                    <a:cubicBezTo>
                      <a:pt x="142975" y="71278"/>
                      <a:pt x="144251" y="50969"/>
                      <a:pt x="147638" y="45888"/>
                    </a:cubicBezTo>
                    <a:cubicBezTo>
                      <a:pt x="149506" y="43086"/>
                      <a:pt x="152401" y="41125"/>
                      <a:pt x="154782" y="38744"/>
                    </a:cubicBezTo>
                    <a:cubicBezTo>
                      <a:pt x="155576" y="29219"/>
                      <a:pt x="155402" y="19563"/>
                      <a:pt x="157163" y="10169"/>
                    </a:cubicBezTo>
                    <a:cubicBezTo>
                      <a:pt x="157817" y="6680"/>
                      <a:pt x="161925" y="4194"/>
                      <a:pt x="161925" y="644"/>
                    </a:cubicBezTo>
                    <a:cubicBezTo>
                      <a:pt x="161925" y="-2218"/>
                      <a:pt x="158443" y="5228"/>
                      <a:pt x="157163" y="7788"/>
                    </a:cubicBezTo>
                    <a:cubicBezTo>
                      <a:pt x="156041" y="10033"/>
                      <a:pt x="155576" y="12551"/>
                      <a:pt x="154782" y="14932"/>
                    </a:cubicBezTo>
                    <a:cubicBezTo>
                      <a:pt x="153870" y="28607"/>
                      <a:pt x="152863" y="54057"/>
                      <a:pt x="150019" y="69701"/>
                    </a:cubicBezTo>
                    <a:cubicBezTo>
                      <a:pt x="149570" y="72170"/>
                      <a:pt x="149030" y="74756"/>
                      <a:pt x="147638" y="76844"/>
                    </a:cubicBezTo>
                    <a:cubicBezTo>
                      <a:pt x="145770" y="79646"/>
                      <a:pt x="142875" y="81607"/>
                      <a:pt x="140494" y="83988"/>
                    </a:cubicBezTo>
                    <a:cubicBezTo>
                      <a:pt x="139700" y="87163"/>
                      <a:pt x="139402" y="90505"/>
                      <a:pt x="138113" y="93513"/>
                    </a:cubicBezTo>
                    <a:cubicBezTo>
                      <a:pt x="136986" y="96144"/>
                      <a:pt x="131326" y="98633"/>
                      <a:pt x="133350" y="100657"/>
                    </a:cubicBezTo>
                    <a:cubicBezTo>
                      <a:pt x="135374" y="102681"/>
                      <a:pt x="138295" y="97726"/>
                      <a:pt x="140494" y="95894"/>
                    </a:cubicBezTo>
                    <a:cubicBezTo>
                      <a:pt x="146900" y="90556"/>
                      <a:pt x="147183" y="87365"/>
                      <a:pt x="154782" y="83988"/>
                    </a:cubicBezTo>
                    <a:cubicBezTo>
                      <a:pt x="159369" y="81949"/>
                      <a:pt x="164307" y="80813"/>
                      <a:pt x="169069" y="79226"/>
                    </a:cubicBezTo>
                    <a:cubicBezTo>
                      <a:pt x="178989" y="75919"/>
                      <a:pt x="175467" y="76763"/>
                      <a:pt x="188119" y="74463"/>
                    </a:cubicBezTo>
                    <a:cubicBezTo>
                      <a:pt x="192869" y="73599"/>
                      <a:pt x="197579" y="72082"/>
                      <a:pt x="202407" y="72082"/>
                    </a:cubicBezTo>
                    <a:cubicBezTo>
                      <a:pt x="204917" y="72082"/>
                      <a:pt x="197644" y="73669"/>
                      <a:pt x="195263" y="74463"/>
                    </a:cubicBezTo>
                    <a:cubicBezTo>
                      <a:pt x="192882" y="76051"/>
                      <a:pt x="190679" y="77946"/>
                      <a:pt x="188119" y="79226"/>
                    </a:cubicBezTo>
                    <a:cubicBezTo>
                      <a:pt x="185874" y="80349"/>
                      <a:pt x="181467" y="84068"/>
                      <a:pt x="180975" y="81607"/>
                    </a:cubicBezTo>
                    <a:cubicBezTo>
                      <a:pt x="179991" y="76684"/>
                      <a:pt x="184150" y="72082"/>
                      <a:pt x="185738" y="67319"/>
                    </a:cubicBezTo>
                    <a:cubicBezTo>
                      <a:pt x="186532" y="64938"/>
                      <a:pt x="189894" y="58401"/>
                      <a:pt x="188119" y="60176"/>
                    </a:cubicBezTo>
                    <a:cubicBezTo>
                      <a:pt x="185738" y="62557"/>
                      <a:pt x="183131" y="64732"/>
                      <a:pt x="180975" y="67319"/>
                    </a:cubicBezTo>
                    <a:cubicBezTo>
                      <a:pt x="179143" y="69518"/>
                      <a:pt x="178367" y="72578"/>
                      <a:pt x="176213" y="74463"/>
                    </a:cubicBezTo>
                    <a:cubicBezTo>
                      <a:pt x="167943" y="81700"/>
                      <a:pt x="163801" y="83792"/>
                      <a:pt x="154782" y="86369"/>
                    </a:cubicBezTo>
                    <a:cubicBezTo>
                      <a:pt x="151635" y="87268"/>
                      <a:pt x="148432" y="87957"/>
                      <a:pt x="145257" y="88751"/>
                    </a:cubicBezTo>
                    <a:cubicBezTo>
                      <a:pt x="142082" y="91132"/>
                      <a:pt x="139282" y="94119"/>
                      <a:pt x="135732" y="95894"/>
                    </a:cubicBezTo>
                    <a:cubicBezTo>
                      <a:pt x="132805" y="97358"/>
                      <a:pt x="128930" y="96461"/>
                      <a:pt x="126207" y="98276"/>
                    </a:cubicBezTo>
                    <a:cubicBezTo>
                      <a:pt x="123826" y="99863"/>
                      <a:pt x="123032" y="103038"/>
                      <a:pt x="121444" y="105419"/>
                    </a:cubicBezTo>
                    <a:cubicBezTo>
                      <a:pt x="120650" y="113357"/>
                      <a:pt x="120052" y="121316"/>
                      <a:pt x="119063" y="129232"/>
                    </a:cubicBezTo>
                    <a:cubicBezTo>
                      <a:pt x="118464" y="134023"/>
                      <a:pt x="116202" y="138715"/>
                      <a:pt x="116682" y="143519"/>
                    </a:cubicBezTo>
                    <a:cubicBezTo>
                      <a:pt x="117035" y="147051"/>
                      <a:pt x="119857" y="149869"/>
                      <a:pt x="121444" y="153044"/>
                    </a:cubicBezTo>
                    <a:cubicBezTo>
                      <a:pt x="138292" y="148832"/>
                      <a:pt x="123847" y="152174"/>
                      <a:pt x="145257" y="148282"/>
                    </a:cubicBezTo>
                    <a:cubicBezTo>
                      <a:pt x="155760" y="146373"/>
                      <a:pt x="168724" y="143332"/>
                      <a:pt x="178594" y="141138"/>
                    </a:cubicBezTo>
                    <a:cubicBezTo>
                      <a:pt x="185738" y="142726"/>
                      <a:pt x="193750" y="142136"/>
                      <a:pt x="200025" y="145901"/>
                    </a:cubicBezTo>
                    <a:cubicBezTo>
                      <a:pt x="202831" y="147585"/>
                      <a:pt x="193635" y="147342"/>
                      <a:pt x="190500" y="148282"/>
                    </a:cubicBezTo>
                    <a:cubicBezTo>
                      <a:pt x="175564" y="152762"/>
                      <a:pt x="179482" y="152684"/>
                      <a:pt x="166688" y="155426"/>
                    </a:cubicBezTo>
                    <a:cubicBezTo>
                      <a:pt x="135431" y="162124"/>
                      <a:pt x="146159" y="159953"/>
                      <a:pt x="109538" y="162569"/>
                    </a:cubicBezTo>
                    <a:cubicBezTo>
                      <a:pt x="108744" y="182413"/>
                      <a:pt x="109070" y="202333"/>
                      <a:pt x="107157" y="222101"/>
                    </a:cubicBezTo>
                    <a:cubicBezTo>
                      <a:pt x="106673" y="227098"/>
                      <a:pt x="103982" y="231626"/>
                      <a:pt x="102394" y="236388"/>
                    </a:cubicBezTo>
                    <a:cubicBezTo>
                      <a:pt x="101600" y="238769"/>
                      <a:pt x="103382" y="231332"/>
                      <a:pt x="104775" y="229244"/>
                    </a:cubicBezTo>
                    <a:cubicBezTo>
                      <a:pt x="106363" y="226863"/>
                      <a:pt x="107303" y="223889"/>
                      <a:pt x="109538" y="222101"/>
                    </a:cubicBezTo>
                    <a:cubicBezTo>
                      <a:pt x="111498" y="220533"/>
                      <a:pt x="114488" y="220938"/>
                      <a:pt x="116682" y="219719"/>
                    </a:cubicBezTo>
                    <a:cubicBezTo>
                      <a:pt x="141241" y="206074"/>
                      <a:pt x="121950" y="213200"/>
                      <a:pt x="138113" y="207813"/>
                    </a:cubicBezTo>
                    <a:cubicBezTo>
                      <a:pt x="135732" y="209401"/>
                      <a:pt x="133454" y="211156"/>
                      <a:pt x="130969" y="212576"/>
                    </a:cubicBezTo>
                    <a:cubicBezTo>
                      <a:pt x="121465" y="218007"/>
                      <a:pt x="119063" y="217338"/>
                      <a:pt x="109538" y="224482"/>
                    </a:cubicBezTo>
                    <a:cubicBezTo>
                      <a:pt x="106844" y="226503"/>
                      <a:pt x="104775" y="229245"/>
                      <a:pt x="102394" y="231626"/>
                    </a:cubicBezTo>
                    <a:lnTo>
                      <a:pt x="95250" y="210194"/>
                    </a:lnTo>
                    <a:lnTo>
                      <a:pt x="92869" y="203051"/>
                    </a:lnTo>
                    <a:cubicBezTo>
                      <a:pt x="90372" y="195561"/>
                      <a:pt x="90989" y="193860"/>
                      <a:pt x="83344" y="188763"/>
                    </a:cubicBezTo>
                    <a:cubicBezTo>
                      <a:pt x="81255" y="187371"/>
                      <a:pt x="78581" y="187176"/>
                      <a:pt x="76200" y="186382"/>
                    </a:cubicBezTo>
                    <a:cubicBezTo>
                      <a:pt x="67469" y="187176"/>
                      <a:pt x="58667" y="187396"/>
                      <a:pt x="50007" y="188763"/>
                    </a:cubicBezTo>
                    <a:cubicBezTo>
                      <a:pt x="43542" y="189784"/>
                      <a:pt x="30957" y="193526"/>
                      <a:pt x="30957" y="193526"/>
                    </a:cubicBezTo>
                    <a:cubicBezTo>
                      <a:pt x="29369" y="195907"/>
                      <a:pt x="27474" y="198109"/>
                      <a:pt x="26194" y="200669"/>
                    </a:cubicBezTo>
                    <a:cubicBezTo>
                      <a:pt x="25071" y="202914"/>
                      <a:pt x="25588" y="206038"/>
                      <a:pt x="23813" y="207813"/>
                    </a:cubicBezTo>
                    <a:cubicBezTo>
                      <a:pt x="19926" y="211700"/>
                      <a:pt x="4427" y="210194"/>
                      <a:pt x="2382" y="210194"/>
                    </a:cubicBezTo>
                  </a:path>
                </a:pathLst>
              </a:custGeom>
              <a:noFill/>
              <a:ln w="635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68" name="Rounded Rectangle 367"/>
          <p:cNvSpPr/>
          <p:nvPr/>
        </p:nvSpPr>
        <p:spPr>
          <a:xfrm rot="16200000">
            <a:off x="2819972" y="1862607"/>
            <a:ext cx="479657" cy="10086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0" name="Group 219"/>
          <p:cNvGrpSpPr/>
          <p:nvPr/>
        </p:nvGrpSpPr>
        <p:grpSpPr>
          <a:xfrm>
            <a:off x="2921358" y="1308657"/>
            <a:ext cx="495301" cy="393397"/>
            <a:chOff x="-166688" y="781050"/>
            <a:chExt cx="495301" cy="393397"/>
          </a:xfrm>
        </p:grpSpPr>
        <p:sp>
          <p:nvSpPr>
            <p:cNvPr id="221" name="Rectangle 220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Isosceles Triangle 221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7" name="Rounded Rectangle 366"/>
          <p:cNvSpPr/>
          <p:nvPr/>
        </p:nvSpPr>
        <p:spPr>
          <a:xfrm rot="16200000">
            <a:off x="3411524" y="1853089"/>
            <a:ext cx="498691" cy="10086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6" name="Group 225"/>
          <p:cNvGrpSpPr/>
          <p:nvPr/>
        </p:nvGrpSpPr>
        <p:grpSpPr>
          <a:xfrm>
            <a:off x="3537308" y="1315007"/>
            <a:ext cx="495301" cy="393397"/>
            <a:chOff x="-166688" y="781050"/>
            <a:chExt cx="495301" cy="393397"/>
          </a:xfrm>
        </p:grpSpPr>
        <p:sp>
          <p:nvSpPr>
            <p:cNvPr id="227" name="Rectangle 226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Isosceles Triangle 227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6" name="Rounded Rectangle 365"/>
          <p:cNvSpPr/>
          <p:nvPr/>
        </p:nvSpPr>
        <p:spPr>
          <a:xfrm rot="16200000">
            <a:off x="4048535" y="1862607"/>
            <a:ext cx="479657" cy="10086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ounded Rectangle 364"/>
          <p:cNvSpPr/>
          <p:nvPr/>
        </p:nvSpPr>
        <p:spPr>
          <a:xfrm rot="16200000">
            <a:off x="4676029" y="1881641"/>
            <a:ext cx="479657" cy="10086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2" name="Group 231"/>
          <p:cNvGrpSpPr/>
          <p:nvPr/>
        </p:nvGrpSpPr>
        <p:grpSpPr>
          <a:xfrm>
            <a:off x="4153258" y="1321357"/>
            <a:ext cx="495301" cy="393397"/>
            <a:chOff x="-166688" y="781050"/>
            <a:chExt cx="495301" cy="393397"/>
          </a:xfrm>
        </p:grpSpPr>
        <p:sp>
          <p:nvSpPr>
            <p:cNvPr id="233" name="Rectangle 232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Isosceles Triangle 233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4769208" y="1327707"/>
            <a:ext cx="495301" cy="393397"/>
            <a:chOff x="-166688" y="781050"/>
            <a:chExt cx="495301" cy="393397"/>
          </a:xfrm>
        </p:grpSpPr>
        <p:sp>
          <p:nvSpPr>
            <p:cNvPr id="239" name="Rectangle 238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Isosceles Triangle 239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3195939" y="1268269"/>
            <a:ext cx="410538" cy="600869"/>
            <a:chOff x="-571500" y="673100"/>
            <a:chExt cx="308915" cy="5013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5" name="Freeform 244"/>
            <p:cNvSpPr/>
            <p:nvPr/>
          </p:nvSpPr>
          <p:spPr>
            <a:xfrm>
              <a:off x="-508799" y="913868"/>
              <a:ext cx="179384" cy="260579"/>
            </a:xfrm>
            <a:custGeom>
              <a:avLst/>
              <a:gdLst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57150 w 177800"/>
                <a:gd name="connsiteY14" fmla="*/ 285750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82105 w 177800"/>
                <a:gd name="connsiteY14" fmla="*/ 264447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8292"/>
                <a:gd name="connsiteX1" fmla="*/ 44450 w 177800"/>
                <a:gd name="connsiteY1" fmla="*/ 209550 h 288292"/>
                <a:gd name="connsiteX2" fmla="*/ 63500 w 177800"/>
                <a:gd name="connsiteY2" fmla="*/ 120650 h 288292"/>
                <a:gd name="connsiteX3" fmla="*/ 76200 w 177800"/>
                <a:gd name="connsiteY3" fmla="*/ 0 h 288292"/>
                <a:gd name="connsiteX4" fmla="*/ 76200 w 177800"/>
                <a:gd name="connsiteY4" fmla="*/ 0 h 288292"/>
                <a:gd name="connsiteX5" fmla="*/ 146050 w 177800"/>
                <a:gd name="connsiteY5" fmla="*/ 12700 h 288292"/>
                <a:gd name="connsiteX6" fmla="*/ 152400 w 177800"/>
                <a:gd name="connsiteY6" fmla="*/ 95250 h 288292"/>
                <a:gd name="connsiteX7" fmla="*/ 165100 w 177800"/>
                <a:gd name="connsiteY7" fmla="*/ 152400 h 288292"/>
                <a:gd name="connsiteX8" fmla="*/ 152400 w 177800"/>
                <a:gd name="connsiteY8" fmla="*/ 228600 h 288292"/>
                <a:gd name="connsiteX9" fmla="*/ 177800 w 177800"/>
                <a:gd name="connsiteY9" fmla="*/ 260350 h 288292"/>
                <a:gd name="connsiteX10" fmla="*/ 177800 w 177800"/>
                <a:gd name="connsiteY10" fmla="*/ 273050 h 288292"/>
                <a:gd name="connsiteX11" fmla="*/ 120650 w 177800"/>
                <a:gd name="connsiteY11" fmla="*/ 260350 h 288292"/>
                <a:gd name="connsiteX12" fmla="*/ 120650 w 177800"/>
                <a:gd name="connsiteY12" fmla="*/ 285750 h 288292"/>
                <a:gd name="connsiteX13" fmla="*/ 70741 w 177800"/>
                <a:gd name="connsiteY13" fmla="*/ 287880 h 288292"/>
                <a:gd name="connsiteX14" fmla="*/ 82105 w 177800"/>
                <a:gd name="connsiteY14" fmla="*/ 264447 h 288292"/>
                <a:gd name="connsiteX15" fmla="*/ 69850 w 177800"/>
                <a:gd name="connsiteY15" fmla="*/ 228600 h 288292"/>
                <a:gd name="connsiteX16" fmla="*/ 0 w 177800"/>
                <a:gd name="connsiteY16" fmla="*/ 266700 h 288292"/>
                <a:gd name="connsiteX0" fmla="*/ 0 w 177800"/>
                <a:gd name="connsiteY0" fmla="*/ 266700 h 294117"/>
                <a:gd name="connsiteX1" fmla="*/ 44450 w 177800"/>
                <a:gd name="connsiteY1" fmla="*/ 209550 h 294117"/>
                <a:gd name="connsiteX2" fmla="*/ 63500 w 177800"/>
                <a:gd name="connsiteY2" fmla="*/ 120650 h 294117"/>
                <a:gd name="connsiteX3" fmla="*/ 76200 w 177800"/>
                <a:gd name="connsiteY3" fmla="*/ 0 h 294117"/>
                <a:gd name="connsiteX4" fmla="*/ 76200 w 177800"/>
                <a:gd name="connsiteY4" fmla="*/ 0 h 294117"/>
                <a:gd name="connsiteX5" fmla="*/ 146050 w 177800"/>
                <a:gd name="connsiteY5" fmla="*/ 12700 h 294117"/>
                <a:gd name="connsiteX6" fmla="*/ 152400 w 177800"/>
                <a:gd name="connsiteY6" fmla="*/ 95250 h 294117"/>
                <a:gd name="connsiteX7" fmla="*/ 165100 w 177800"/>
                <a:gd name="connsiteY7" fmla="*/ 152400 h 294117"/>
                <a:gd name="connsiteX8" fmla="*/ 152400 w 177800"/>
                <a:gd name="connsiteY8" fmla="*/ 228600 h 294117"/>
                <a:gd name="connsiteX9" fmla="*/ 177800 w 177800"/>
                <a:gd name="connsiteY9" fmla="*/ 260350 h 294117"/>
                <a:gd name="connsiteX10" fmla="*/ 177800 w 177800"/>
                <a:gd name="connsiteY10" fmla="*/ 273050 h 294117"/>
                <a:gd name="connsiteX11" fmla="*/ 120650 w 177800"/>
                <a:gd name="connsiteY11" fmla="*/ 260350 h 294117"/>
                <a:gd name="connsiteX12" fmla="*/ 167440 w 177800"/>
                <a:gd name="connsiteY12" fmla="*/ 292142 h 294117"/>
                <a:gd name="connsiteX13" fmla="*/ 70741 w 177800"/>
                <a:gd name="connsiteY13" fmla="*/ 287880 h 294117"/>
                <a:gd name="connsiteX14" fmla="*/ 82105 w 177800"/>
                <a:gd name="connsiteY14" fmla="*/ 264447 h 294117"/>
                <a:gd name="connsiteX15" fmla="*/ 69850 w 177800"/>
                <a:gd name="connsiteY15" fmla="*/ 228600 h 294117"/>
                <a:gd name="connsiteX16" fmla="*/ 0 w 177800"/>
                <a:gd name="connsiteY16" fmla="*/ 266700 h 29411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82105 w 177800"/>
                <a:gd name="connsiteY15" fmla="*/ 264447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66508 w 177800"/>
                <a:gd name="connsiteY15" fmla="*/ 253795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233947"/>
                <a:gd name="connsiteY0" fmla="*/ 266700 h 292177"/>
                <a:gd name="connsiteX1" fmla="*/ 44450 w 233947"/>
                <a:gd name="connsiteY1" fmla="*/ 209550 h 292177"/>
                <a:gd name="connsiteX2" fmla="*/ 63500 w 233947"/>
                <a:gd name="connsiteY2" fmla="*/ 120650 h 292177"/>
                <a:gd name="connsiteX3" fmla="*/ 76200 w 233947"/>
                <a:gd name="connsiteY3" fmla="*/ 0 h 292177"/>
                <a:gd name="connsiteX4" fmla="*/ 76200 w 233947"/>
                <a:gd name="connsiteY4" fmla="*/ 0 h 292177"/>
                <a:gd name="connsiteX5" fmla="*/ 146050 w 233947"/>
                <a:gd name="connsiteY5" fmla="*/ 12700 h 292177"/>
                <a:gd name="connsiteX6" fmla="*/ 152400 w 233947"/>
                <a:gd name="connsiteY6" fmla="*/ 95250 h 292177"/>
                <a:gd name="connsiteX7" fmla="*/ 165100 w 233947"/>
                <a:gd name="connsiteY7" fmla="*/ 152400 h 292177"/>
                <a:gd name="connsiteX8" fmla="*/ 152400 w 233947"/>
                <a:gd name="connsiteY8" fmla="*/ 228600 h 292177"/>
                <a:gd name="connsiteX9" fmla="*/ 233947 w 233947"/>
                <a:gd name="connsiteY9" fmla="*/ 273131 h 292177"/>
                <a:gd name="connsiteX10" fmla="*/ 177800 w 233947"/>
                <a:gd name="connsiteY10" fmla="*/ 273050 h 292177"/>
                <a:gd name="connsiteX11" fmla="*/ 120650 w 233947"/>
                <a:gd name="connsiteY11" fmla="*/ 260350 h 292177"/>
                <a:gd name="connsiteX12" fmla="*/ 167440 w 233947"/>
                <a:gd name="connsiteY12" fmla="*/ 292142 h 292177"/>
                <a:gd name="connsiteX13" fmla="*/ 106057 w 233947"/>
                <a:gd name="connsiteY13" fmla="*/ 266998 h 292177"/>
                <a:gd name="connsiteX14" fmla="*/ 70741 w 233947"/>
                <a:gd name="connsiteY14" fmla="*/ 287880 h 292177"/>
                <a:gd name="connsiteX15" fmla="*/ 66508 w 233947"/>
                <a:gd name="connsiteY15" fmla="*/ 253795 h 292177"/>
                <a:gd name="connsiteX16" fmla="*/ 69850 w 233947"/>
                <a:gd name="connsiteY16" fmla="*/ 228600 h 292177"/>
                <a:gd name="connsiteX17" fmla="*/ 0 w 233947"/>
                <a:gd name="connsiteY17" fmla="*/ 266700 h 292177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73050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33908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46385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69850 w 233947"/>
                <a:gd name="connsiteY17" fmla="*/ 228600 h 288023"/>
                <a:gd name="connsiteX18" fmla="*/ 0 w 233947"/>
                <a:gd name="connsiteY18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57373 w 233947"/>
                <a:gd name="connsiteY17" fmla="*/ 243511 h 288023"/>
                <a:gd name="connsiteX18" fmla="*/ 0 w 233947"/>
                <a:gd name="connsiteY18" fmla="*/ 266700 h 288023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20650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33127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96433"/>
                <a:gd name="connsiteX1" fmla="*/ 44450 w 233947"/>
                <a:gd name="connsiteY1" fmla="*/ 209550 h 296433"/>
                <a:gd name="connsiteX2" fmla="*/ 68625 w 233947"/>
                <a:gd name="connsiteY2" fmla="*/ 166875 h 296433"/>
                <a:gd name="connsiteX3" fmla="*/ 63500 w 233947"/>
                <a:gd name="connsiteY3" fmla="*/ 120650 h 296433"/>
                <a:gd name="connsiteX4" fmla="*/ 76200 w 233947"/>
                <a:gd name="connsiteY4" fmla="*/ 0 h 296433"/>
                <a:gd name="connsiteX5" fmla="*/ 76200 w 233947"/>
                <a:gd name="connsiteY5" fmla="*/ 0 h 296433"/>
                <a:gd name="connsiteX6" fmla="*/ 146050 w 233947"/>
                <a:gd name="connsiteY6" fmla="*/ 12700 h 296433"/>
                <a:gd name="connsiteX7" fmla="*/ 152400 w 233947"/>
                <a:gd name="connsiteY7" fmla="*/ 95250 h 296433"/>
                <a:gd name="connsiteX8" fmla="*/ 146385 w 233947"/>
                <a:gd name="connsiteY8" fmla="*/ 150270 h 296433"/>
                <a:gd name="connsiteX9" fmla="*/ 152400 w 233947"/>
                <a:gd name="connsiteY9" fmla="*/ 228600 h 296433"/>
                <a:gd name="connsiteX10" fmla="*/ 233947 w 233947"/>
                <a:gd name="connsiteY10" fmla="*/ 273131 h 296433"/>
                <a:gd name="connsiteX11" fmla="*/ 177800 w 233947"/>
                <a:gd name="connsiteY11" fmla="*/ 253877 h 296433"/>
                <a:gd name="connsiteX12" fmla="*/ 133127 w 233947"/>
                <a:gd name="connsiteY12" fmla="*/ 260350 h 296433"/>
                <a:gd name="connsiteX13" fmla="*/ 145604 w 233947"/>
                <a:gd name="connsiteY13" fmla="*/ 296403 h 296433"/>
                <a:gd name="connsiteX14" fmla="*/ 106057 w 233947"/>
                <a:gd name="connsiteY14" fmla="*/ 266998 h 296433"/>
                <a:gd name="connsiteX15" fmla="*/ 42668 w 233947"/>
                <a:gd name="connsiteY15" fmla="*/ 285750 h 296433"/>
                <a:gd name="connsiteX16" fmla="*/ 66508 w 233947"/>
                <a:gd name="connsiteY16" fmla="*/ 253795 h 296433"/>
                <a:gd name="connsiteX17" fmla="*/ 57373 w 233947"/>
                <a:gd name="connsiteY17" fmla="*/ 243511 h 296433"/>
                <a:gd name="connsiteX18" fmla="*/ 0 w 233947"/>
                <a:gd name="connsiteY18" fmla="*/ 266700 h 296433"/>
                <a:gd name="connsiteX0" fmla="*/ 0 w 233947"/>
                <a:gd name="connsiteY0" fmla="*/ 266700 h 296454"/>
                <a:gd name="connsiteX1" fmla="*/ 44450 w 233947"/>
                <a:gd name="connsiteY1" fmla="*/ 209550 h 296454"/>
                <a:gd name="connsiteX2" fmla="*/ 68625 w 233947"/>
                <a:gd name="connsiteY2" fmla="*/ 166875 h 296454"/>
                <a:gd name="connsiteX3" fmla="*/ 63500 w 233947"/>
                <a:gd name="connsiteY3" fmla="*/ 120650 h 296454"/>
                <a:gd name="connsiteX4" fmla="*/ 76200 w 233947"/>
                <a:gd name="connsiteY4" fmla="*/ 0 h 296454"/>
                <a:gd name="connsiteX5" fmla="*/ 76200 w 233947"/>
                <a:gd name="connsiteY5" fmla="*/ 0 h 296454"/>
                <a:gd name="connsiteX6" fmla="*/ 146050 w 233947"/>
                <a:gd name="connsiteY6" fmla="*/ 12700 h 296454"/>
                <a:gd name="connsiteX7" fmla="*/ 152400 w 233947"/>
                <a:gd name="connsiteY7" fmla="*/ 95250 h 296454"/>
                <a:gd name="connsiteX8" fmla="*/ 146385 w 233947"/>
                <a:gd name="connsiteY8" fmla="*/ 150270 h 296454"/>
                <a:gd name="connsiteX9" fmla="*/ 152400 w 233947"/>
                <a:gd name="connsiteY9" fmla="*/ 228600 h 296454"/>
                <a:gd name="connsiteX10" fmla="*/ 233947 w 233947"/>
                <a:gd name="connsiteY10" fmla="*/ 273131 h 296454"/>
                <a:gd name="connsiteX11" fmla="*/ 177800 w 233947"/>
                <a:gd name="connsiteY11" fmla="*/ 253877 h 296454"/>
                <a:gd name="connsiteX12" fmla="*/ 145604 w 233947"/>
                <a:gd name="connsiteY12" fmla="*/ 258219 h 296454"/>
                <a:gd name="connsiteX13" fmla="*/ 145604 w 233947"/>
                <a:gd name="connsiteY13" fmla="*/ 296403 h 296454"/>
                <a:gd name="connsiteX14" fmla="*/ 106057 w 233947"/>
                <a:gd name="connsiteY14" fmla="*/ 266998 h 296454"/>
                <a:gd name="connsiteX15" fmla="*/ 42668 w 233947"/>
                <a:gd name="connsiteY15" fmla="*/ 285750 h 296454"/>
                <a:gd name="connsiteX16" fmla="*/ 66508 w 233947"/>
                <a:gd name="connsiteY16" fmla="*/ 253795 h 296454"/>
                <a:gd name="connsiteX17" fmla="*/ 57373 w 233947"/>
                <a:gd name="connsiteY17" fmla="*/ 243511 h 296454"/>
                <a:gd name="connsiteX18" fmla="*/ 0 w 233947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85335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97812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5782" h="296454">
                  <a:moveTo>
                    <a:pt x="0" y="266700"/>
                  </a:moveTo>
                  <a:lnTo>
                    <a:pt x="66285" y="209550"/>
                  </a:lnTo>
                  <a:cubicBezTo>
                    <a:pt x="70184" y="194615"/>
                    <a:pt x="86561" y="181810"/>
                    <a:pt x="90460" y="166875"/>
                  </a:cubicBezTo>
                  <a:lnTo>
                    <a:pt x="97812" y="120650"/>
                  </a:lnTo>
                  <a:cubicBezTo>
                    <a:pt x="97886" y="80433"/>
                    <a:pt x="97998" y="20108"/>
                    <a:pt x="98035" y="0"/>
                  </a:cubicBezTo>
                  <a:lnTo>
                    <a:pt x="98035" y="0"/>
                  </a:lnTo>
                  <a:lnTo>
                    <a:pt x="167885" y="12700"/>
                  </a:lnTo>
                  <a:lnTo>
                    <a:pt x="174235" y="95250"/>
                  </a:lnTo>
                  <a:lnTo>
                    <a:pt x="168220" y="150270"/>
                  </a:lnTo>
                  <a:lnTo>
                    <a:pt x="174235" y="228600"/>
                  </a:lnTo>
                  <a:lnTo>
                    <a:pt x="255782" y="273131"/>
                  </a:lnTo>
                  <a:lnTo>
                    <a:pt x="199635" y="253877"/>
                  </a:lnTo>
                  <a:lnTo>
                    <a:pt x="167439" y="258219"/>
                  </a:lnTo>
                  <a:cubicBezTo>
                    <a:pt x="167439" y="266686"/>
                    <a:pt x="174030" y="294940"/>
                    <a:pt x="167439" y="296403"/>
                  </a:cubicBezTo>
                  <a:cubicBezTo>
                    <a:pt x="160848" y="297866"/>
                    <a:pt x="144008" y="267708"/>
                    <a:pt x="127892" y="266998"/>
                  </a:cubicBezTo>
                  <a:cubicBezTo>
                    <a:pt x="111776" y="266288"/>
                    <a:pt x="71094" y="287950"/>
                    <a:pt x="64503" y="285750"/>
                  </a:cubicBezTo>
                  <a:cubicBezTo>
                    <a:pt x="57912" y="283550"/>
                    <a:pt x="84555" y="261606"/>
                    <a:pt x="88343" y="253795"/>
                  </a:cubicBezTo>
                  <a:lnTo>
                    <a:pt x="79208" y="243511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rgbClr val="A45D28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6" name="Group 245"/>
            <p:cNvGrpSpPr/>
            <p:nvPr/>
          </p:nvGrpSpPr>
          <p:grpSpPr>
            <a:xfrm>
              <a:off x="-571500" y="673100"/>
              <a:ext cx="308915" cy="333362"/>
              <a:chOff x="-571500" y="587223"/>
              <a:chExt cx="404812" cy="419239"/>
            </a:xfrm>
          </p:grpSpPr>
          <p:sp>
            <p:nvSpPr>
              <p:cNvPr id="247" name="Cloud 246"/>
              <p:cNvSpPr/>
              <p:nvPr/>
            </p:nvSpPr>
            <p:spPr>
              <a:xfrm>
                <a:off x="-571500" y="587223"/>
                <a:ext cx="404812" cy="419239"/>
              </a:xfrm>
              <a:prstGeom prst="cloud">
                <a:avLst/>
              </a:prstGeom>
              <a:solidFill>
                <a:srgbClr val="00CC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Freeform 247"/>
              <p:cNvSpPr/>
              <p:nvPr/>
            </p:nvSpPr>
            <p:spPr>
              <a:xfrm>
                <a:off x="-481013" y="673100"/>
                <a:ext cx="218428" cy="232239"/>
              </a:xfrm>
              <a:custGeom>
                <a:avLst/>
                <a:gdLst>
                  <a:gd name="connsiteX0" fmla="*/ 111919 w 202926"/>
                  <a:gd name="connsiteY0" fmla="*/ 203051 h 236852"/>
                  <a:gd name="connsiteX1" fmla="*/ 100013 w 202926"/>
                  <a:gd name="connsiteY1" fmla="*/ 195907 h 236852"/>
                  <a:gd name="connsiteX2" fmla="*/ 95250 w 202926"/>
                  <a:gd name="connsiteY2" fmla="*/ 184001 h 236852"/>
                  <a:gd name="connsiteX3" fmla="*/ 80963 w 202926"/>
                  <a:gd name="connsiteY3" fmla="*/ 167332 h 236852"/>
                  <a:gd name="connsiteX4" fmla="*/ 71438 w 202926"/>
                  <a:gd name="connsiteY4" fmla="*/ 162569 h 236852"/>
                  <a:gd name="connsiteX5" fmla="*/ 64294 w 202926"/>
                  <a:gd name="connsiteY5" fmla="*/ 155426 h 236852"/>
                  <a:gd name="connsiteX6" fmla="*/ 50007 w 202926"/>
                  <a:gd name="connsiteY6" fmla="*/ 145901 h 236852"/>
                  <a:gd name="connsiteX7" fmla="*/ 35719 w 202926"/>
                  <a:gd name="connsiteY7" fmla="*/ 122088 h 236852"/>
                  <a:gd name="connsiteX8" fmla="*/ 21432 w 202926"/>
                  <a:gd name="connsiteY8" fmla="*/ 107801 h 236852"/>
                  <a:gd name="connsiteX9" fmla="*/ 7144 w 202926"/>
                  <a:gd name="connsiteY9" fmla="*/ 98276 h 236852"/>
                  <a:gd name="connsiteX10" fmla="*/ 0 w 202926"/>
                  <a:gd name="connsiteY10" fmla="*/ 93513 h 236852"/>
                  <a:gd name="connsiteX11" fmla="*/ 7144 w 202926"/>
                  <a:gd name="connsiteY11" fmla="*/ 95894 h 236852"/>
                  <a:gd name="connsiteX12" fmla="*/ 19050 w 202926"/>
                  <a:gd name="connsiteY12" fmla="*/ 105419 h 236852"/>
                  <a:gd name="connsiteX13" fmla="*/ 33338 w 202926"/>
                  <a:gd name="connsiteY13" fmla="*/ 114944 h 236852"/>
                  <a:gd name="connsiteX14" fmla="*/ 47625 w 202926"/>
                  <a:gd name="connsiteY14" fmla="*/ 133994 h 236852"/>
                  <a:gd name="connsiteX15" fmla="*/ 52388 w 202926"/>
                  <a:gd name="connsiteY15" fmla="*/ 126851 h 236852"/>
                  <a:gd name="connsiteX16" fmla="*/ 47625 w 202926"/>
                  <a:gd name="connsiteY16" fmla="*/ 50651 h 236852"/>
                  <a:gd name="connsiteX17" fmla="*/ 50007 w 202926"/>
                  <a:gd name="connsiteY17" fmla="*/ 72082 h 236852"/>
                  <a:gd name="connsiteX18" fmla="*/ 54769 w 202926"/>
                  <a:gd name="connsiteY18" fmla="*/ 91132 h 236852"/>
                  <a:gd name="connsiteX19" fmla="*/ 52388 w 202926"/>
                  <a:gd name="connsiteY19" fmla="*/ 107801 h 236852"/>
                  <a:gd name="connsiteX20" fmla="*/ 47625 w 202926"/>
                  <a:gd name="connsiteY20" fmla="*/ 114944 h 236852"/>
                  <a:gd name="connsiteX21" fmla="*/ 54769 w 202926"/>
                  <a:gd name="connsiteY21" fmla="*/ 153044 h 236852"/>
                  <a:gd name="connsiteX22" fmla="*/ 61913 w 202926"/>
                  <a:gd name="connsiteY22" fmla="*/ 155426 h 236852"/>
                  <a:gd name="connsiteX23" fmla="*/ 69057 w 202926"/>
                  <a:gd name="connsiteY23" fmla="*/ 160188 h 236852"/>
                  <a:gd name="connsiteX24" fmla="*/ 73819 w 202926"/>
                  <a:gd name="connsiteY24" fmla="*/ 167332 h 236852"/>
                  <a:gd name="connsiteX25" fmla="*/ 80963 w 202926"/>
                  <a:gd name="connsiteY25" fmla="*/ 172094 h 236852"/>
                  <a:gd name="connsiteX26" fmla="*/ 90488 w 202926"/>
                  <a:gd name="connsiteY26" fmla="*/ 186382 h 236852"/>
                  <a:gd name="connsiteX27" fmla="*/ 95250 w 202926"/>
                  <a:gd name="connsiteY27" fmla="*/ 195907 h 236852"/>
                  <a:gd name="connsiteX28" fmla="*/ 100013 w 202926"/>
                  <a:gd name="connsiteY28" fmla="*/ 210194 h 236852"/>
                  <a:gd name="connsiteX29" fmla="*/ 109538 w 202926"/>
                  <a:gd name="connsiteY29" fmla="*/ 174476 h 236852"/>
                  <a:gd name="connsiteX30" fmla="*/ 111919 w 202926"/>
                  <a:gd name="connsiteY30" fmla="*/ 157807 h 236852"/>
                  <a:gd name="connsiteX31" fmla="*/ 114300 w 202926"/>
                  <a:gd name="connsiteY31" fmla="*/ 148282 h 236852"/>
                  <a:gd name="connsiteX32" fmla="*/ 119063 w 202926"/>
                  <a:gd name="connsiteY32" fmla="*/ 133994 h 236852"/>
                  <a:gd name="connsiteX33" fmla="*/ 123825 w 202926"/>
                  <a:gd name="connsiteY33" fmla="*/ 107801 h 236852"/>
                  <a:gd name="connsiteX34" fmla="*/ 130969 w 202926"/>
                  <a:gd name="connsiteY34" fmla="*/ 98276 h 236852"/>
                  <a:gd name="connsiteX35" fmla="*/ 133350 w 202926"/>
                  <a:gd name="connsiteY35" fmla="*/ 88751 h 236852"/>
                  <a:gd name="connsiteX36" fmla="*/ 142875 w 202926"/>
                  <a:gd name="connsiteY36" fmla="*/ 72082 h 236852"/>
                  <a:gd name="connsiteX37" fmla="*/ 147638 w 202926"/>
                  <a:gd name="connsiteY37" fmla="*/ 45888 h 236852"/>
                  <a:gd name="connsiteX38" fmla="*/ 154782 w 202926"/>
                  <a:gd name="connsiteY38" fmla="*/ 38744 h 236852"/>
                  <a:gd name="connsiteX39" fmla="*/ 157163 w 202926"/>
                  <a:gd name="connsiteY39" fmla="*/ 10169 h 236852"/>
                  <a:gd name="connsiteX40" fmla="*/ 161925 w 202926"/>
                  <a:gd name="connsiteY40" fmla="*/ 644 h 236852"/>
                  <a:gd name="connsiteX41" fmla="*/ 157163 w 202926"/>
                  <a:gd name="connsiteY41" fmla="*/ 7788 h 236852"/>
                  <a:gd name="connsiteX42" fmla="*/ 154782 w 202926"/>
                  <a:gd name="connsiteY42" fmla="*/ 14932 h 236852"/>
                  <a:gd name="connsiteX43" fmla="*/ 150019 w 202926"/>
                  <a:gd name="connsiteY43" fmla="*/ 69701 h 236852"/>
                  <a:gd name="connsiteX44" fmla="*/ 147638 w 202926"/>
                  <a:gd name="connsiteY44" fmla="*/ 76844 h 236852"/>
                  <a:gd name="connsiteX45" fmla="*/ 140494 w 202926"/>
                  <a:gd name="connsiteY45" fmla="*/ 83988 h 236852"/>
                  <a:gd name="connsiteX46" fmla="*/ 138113 w 202926"/>
                  <a:gd name="connsiteY46" fmla="*/ 93513 h 236852"/>
                  <a:gd name="connsiteX47" fmla="*/ 133350 w 202926"/>
                  <a:gd name="connsiteY47" fmla="*/ 100657 h 236852"/>
                  <a:gd name="connsiteX48" fmla="*/ 140494 w 202926"/>
                  <a:gd name="connsiteY48" fmla="*/ 95894 h 236852"/>
                  <a:gd name="connsiteX49" fmla="*/ 154782 w 202926"/>
                  <a:gd name="connsiteY49" fmla="*/ 83988 h 236852"/>
                  <a:gd name="connsiteX50" fmla="*/ 169069 w 202926"/>
                  <a:gd name="connsiteY50" fmla="*/ 79226 h 236852"/>
                  <a:gd name="connsiteX51" fmla="*/ 188119 w 202926"/>
                  <a:gd name="connsiteY51" fmla="*/ 74463 h 236852"/>
                  <a:gd name="connsiteX52" fmla="*/ 202407 w 202926"/>
                  <a:gd name="connsiteY52" fmla="*/ 72082 h 236852"/>
                  <a:gd name="connsiteX53" fmla="*/ 195263 w 202926"/>
                  <a:gd name="connsiteY53" fmla="*/ 74463 h 236852"/>
                  <a:gd name="connsiteX54" fmla="*/ 188119 w 202926"/>
                  <a:gd name="connsiteY54" fmla="*/ 79226 h 236852"/>
                  <a:gd name="connsiteX55" fmla="*/ 180975 w 202926"/>
                  <a:gd name="connsiteY55" fmla="*/ 81607 h 236852"/>
                  <a:gd name="connsiteX56" fmla="*/ 185738 w 202926"/>
                  <a:gd name="connsiteY56" fmla="*/ 67319 h 236852"/>
                  <a:gd name="connsiteX57" fmla="*/ 188119 w 202926"/>
                  <a:gd name="connsiteY57" fmla="*/ 60176 h 236852"/>
                  <a:gd name="connsiteX58" fmla="*/ 180975 w 202926"/>
                  <a:gd name="connsiteY58" fmla="*/ 67319 h 236852"/>
                  <a:gd name="connsiteX59" fmla="*/ 176213 w 202926"/>
                  <a:gd name="connsiteY59" fmla="*/ 74463 h 236852"/>
                  <a:gd name="connsiteX60" fmla="*/ 154782 w 202926"/>
                  <a:gd name="connsiteY60" fmla="*/ 86369 h 236852"/>
                  <a:gd name="connsiteX61" fmla="*/ 145257 w 202926"/>
                  <a:gd name="connsiteY61" fmla="*/ 88751 h 236852"/>
                  <a:gd name="connsiteX62" fmla="*/ 135732 w 202926"/>
                  <a:gd name="connsiteY62" fmla="*/ 95894 h 236852"/>
                  <a:gd name="connsiteX63" fmla="*/ 126207 w 202926"/>
                  <a:gd name="connsiteY63" fmla="*/ 98276 h 236852"/>
                  <a:gd name="connsiteX64" fmla="*/ 121444 w 202926"/>
                  <a:gd name="connsiteY64" fmla="*/ 105419 h 236852"/>
                  <a:gd name="connsiteX65" fmla="*/ 119063 w 202926"/>
                  <a:gd name="connsiteY65" fmla="*/ 129232 h 236852"/>
                  <a:gd name="connsiteX66" fmla="*/ 116682 w 202926"/>
                  <a:gd name="connsiteY66" fmla="*/ 143519 h 236852"/>
                  <a:gd name="connsiteX67" fmla="*/ 121444 w 202926"/>
                  <a:gd name="connsiteY67" fmla="*/ 153044 h 236852"/>
                  <a:gd name="connsiteX68" fmla="*/ 145257 w 202926"/>
                  <a:gd name="connsiteY68" fmla="*/ 148282 h 236852"/>
                  <a:gd name="connsiteX69" fmla="*/ 178594 w 202926"/>
                  <a:gd name="connsiteY69" fmla="*/ 141138 h 236852"/>
                  <a:gd name="connsiteX70" fmla="*/ 200025 w 202926"/>
                  <a:gd name="connsiteY70" fmla="*/ 145901 h 236852"/>
                  <a:gd name="connsiteX71" fmla="*/ 190500 w 202926"/>
                  <a:gd name="connsiteY71" fmla="*/ 148282 h 236852"/>
                  <a:gd name="connsiteX72" fmla="*/ 166688 w 202926"/>
                  <a:gd name="connsiteY72" fmla="*/ 155426 h 236852"/>
                  <a:gd name="connsiteX73" fmla="*/ 109538 w 202926"/>
                  <a:gd name="connsiteY73" fmla="*/ 162569 h 236852"/>
                  <a:gd name="connsiteX74" fmla="*/ 107157 w 202926"/>
                  <a:gd name="connsiteY74" fmla="*/ 222101 h 236852"/>
                  <a:gd name="connsiteX75" fmla="*/ 102394 w 202926"/>
                  <a:gd name="connsiteY75" fmla="*/ 236388 h 236852"/>
                  <a:gd name="connsiteX76" fmla="*/ 104775 w 202926"/>
                  <a:gd name="connsiteY76" fmla="*/ 229244 h 236852"/>
                  <a:gd name="connsiteX77" fmla="*/ 109538 w 202926"/>
                  <a:gd name="connsiteY77" fmla="*/ 222101 h 236852"/>
                  <a:gd name="connsiteX78" fmla="*/ 116682 w 202926"/>
                  <a:gd name="connsiteY78" fmla="*/ 219719 h 236852"/>
                  <a:gd name="connsiteX79" fmla="*/ 138113 w 202926"/>
                  <a:gd name="connsiteY79" fmla="*/ 207813 h 236852"/>
                  <a:gd name="connsiteX80" fmla="*/ 130969 w 202926"/>
                  <a:gd name="connsiteY80" fmla="*/ 212576 h 236852"/>
                  <a:gd name="connsiteX81" fmla="*/ 109538 w 202926"/>
                  <a:gd name="connsiteY81" fmla="*/ 224482 h 236852"/>
                  <a:gd name="connsiteX82" fmla="*/ 102394 w 202926"/>
                  <a:gd name="connsiteY82" fmla="*/ 231626 h 236852"/>
                  <a:gd name="connsiteX83" fmla="*/ 95250 w 202926"/>
                  <a:gd name="connsiteY83" fmla="*/ 210194 h 236852"/>
                  <a:gd name="connsiteX84" fmla="*/ 92869 w 202926"/>
                  <a:gd name="connsiteY84" fmla="*/ 203051 h 236852"/>
                  <a:gd name="connsiteX85" fmla="*/ 83344 w 202926"/>
                  <a:gd name="connsiteY85" fmla="*/ 188763 h 236852"/>
                  <a:gd name="connsiteX86" fmla="*/ 76200 w 202926"/>
                  <a:gd name="connsiteY86" fmla="*/ 186382 h 236852"/>
                  <a:gd name="connsiteX87" fmla="*/ 50007 w 202926"/>
                  <a:gd name="connsiteY87" fmla="*/ 188763 h 236852"/>
                  <a:gd name="connsiteX88" fmla="*/ 30957 w 202926"/>
                  <a:gd name="connsiteY88" fmla="*/ 193526 h 236852"/>
                  <a:gd name="connsiteX89" fmla="*/ 26194 w 202926"/>
                  <a:gd name="connsiteY89" fmla="*/ 200669 h 236852"/>
                  <a:gd name="connsiteX90" fmla="*/ 23813 w 202926"/>
                  <a:gd name="connsiteY90" fmla="*/ 207813 h 236852"/>
                  <a:gd name="connsiteX91" fmla="*/ 2382 w 202926"/>
                  <a:gd name="connsiteY91" fmla="*/ 210194 h 236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02926" h="236852">
                    <a:moveTo>
                      <a:pt x="111919" y="203051"/>
                    </a:moveTo>
                    <a:cubicBezTo>
                      <a:pt x="107950" y="200670"/>
                      <a:pt x="103061" y="199390"/>
                      <a:pt x="100013" y="195907"/>
                    </a:cubicBezTo>
                    <a:cubicBezTo>
                      <a:pt x="97198" y="192690"/>
                      <a:pt x="97326" y="187738"/>
                      <a:pt x="95250" y="184001"/>
                    </a:cubicBezTo>
                    <a:cubicBezTo>
                      <a:pt x="93110" y="180148"/>
                      <a:pt x="84954" y="170182"/>
                      <a:pt x="80963" y="167332"/>
                    </a:cubicBezTo>
                    <a:cubicBezTo>
                      <a:pt x="78074" y="165269"/>
                      <a:pt x="74327" y="164632"/>
                      <a:pt x="71438" y="162569"/>
                    </a:cubicBezTo>
                    <a:cubicBezTo>
                      <a:pt x="68698" y="160612"/>
                      <a:pt x="66952" y="157493"/>
                      <a:pt x="64294" y="155426"/>
                    </a:cubicBezTo>
                    <a:cubicBezTo>
                      <a:pt x="59776" y="151912"/>
                      <a:pt x="50007" y="145901"/>
                      <a:pt x="50007" y="145901"/>
                    </a:cubicBezTo>
                    <a:cubicBezTo>
                      <a:pt x="46249" y="138386"/>
                      <a:pt x="41464" y="127833"/>
                      <a:pt x="35719" y="122088"/>
                    </a:cubicBezTo>
                    <a:lnTo>
                      <a:pt x="21432" y="107801"/>
                    </a:lnTo>
                    <a:cubicBezTo>
                      <a:pt x="12513" y="98882"/>
                      <a:pt x="17483" y="101722"/>
                      <a:pt x="7144" y="98276"/>
                    </a:cubicBezTo>
                    <a:cubicBezTo>
                      <a:pt x="4763" y="96688"/>
                      <a:pt x="0" y="96375"/>
                      <a:pt x="0" y="93513"/>
                    </a:cubicBezTo>
                    <a:cubicBezTo>
                      <a:pt x="0" y="91003"/>
                      <a:pt x="5184" y="94326"/>
                      <a:pt x="7144" y="95894"/>
                    </a:cubicBezTo>
                    <a:cubicBezTo>
                      <a:pt x="22532" y="108204"/>
                      <a:pt x="1095" y="99434"/>
                      <a:pt x="19050" y="105419"/>
                    </a:cubicBezTo>
                    <a:cubicBezTo>
                      <a:pt x="23813" y="108594"/>
                      <a:pt x="29904" y="110365"/>
                      <a:pt x="33338" y="114944"/>
                    </a:cubicBezTo>
                    <a:lnTo>
                      <a:pt x="47625" y="133994"/>
                    </a:lnTo>
                    <a:cubicBezTo>
                      <a:pt x="49213" y="131613"/>
                      <a:pt x="52299" y="129711"/>
                      <a:pt x="52388" y="126851"/>
                    </a:cubicBezTo>
                    <a:cubicBezTo>
                      <a:pt x="54222" y="68184"/>
                      <a:pt x="56825" y="78238"/>
                      <a:pt x="47625" y="50651"/>
                    </a:cubicBezTo>
                    <a:cubicBezTo>
                      <a:pt x="48419" y="57795"/>
                      <a:pt x="48758" y="65004"/>
                      <a:pt x="50007" y="72082"/>
                    </a:cubicBezTo>
                    <a:cubicBezTo>
                      <a:pt x="51145" y="78528"/>
                      <a:pt x="54769" y="91132"/>
                      <a:pt x="54769" y="91132"/>
                    </a:cubicBezTo>
                    <a:cubicBezTo>
                      <a:pt x="53975" y="96688"/>
                      <a:pt x="54001" y="102425"/>
                      <a:pt x="52388" y="107801"/>
                    </a:cubicBezTo>
                    <a:cubicBezTo>
                      <a:pt x="51566" y="110542"/>
                      <a:pt x="47815" y="112089"/>
                      <a:pt x="47625" y="114944"/>
                    </a:cubicBezTo>
                    <a:cubicBezTo>
                      <a:pt x="47306" y="119726"/>
                      <a:pt x="46845" y="145120"/>
                      <a:pt x="54769" y="153044"/>
                    </a:cubicBezTo>
                    <a:cubicBezTo>
                      <a:pt x="56544" y="154819"/>
                      <a:pt x="59668" y="154303"/>
                      <a:pt x="61913" y="155426"/>
                    </a:cubicBezTo>
                    <a:cubicBezTo>
                      <a:pt x="64473" y="156706"/>
                      <a:pt x="66676" y="158601"/>
                      <a:pt x="69057" y="160188"/>
                    </a:cubicBezTo>
                    <a:cubicBezTo>
                      <a:pt x="70644" y="162569"/>
                      <a:pt x="71795" y="165308"/>
                      <a:pt x="73819" y="167332"/>
                    </a:cubicBezTo>
                    <a:cubicBezTo>
                      <a:pt x="75843" y="169356"/>
                      <a:pt x="79078" y="169940"/>
                      <a:pt x="80963" y="172094"/>
                    </a:cubicBezTo>
                    <a:cubicBezTo>
                      <a:pt x="84732" y="176402"/>
                      <a:pt x="87928" y="181262"/>
                      <a:pt x="90488" y="186382"/>
                    </a:cubicBezTo>
                    <a:cubicBezTo>
                      <a:pt x="92075" y="189557"/>
                      <a:pt x="93932" y="192611"/>
                      <a:pt x="95250" y="195907"/>
                    </a:cubicBezTo>
                    <a:cubicBezTo>
                      <a:pt x="97114" y="200568"/>
                      <a:pt x="100013" y="210194"/>
                      <a:pt x="100013" y="210194"/>
                    </a:cubicBezTo>
                    <a:cubicBezTo>
                      <a:pt x="117925" y="204224"/>
                      <a:pt x="106097" y="210610"/>
                      <a:pt x="109538" y="174476"/>
                    </a:cubicBezTo>
                    <a:cubicBezTo>
                      <a:pt x="110070" y="168889"/>
                      <a:pt x="110915" y="163329"/>
                      <a:pt x="111919" y="157807"/>
                    </a:cubicBezTo>
                    <a:cubicBezTo>
                      <a:pt x="112504" y="154587"/>
                      <a:pt x="113360" y="151417"/>
                      <a:pt x="114300" y="148282"/>
                    </a:cubicBezTo>
                    <a:cubicBezTo>
                      <a:pt x="115743" y="143473"/>
                      <a:pt x="119063" y="133994"/>
                      <a:pt x="119063" y="133994"/>
                    </a:cubicBezTo>
                    <a:cubicBezTo>
                      <a:pt x="119509" y="130423"/>
                      <a:pt x="120301" y="113967"/>
                      <a:pt x="123825" y="107801"/>
                    </a:cubicBezTo>
                    <a:cubicBezTo>
                      <a:pt x="125794" y="104355"/>
                      <a:pt x="128588" y="101451"/>
                      <a:pt x="130969" y="98276"/>
                    </a:cubicBezTo>
                    <a:cubicBezTo>
                      <a:pt x="131763" y="95101"/>
                      <a:pt x="131886" y="91678"/>
                      <a:pt x="133350" y="88751"/>
                    </a:cubicBezTo>
                    <a:cubicBezTo>
                      <a:pt x="147765" y="59921"/>
                      <a:pt x="135593" y="93931"/>
                      <a:pt x="142875" y="72082"/>
                    </a:cubicBezTo>
                    <a:cubicBezTo>
                      <a:pt x="142975" y="71278"/>
                      <a:pt x="144251" y="50969"/>
                      <a:pt x="147638" y="45888"/>
                    </a:cubicBezTo>
                    <a:cubicBezTo>
                      <a:pt x="149506" y="43086"/>
                      <a:pt x="152401" y="41125"/>
                      <a:pt x="154782" y="38744"/>
                    </a:cubicBezTo>
                    <a:cubicBezTo>
                      <a:pt x="155576" y="29219"/>
                      <a:pt x="155402" y="19563"/>
                      <a:pt x="157163" y="10169"/>
                    </a:cubicBezTo>
                    <a:cubicBezTo>
                      <a:pt x="157817" y="6680"/>
                      <a:pt x="161925" y="4194"/>
                      <a:pt x="161925" y="644"/>
                    </a:cubicBezTo>
                    <a:cubicBezTo>
                      <a:pt x="161925" y="-2218"/>
                      <a:pt x="158443" y="5228"/>
                      <a:pt x="157163" y="7788"/>
                    </a:cubicBezTo>
                    <a:cubicBezTo>
                      <a:pt x="156041" y="10033"/>
                      <a:pt x="155576" y="12551"/>
                      <a:pt x="154782" y="14932"/>
                    </a:cubicBezTo>
                    <a:cubicBezTo>
                      <a:pt x="153870" y="28607"/>
                      <a:pt x="152863" y="54057"/>
                      <a:pt x="150019" y="69701"/>
                    </a:cubicBezTo>
                    <a:cubicBezTo>
                      <a:pt x="149570" y="72170"/>
                      <a:pt x="149030" y="74756"/>
                      <a:pt x="147638" y="76844"/>
                    </a:cubicBezTo>
                    <a:cubicBezTo>
                      <a:pt x="145770" y="79646"/>
                      <a:pt x="142875" y="81607"/>
                      <a:pt x="140494" y="83988"/>
                    </a:cubicBezTo>
                    <a:cubicBezTo>
                      <a:pt x="139700" y="87163"/>
                      <a:pt x="139402" y="90505"/>
                      <a:pt x="138113" y="93513"/>
                    </a:cubicBezTo>
                    <a:cubicBezTo>
                      <a:pt x="136986" y="96144"/>
                      <a:pt x="131326" y="98633"/>
                      <a:pt x="133350" y="100657"/>
                    </a:cubicBezTo>
                    <a:cubicBezTo>
                      <a:pt x="135374" y="102681"/>
                      <a:pt x="138295" y="97726"/>
                      <a:pt x="140494" y="95894"/>
                    </a:cubicBezTo>
                    <a:cubicBezTo>
                      <a:pt x="146900" y="90556"/>
                      <a:pt x="147183" y="87365"/>
                      <a:pt x="154782" y="83988"/>
                    </a:cubicBezTo>
                    <a:cubicBezTo>
                      <a:pt x="159369" y="81949"/>
                      <a:pt x="164307" y="80813"/>
                      <a:pt x="169069" y="79226"/>
                    </a:cubicBezTo>
                    <a:cubicBezTo>
                      <a:pt x="178989" y="75919"/>
                      <a:pt x="175467" y="76763"/>
                      <a:pt x="188119" y="74463"/>
                    </a:cubicBezTo>
                    <a:cubicBezTo>
                      <a:pt x="192869" y="73599"/>
                      <a:pt x="197579" y="72082"/>
                      <a:pt x="202407" y="72082"/>
                    </a:cubicBezTo>
                    <a:cubicBezTo>
                      <a:pt x="204917" y="72082"/>
                      <a:pt x="197644" y="73669"/>
                      <a:pt x="195263" y="74463"/>
                    </a:cubicBezTo>
                    <a:cubicBezTo>
                      <a:pt x="192882" y="76051"/>
                      <a:pt x="190679" y="77946"/>
                      <a:pt x="188119" y="79226"/>
                    </a:cubicBezTo>
                    <a:cubicBezTo>
                      <a:pt x="185874" y="80349"/>
                      <a:pt x="181467" y="84068"/>
                      <a:pt x="180975" y="81607"/>
                    </a:cubicBezTo>
                    <a:cubicBezTo>
                      <a:pt x="179991" y="76684"/>
                      <a:pt x="184150" y="72082"/>
                      <a:pt x="185738" y="67319"/>
                    </a:cubicBezTo>
                    <a:cubicBezTo>
                      <a:pt x="186532" y="64938"/>
                      <a:pt x="189894" y="58401"/>
                      <a:pt x="188119" y="60176"/>
                    </a:cubicBezTo>
                    <a:cubicBezTo>
                      <a:pt x="185738" y="62557"/>
                      <a:pt x="183131" y="64732"/>
                      <a:pt x="180975" y="67319"/>
                    </a:cubicBezTo>
                    <a:cubicBezTo>
                      <a:pt x="179143" y="69518"/>
                      <a:pt x="178367" y="72578"/>
                      <a:pt x="176213" y="74463"/>
                    </a:cubicBezTo>
                    <a:cubicBezTo>
                      <a:pt x="167943" y="81700"/>
                      <a:pt x="163801" y="83792"/>
                      <a:pt x="154782" y="86369"/>
                    </a:cubicBezTo>
                    <a:cubicBezTo>
                      <a:pt x="151635" y="87268"/>
                      <a:pt x="148432" y="87957"/>
                      <a:pt x="145257" y="88751"/>
                    </a:cubicBezTo>
                    <a:cubicBezTo>
                      <a:pt x="142082" y="91132"/>
                      <a:pt x="139282" y="94119"/>
                      <a:pt x="135732" y="95894"/>
                    </a:cubicBezTo>
                    <a:cubicBezTo>
                      <a:pt x="132805" y="97358"/>
                      <a:pt x="128930" y="96461"/>
                      <a:pt x="126207" y="98276"/>
                    </a:cubicBezTo>
                    <a:cubicBezTo>
                      <a:pt x="123826" y="99863"/>
                      <a:pt x="123032" y="103038"/>
                      <a:pt x="121444" y="105419"/>
                    </a:cubicBezTo>
                    <a:cubicBezTo>
                      <a:pt x="120650" y="113357"/>
                      <a:pt x="120052" y="121316"/>
                      <a:pt x="119063" y="129232"/>
                    </a:cubicBezTo>
                    <a:cubicBezTo>
                      <a:pt x="118464" y="134023"/>
                      <a:pt x="116202" y="138715"/>
                      <a:pt x="116682" y="143519"/>
                    </a:cubicBezTo>
                    <a:cubicBezTo>
                      <a:pt x="117035" y="147051"/>
                      <a:pt x="119857" y="149869"/>
                      <a:pt x="121444" y="153044"/>
                    </a:cubicBezTo>
                    <a:cubicBezTo>
                      <a:pt x="138292" y="148832"/>
                      <a:pt x="123847" y="152174"/>
                      <a:pt x="145257" y="148282"/>
                    </a:cubicBezTo>
                    <a:cubicBezTo>
                      <a:pt x="155760" y="146373"/>
                      <a:pt x="168724" y="143332"/>
                      <a:pt x="178594" y="141138"/>
                    </a:cubicBezTo>
                    <a:cubicBezTo>
                      <a:pt x="185738" y="142726"/>
                      <a:pt x="193750" y="142136"/>
                      <a:pt x="200025" y="145901"/>
                    </a:cubicBezTo>
                    <a:cubicBezTo>
                      <a:pt x="202831" y="147585"/>
                      <a:pt x="193635" y="147342"/>
                      <a:pt x="190500" y="148282"/>
                    </a:cubicBezTo>
                    <a:cubicBezTo>
                      <a:pt x="175564" y="152762"/>
                      <a:pt x="179482" y="152684"/>
                      <a:pt x="166688" y="155426"/>
                    </a:cubicBezTo>
                    <a:cubicBezTo>
                      <a:pt x="135431" y="162124"/>
                      <a:pt x="146159" y="159953"/>
                      <a:pt x="109538" y="162569"/>
                    </a:cubicBezTo>
                    <a:cubicBezTo>
                      <a:pt x="108744" y="182413"/>
                      <a:pt x="109070" y="202333"/>
                      <a:pt x="107157" y="222101"/>
                    </a:cubicBezTo>
                    <a:cubicBezTo>
                      <a:pt x="106673" y="227098"/>
                      <a:pt x="103982" y="231626"/>
                      <a:pt x="102394" y="236388"/>
                    </a:cubicBezTo>
                    <a:cubicBezTo>
                      <a:pt x="101600" y="238769"/>
                      <a:pt x="103382" y="231332"/>
                      <a:pt x="104775" y="229244"/>
                    </a:cubicBezTo>
                    <a:cubicBezTo>
                      <a:pt x="106363" y="226863"/>
                      <a:pt x="107303" y="223889"/>
                      <a:pt x="109538" y="222101"/>
                    </a:cubicBezTo>
                    <a:cubicBezTo>
                      <a:pt x="111498" y="220533"/>
                      <a:pt x="114488" y="220938"/>
                      <a:pt x="116682" y="219719"/>
                    </a:cubicBezTo>
                    <a:cubicBezTo>
                      <a:pt x="141241" y="206074"/>
                      <a:pt x="121950" y="213200"/>
                      <a:pt x="138113" y="207813"/>
                    </a:cubicBezTo>
                    <a:cubicBezTo>
                      <a:pt x="135732" y="209401"/>
                      <a:pt x="133454" y="211156"/>
                      <a:pt x="130969" y="212576"/>
                    </a:cubicBezTo>
                    <a:cubicBezTo>
                      <a:pt x="121465" y="218007"/>
                      <a:pt x="119063" y="217338"/>
                      <a:pt x="109538" y="224482"/>
                    </a:cubicBezTo>
                    <a:cubicBezTo>
                      <a:pt x="106844" y="226503"/>
                      <a:pt x="104775" y="229245"/>
                      <a:pt x="102394" y="231626"/>
                    </a:cubicBezTo>
                    <a:lnTo>
                      <a:pt x="95250" y="210194"/>
                    </a:lnTo>
                    <a:lnTo>
                      <a:pt x="92869" y="203051"/>
                    </a:lnTo>
                    <a:cubicBezTo>
                      <a:pt x="90372" y="195561"/>
                      <a:pt x="90989" y="193860"/>
                      <a:pt x="83344" y="188763"/>
                    </a:cubicBezTo>
                    <a:cubicBezTo>
                      <a:pt x="81255" y="187371"/>
                      <a:pt x="78581" y="187176"/>
                      <a:pt x="76200" y="186382"/>
                    </a:cubicBezTo>
                    <a:cubicBezTo>
                      <a:pt x="67469" y="187176"/>
                      <a:pt x="58667" y="187396"/>
                      <a:pt x="50007" y="188763"/>
                    </a:cubicBezTo>
                    <a:cubicBezTo>
                      <a:pt x="43542" y="189784"/>
                      <a:pt x="30957" y="193526"/>
                      <a:pt x="30957" y="193526"/>
                    </a:cubicBezTo>
                    <a:cubicBezTo>
                      <a:pt x="29369" y="195907"/>
                      <a:pt x="27474" y="198109"/>
                      <a:pt x="26194" y="200669"/>
                    </a:cubicBezTo>
                    <a:cubicBezTo>
                      <a:pt x="25071" y="202914"/>
                      <a:pt x="25588" y="206038"/>
                      <a:pt x="23813" y="207813"/>
                    </a:cubicBezTo>
                    <a:cubicBezTo>
                      <a:pt x="19926" y="211700"/>
                      <a:pt x="4427" y="210194"/>
                      <a:pt x="2382" y="210194"/>
                    </a:cubicBezTo>
                  </a:path>
                </a:pathLst>
              </a:custGeom>
              <a:noFill/>
              <a:ln w="635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9" name="Group 248"/>
          <p:cNvGrpSpPr/>
          <p:nvPr/>
        </p:nvGrpSpPr>
        <p:grpSpPr>
          <a:xfrm>
            <a:off x="5062637" y="1246350"/>
            <a:ext cx="410538" cy="600869"/>
            <a:chOff x="-571500" y="673100"/>
            <a:chExt cx="308915" cy="5013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0" name="Freeform 249"/>
            <p:cNvSpPr/>
            <p:nvPr/>
          </p:nvSpPr>
          <p:spPr>
            <a:xfrm>
              <a:off x="-508799" y="913868"/>
              <a:ext cx="179384" cy="260579"/>
            </a:xfrm>
            <a:custGeom>
              <a:avLst/>
              <a:gdLst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57150 w 177800"/>
                <a:gd name="connsiteY14" fmla="*/ 285750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82105 w 177800"/>
                <a:gd name="connsiteY14" fmla="*/ 264447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8292"/>
                <a:gd name="connsiteX1" fmla="*/ 44450 w 177800"/>
                <a:gd name="connsiteY1" fmla="*/ 209550 h 288292"/>
                <a:gd name="connsiteX2" fmla="*/ 63500 w 177800"/>
                <a:gd name="connsiteY2" fmla="*/ 120650 h 288292"/>
                <a:gd name="connsiteX3" fmla="*/ 76200 w 177800"/>
                <a:gd name="connsiteY3" fmla="*/ 0 h 288292"/>
                <a:gd name="connsiteX4" fmla="*/ 76200 w 177800"/>
                <a:gd name="connsiteY4" fmla="*/ 0 h 288292"/>
                <a:gd name="connsiteX5" fmla="*/ 146050 w 177800"/>
                <a:gd name="connsiteY5" fmla="*/ 12700 h 288292"/>
                <a:gd name="connsiteX6" fmla="*/ 152400 w 177800"/>
                <a:gd name="connsiteY6" fmla="*/ 95250 h 288292"/>
                <a:gd name="connsiteX7" fmla="*/ 165100 w 177800"/>
                <a:gd name="connsiteY7" fmla="*/ 152400 h 288292"/>
                <a:gd name="connsiteX8" fmla="*/ 152400 w 177800"/>
                <a:gd name="connsiteY8" fmla="*/ 228600 h 288292"/>
                <a:gd name="connsiteX9" fmla="*/ 177800 w 177800"/>
                <a:gd name="connsiteY9" fmla="*/ 260350 h 288292"/>
                <a:gd name="connsiteX10" fmla="*/ 177800 w 177800"/>
                <a:gd name="connsiteY10" fmla="*/ 273050 h 288292"/>
                <a:gd name="connsiteX11" fmla="*/ 120650 w 177800"/>
                <a:gd name="connsiteY11" fmla="*/ 260350 h 288292"/>
                <a:gd name="connsiteX12" fmla="*/ 120650 w 177800"/>
                <a:gd name="connsiteY12" fmla="*/ 285750 h 288292"/>
                <a:gd name="connsiteX13" fmla="*/ 70741 w 177800"/>
                <a:gd name="connsiteY13" fmla="*/ 287880 h 288292"/>
                <a:gd name="connsiteX14" fmla="*/ 82105 w 177800"/>
                <a:gd name="connsiteY14" fmla="*/ 264447 h 288292"/>
                <a:gd name="connsiteX15" fmla="*/ 69850 w 177800"/>
                <a:gd name="connsiteY15" fmla="*/ 228600 h 288292"/>
                <a:gd name="connsiteX16" fmla="*/ 0 w 177800"/>
                <a:gd name="connsiteY16" fmla="*/ 266700 h 288292"/>
                <a:gd name="connsiteX0" fmla="*/ 0 w 177800"/>
                <a:gd name="connsiteY0" fmla="*/ 266700 h 294117"/>
                <a:gd name="connsiteX1" fmla="*/ 44450 w 177800"/>
                <a:gd name="connsiteY1" fmla="*/ 209550 h 294117"/>
                <a:gd name="connsiteX2" fmla="*/ 63500 w 177800"/>
                <a:gd name="connsiteY2" fmla="*/ 120650 h 294117"/>
                <a:gd name="connsiteX3" fmla="*/ 76200 w 177800"/>
                <a:gd name="connsiteY3" fmla="*/ 0 h 294117"/>
                <a:gd name="connsiteX4" fmla="*/ 76200 w 177800"/>
                <a:gd name="connsiteY4" fmla="*/ 0 h 294117"/>
                <a:gd name="connsiteX5" fmla="*/ 146050 w 177800"/>
                <a:gd name="connsiteY5" fmla="*/ 12700 h 294117"/>
                <a:gd name="connsiteX6" fmla="*/ 152400 w 177800"/>
                <a:gd name="connsiteY6" fmla="*/ 95250 h 294117"/>
                <a:gd name="connsiteX7" fmla="*/ 165100 w 177800"/>
                <a:gd name="connsiteY7" fmla="*/ 152400 h 294117"/>
                <a:gd name="connsiteX8" fmla="*/ 152400 w 177800"/>
                <a:gd name="connsiteY8" fmla="*/ 228600 h 294117"/>
                <a:gd name="connsiteX9" fmla="*/ 177800 w 177800"/>
                <a:gd name="connsiteY9" fmla="*/ 260350 h 294117"/>
                <a:gd name="connsiteX10" fmla="*/ 177800 w 177800"/>
                <a:gd name="connsiteY10" fmla="*/ 273050 h 294117"/>
                <a:gd name="connsiteX11" fmla="*/ 120650 w 177800"/>
                <a:gd name="connsiteY11" fmla="*/ 260350 h 294117"/>
                <a:gd name="connsiteX12" fmla="*/ 167440 w 177800"/>
                <a:gd name="connsiteY12" fmla="*/ 292142 h 294117"/>
                <a:gd name="connsiteX13" fmla="*/ 70741 w 177800"/>
                <a:gd name="connsiteY13" fmla="*/ 287880 h 294117"/>
                <a:gd name="connsiteX14" fmla="*/ 82105 w 177800"/>
                <a:gd name="connsiteY14" fmla="*/ 264447 h 294117"/>
                <a:gd name="connsiteX15" fmla="*/ 69850 w 177800"/>
                <a:gd name="connsiteY15" fmla="*/ 228600 h 294117"/>
                <a:gd name="connsiteX16" fmla="*/ 0 w 177800"/>
                <a:gd name="connsiteY16" fmla="*/ 266700 h 29411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82105 w 177800"/>
                <a:gd name="connsiteY15" fmla="*/ 264447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66508 w 177800"/>
                <a:gd name="connsiteY15" fmla="*/ 253795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233947"/>
                <a:gd name="connsiteY0" fmla="*/ 266700 h 292177"/>
                <a:gd name="connsiteX1" fmla="*/ 44450 w 233947"/>
                <a:gd name="connsiteY1" fmla="*/ 209550 h 292177"/>
                <a:gd name="connsiteX2" fmla="*/ 63500 w 233947"/>
                <a:gd name="connsiteY2" fmla="*/ 120650 h 292177"/>
                <a:gd name="connsiteX3" fmla="*/ 76200 w 233947"/>
                <a:gd name="connsiteY3" fmla="*/ 0 h 292177"/>
                <a:gd name="connsiteX4" fmla="*/ 76200 w 233947"/>
                <a:gd name="connsiteY4" fmla="*/ 0 h 292177"/>
                <a:gd name="connsiteX5" fmla="*/ 146050 w 233947"/>
                <a:gd name="connsiteY5" fmla="*/ 12700 h 292177"/>
                <a:gd name="connsiteX6" fmla="*/ 152400 w 233947"/>
                <a:gd name="connsiteY6" fmla="*/ 95250 h 292177"/>
                <a:gd name="connsiteX7" fmla="*/ 165100 w 233947"/>
                <a:gd name="connsiteY7" fmla="*/ 152400 h 292177"/>
                <a:gd name="connsiteX8" fmla="*/ 152400 w 233947"/>
                <a:gd name="connsiteY8" fmla="*/ 228600 h 292177"/>
                <a:gd name="connsiteX9" fmla="*/ 233947 w 233947"/>
                <a:gd name="connsiteY9" fmla="*/ 273131 h 292177"/>
                <a:gd name="connsiteX10" fmla="*/ 177800 w 233947"/>
                <a:gd name="connsiteY10" fmla="*/ 273050 h 292177"/>
                <a:gd name="connsiteX11" fmla="*/ 120650 w 233947"/>
                <a:gd name="connsiteY11" fmla="*/ 260350 h 292177"/>
                <a:gd name="connsiteX12" fmla="*/ 167440 w 233947"/>
                <a:gd name="connsiteY12" fmla="*/ 292142 h 292177"/>
                <a:gd name="connsiteX13" fmla="*/ 106057 w 233947"/>
                <a:gd name="connsiteY13" fmla="*/ 266998 h 292177"/>
                <a:gd name="connsiteX14" fmla="*/ 70741 w 233947"/>
                <a:gd name="connsiteY14" fmla="*/ 287880 h 292177"/>
                <a:gd name="connsiteX15" fmla="*/ 66508 w 233947"/>
                <a:gd name="connsiteY15" fmla="*/ 253795 h 292177"/>
                <a:gd name="connsiteX16" fmla="*/ 69850 w 233947"/>
                <a:gd name="connsiteY16" fmla="*/ 228600 h 292177"/>
                <a:gd name="connsiteX17" fmla="*/ 0 w 233947"/>
                <a:gd name="connsiteY17" fmla="*/ 266700 h 292177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73050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33908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46385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69850 w 233947"/>
                <a:gd name="connsiteY17" fmla="*/ 228600 h 288023"/>
                <a:gd name="connsiteX18" fmla="*/ 0 w 233947"/>
                <a:gd name="connsiteY18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57373 w 233947"/>
                <a:gd name="connsiteY17" fmla="*/ 243511 h 288023"/>
                <a:gd name="connsiteX18" fmla="*/ 0 w 233947"/>
                <a:gd name="connsiteY18" fmla="*/ 266700 h 288023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20650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33127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96433"/>
                <a:gd name="connsiteX1" fmla="*/ 44450 w 233947"/>
                <a:gd name="connsiteY1" fmla="*/ 209550 h 296433"/>
                <a:gd name="connsiteX2" fmla="*/ 68625 w 233947"/>
                <a:gd name="connsiteY2" fmla="*/ 166875 h 296433"/>
                <a:gd name="connsiteX3" fmla="*/ 63500 w 233947"/>
                <a:gd name="connsiteY3" fmla="*/ 120650 h 296433"/>
                <a:gd name="connsiteX4" fmla="*/ 76200 w 233947"/>
                <a:gd name="connsiteY4" fmla="*/ 0 h 296433"/>
                <a:gd name="connsiteX5" fmla="*/ 76200 w 233947"/>
                <a:gd name="connsiteY5" fmla="*/ 0 h 296433"/>
                <a:gd name="connsiteX6" fmla="*/ 146050 w 233947"/>
                <a:gd name="connsiteY6" fmla="*/ 12700 h 296433"/>
                <a:gd name="connsiteX7" fmla="*/ 152400 w 233947"/>
                <a:gd name="connsiteY7" fmla="*/ 95250 h 296433"/>
                <a:gd name="connsiteX8" fmla="*/ 146385 w 233947"/>
                <a:gd name="connsiteY8" fmla="*/ 150270 h 296433"/>
                <a:gd name="connsiteX9" fmla="*/ 152400 w 233947"/>
                <a:gd name="connsiteY9" fmla="*/ 228600 h 296433"/>
                <a:gd name="connsiteX10" fmla="*/ 233947 w 233947"/>
                <a:gd name="connsiteY10" fmla="*/ 273131 h 296433"/>
                <a:gd name="connsiteX11" fmla="*/ 177800 w 233947"/>
                <a:gd name="connsiteY11" fmla="*/ 253877 h 296433"/>
                <a:gd name="connsiteX12" fmla="*/ 133127 w 233947"/>
                <a:gd name="connsiteY12" fmla="*/ 260350 h 296433"/>
                <a:gd name="connsiteX13" fmla="*/ 145604 w 233947"/>
                <a:gd name="connsiteY13" fmla="*/ 296403 h 296433"/>
                <a:gd name="connsiteX14" fmla="*/ 106057 w 233947"/>
                <a:gd name="connsiteY14" fmla="*/ 266998 h 296433"/>
                <a:gd name="connsiteX15" fmla="*/ 42668 w 233947"/>
                <a:gd name="connsiteY15" fmla="*/ 285750 h 296433"/>
                <a:gd name="connsiteX16" fmla="*/ 66508 w 233947"/>
                <a:gd name="connsiteY16" fmla="*/ 253795 h 296433"/>
                <a:gd name="connsiteX17" fmla="*/ 57373 w 233947"/>
                <a:gd name="connsiteY17" fmla="*/ 243511 h 296433"/>
                <a:gd name="connsiteX18" fmla="*/ 0 w 233947"/>
                <a:gd name="connsiteY18" fmla="*/ 266700 h 296433"/>
                <a:gd name="connsiteX0" fmla="*/ 0 w 233947"/>
                <a:gd name="connsiteY0" fmla="*/ 266700 h 296454"/>
                <a:gd name="connsiteX1" fmla="*/ 44450 w 233947"/>
                <a:gd name="connsiteY1" fmla="*/ 209550 h 296454"/>
                <a:gd name="connsiteX2" fmla="*/ 68625 w 233947"/>
                <a:gd name="connsiteY2" fmla="*/ 166875 h 296454"/>
                <a:gd name="connsiteX3" fmla="*/ 63500 w 233947"/>
                <a:gd name="connsiteY3" fmla="*/ 120650 h 296454"/>
                <a:gd name="connsiteX4" fmla="*/ 76200 w 233947"/>
                <a:gd name="connsiteY4" fmla="*/ 0 h 296454"/>
                <a:gd name="connsiteX5" fmla="*/ 76200 w 233947"/>
                <a:gd name="connsiteY5" fmla="*/ 0 h 296454"/>
                <a:gd name="connsiteX6" fmla="*/ 146050 w 233947"/>
                <a:gd name="connsiteY6" fmla="*/ 12700 h 296454"/>
                <a:gd name="connsiteX7" fmla="*/ 152400 w 233947"/>
                <a:gd name="connsiteY7" fmla="*/ 95250 h 296454"/>
                <a:gd name="connsiteX8" fmla="*/ 146385 w 233947"/>
                <a:gd name="connsiteY8" fmla="*/ 150270 h 296454"/>
                <a:gd name="connsiteX9" fmla="*/ 152400 w 233947"/>
                <a:gd name="connsiteY9" fmla="*/ 228600 h 296454"/>
                <a:gd name="connsiteX10" fmla="*/ 233947 w 233947"/>
                <a:gd name="connsiteY10" fmla="*/ 273131 h 296454"/>
                <a:gd name="connsiteX11" fmla="*/ 177800 w 233947"/>
                <a:gd name="connsiteY11" fmla="*/ 253877 h 296454"/>
                <a:gd name="connsiteX12" fmla="*/ 145604 w 233947"/>
                <a:gd name="connsiteY12" fmla="*/ 258219 h 296454"/>
                <a:gd name="connsiteX13" fmla="*/ 145604 w 233947"/>
                <a:gd name="connsiteY13" fmla="*/ 296403 h 296454"/>
                <a:gd name="connsiteX14" fmla="*/ 106057 w 233947"/>
                <a:gd name="connsiteY14" fmla="*/ 266998 h 296454"/>
                <a:gd name="connsiteX15" fmla="*/ 42668 w 233947"/>
                <a:gd name="connsiteY15" fmla="*/ 285750 h 296454"/>
                <a:gd name="connsiteX16" fmla="*/ 66508 w 233947"/>
                <a:gd name="connsiteY16" fmla="*/ 253795 h 296454"/>
                <a:gd name="connsiteX17" fmla="*/ 57373 w 233947"/>
                <a:gd name="connsiteY17" fmla="*/ 243511 h 296454"/>
                <a:gd name="connsiteX18" fmla="*/ 0 w 233947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85335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97812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5782" h="296454">
                  <a:moveTo>
                    <a:pt x="0" y="266700"/>
                  </a:moveTo>
                  <a:lnTo>
                    <a:pt x="66285" y="209550"/>
                  </a:lnTo>
                  <a:cubicBezTo>
                    <a:pt x="70184" y="194615"/>
                    <a:pt x="86561" y="181810"/>
                    <a:pt x="90460" y="166875"/>
                  </a:cubicBezTo>
                  <a:lnTo>
                    <a:pt x="97812" y="120650"/>
                  </a:lnTo>
                  <a:cubicBezTo>
                    <a:pt x="97886" y="80433"/>
                    <a:pt x="97998" y="20108"/>
                    <a:pt x="98035" y="0"/>
                  </a:cubicBezTo>
                  <a:lnTo>
                    <a:pt x="98035" y="0"/>
                  </a:lnTo>
                  <a:lnTo>
                    <a:pt x="167885" y="12700"/>
                  </a:lnTo>
                  <a:lnTo>
                    <a:pt x="174235" y="95250"/>
                  </a:lnTo>
                  <a:lnTo>
                    <a:pt x="168220" y="150270"/>
                  </a:lnTo>
                  <a:lnTo>
                    <a:pt x="174235" y="228600"/>
                  </a:lnTo>
                  <a:lnTo>
                    <a:pt x="255782" y="273131"/>
                  </a:lnTo>
                  <a:lnTo>
                    <a:pt x="199635" y="253877"/>
                  </a:lnTo>
                  <a:lnTo>
                    <a:pt x="167439" y="258219"/>
                  </a:lnTo>
                  <a:cubicBezTo>
                    <a:pt x="167439" y="266686"/>
                    <a:pt x="174030" y="294940"/>
                    <a:pt x="167439" y="296403"/>
                  </a:cubicBezTo>
                  <a:cubicBezTo>
                    <a:pt x="160848" y="297866"/>
                    <a:pt x="144008" y="267708"/>
                    <a:pt x="127892" y="266998"/>
                  </a:cubicBezTo>
                  <a:cubicBezTo>
                    <a:pt x="111776" y="266288"/>
                    <a:pt x="71094" y="287950"/>
                    <a:pt x="64503" y="285750"/>
                  </a:cubicBezTo>
                  <a:cubicBezTo>
                    <a:pt x="57912" y="283550"/>
                    <a:pt x="84555" y="261606"/>
                    <a:pt x="88343" y="253795"/>
                  </a:cubicBezTo>
                  <a:lnTo>
                    <a:pt x="79208" y="243511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rgbClr val="A45D28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1" name="Group 250"/>
            <p:cNvGrpSpPr/>
            <p:nvPr/>
          </p:nvGrpSpPr>
          <p:grpSpPr>
            <a:xfrm>
              <a:off x="-571500" y="673100"/>
              <a:ext cx="308915" cy="333362"/>
              <a:chOff x="-571500" y="587223"/>
              <a:chExt cx="404812" cy="419239"/>
            </a:xfrm>
          </p:grpSpPr>
          <p:sp>
            <p:nvSpPr>
              <p:cNvPr id="252" name="Cloud 251"/>
              <p:cNvSpPr/>
              <p:nvPr/>
            </p:nvSpPr>
            <p:spPr>
              <a:xfrm>
                <a:off x="-571500" y="587223"/>
                <a:ext cx="404812" cy="419239"/>
              </a:xfrm>
              <a:prstGeom prst="cloud">
                <a:avLst/>
              </a:prstGeom>
              <a:solidFill>
                <a:srgbClr val="00CC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Freeform 252"/>
              <p:cNvSpPr/>
              <p:nvPr/>
            </p:nvSpPr>
            <p:spPr>
              <a:xfrm>
                <a:off x="-481013" y="673100"/>
                <a:ext cx="218428" cy="232239"/>
              </a:xfrm>
              <a:custGeom>
                <a:avLst/>
                <a:gdLst>
                  <a:gd name="connsiteX0" fmla="*/ 111919 w 202926"/>
                  <a:gd name="connsiteY0" fmla="*/ 203051 h 236852"/>
                  <a:gd name="connsiteX1" fmla="*/ 100013 w 202926"/>
                  <a:gd name="connsiteY1" fmla="*/ 195907 h 236852"/>
                  <a:gd name="connsiteX2" fmla="*/ 95250 w 202926"/>
                  <a:gd name="connsiteY2" fmla="*/ 184001 h 236852"/>
                  <a:gd name="connsiteX3" fmla="*/ 80963 w 202926"/>
                  <a:gd name="connsiteY3" fmla="*/ 167332 h 236852"/>
                  <a:gd name="connsiteX4" fmla="*/ 71438 w 202926"/>
                  <a:gd name="connsiteY4" fmla="*/ 162569 h 236852"/>
                  <a:gd name="connsiteX5" fmla="*/ 64294 w 202926"/>
                  <a:gd name="connsiteY5" fmla="*/ 155426 h 236852"/>
                  <a:gd name="connsiteX6" fmla="*/ 50007 w 202926"/>
                  <a:gd name="connsiteY6" fmla="*/ 145901 h 236852"/>
                  <a:gd name="connsiteX7" fmla="*/ 35719 w 202926"/>
                  <a:gd name="connsiteY7" fmla="*/ 122088 h 236852"/>
                  <a:gd name="connsiteX8" fmla="*/ 21432 w 202926"/>
                  <a:gd name="connsiteY8" fmla="*/ 107801 h 236852"/>
                  <a:gd name="connsiteX9" fmla="*/ 7144 w 202926"/>
                  <a:gd name="connsiteY9" fmla="*/ 98276 h 236852"/>
                  <a:gd name="connsiteX10" fmla="*/ 0 w 202926"/>
                  <a:gd name="connsiteY10" fmla="*/ 93513 h 236852"/>
                  <a:gd name="connsiteX11" fmla="*/ 7144 w 202926"/>
                  <a:gd name="connsiteY11" fmla="*/ 95894 h 236852"/>
                  <a:gd name="connsiteX12" fmla="*/ 19050 w 202926"/>
                  <a:gd name="connsiteY12" fmla="*/ 105419 h 236852"/>
                  <a:gd name="connsiteX13" fmla="*/ 33338 w 202926"/>
                  <a:gd name="connsiteY13" fmla="*/ 114944 h 236852"/>
                  <a:gd name="connsiteX14" fmla="*/ 47625 w 202926"/>
                  <a:gd name="connsiteY14" fmla="*/ 133994 h 236852"/>
                  <a:gd name="connsiteX15" fmla="*/ 52388 w 202926"/>
                  <a:gd name="connsiteY15" fmla="*/ 126851 h 236852"/>
                  <a:gd name="connsiteX16" fmla="*/ 47625 w 202926"/>
                  <a:gd name="connsiteY16" fmla="*/ 50651 h 236852"/>
                  <a:gd name="connsiteX17" fmla="*/ 50007 w 202926"/>
                  <a:gd name="connsiteY17" fmla="*/ 72082 h 236852"/>
                  <a:gd name="connsiteX18" fmla="*/ 54769 w 202926"/>
                  <a:gd name="connsiteY18" fmla="*/ 91132 h 236852"/>
                  <a:gd name="connsiteX19" fmla="*/ 52388 w 202926"/>
                  <a:gd name="connsiteY19" fmla="*/ 107801 h 236852"/>
                  <a:gd name="connsiteX20" fmla="*/ 47625 w 202926"/>
                  <a:gd name="connsiteY20" fmla="*/ 114944 h 236852"/>
                  <a:gd name="connsiteX21" fmla="*/ 54769 w 202926"/>
                  <a:gd name="connsiteY21" fmla="*/ 153044 h 236852"/>
                  <a:gd name="connsiteX22" fmla="*/ 61913 w 202926"/>
                  <a:gd name="connsiteY22" fmla="*/ 155426 h 236852"/>
                  <a:gd name="connsiteX23" fmla="*/ 69057 w 202926"/>
                  <a:gd name="connsiteY23" fmla="*/ 160188 h 236852"/>
                  <a:gd name="connsiteX24" fmla="*/ 73819 w 202926"/>
                  <a:gd name="connsiteY24" fmla="*/ 167332 h 236852"/>
                  <a:gd name="connsiteX25" fmla="*/ 80963 w 202926"/>
                  <a:gd name="connsiteY25" fmla="*/ 172094 h 236852"/>
                  <a:gd name="connsiteX26" fmla="*/ 90488 w 202926"/>
                  <a:gd name="connsiteY26" fmla="*/ 186382 h 236852"/>
                  <a:gd name="connsiteX27" fmla="*/ 95250 w 202926"/>
                  <a:gd name="connsiteY27" fmla="*/ 195907 h 236852"/>
                  <a:gd name="connsiteX28" fmla="*/ 100013 w 202926"/>
                  <a:gd name="connsiteY28" fmla="*/ 210194 h 236852"/>
                  <a:gd name="connsiteX29" fmla="*/ 109538 w 202926"/>
                  <a:gd name="connsiteY29" fmla="*/ 174476 h 236852"/>
                  <a:gd name="connsiteX30" fmla="*/ 111919 w 202926"/>
                  <a:gd name="connsiteY30" fmla="*/ 157807 h 236852"/>
                  <a:gd name="connsiteX31" fmla="*/ 114300 w 202926"/>
                  <a:gd name="connsiteY31" fmla="*/ 148282 h 236852"/>
                  <a:gd name="connsiteX32" fmla="*/ 119063 w 202926"/>
                  <a:gd name="connsiteY32" fmla="*/ 133994 h 236852"/>
                  <a:gd name="connsiteX33" fmla="*/ 123825 w 202926"/>
                  <a:gd name="connsiteY33" fmla="*/ 107801 h 236852"/>
                  <a:gd name="connsiteX34" fmla="*/ 130969 w 202926"/>
                  <a:gd name="connsiteY34" fmla="*/ 98276 h 236852"/>
                  <a:gd name="connsiteX35" fmla="*/ 133350 w 202926"/>
                  <a:gd name="connsiteY35" fmla="*/ 88751 h 236852"/>
                  <a:gd name="connsiteX36" fmla="*/ 142875 w 202926"/>
                  <a:gd name="connsiteY36" fmla="*/ 72082 h 236852"/>
                  <a:gd name="connsiteX37" fmla="*/ 147638 w 202926"/>
                  <a:gd name="connsiteY37" fmla="*/ 45888 h 236852"/>
                  <a:gd name="connsiteX38" fmla="*/ 154782 w 202926"/>
                  <a:gd name="connsiteY38" fmla="*/ 38744 h 236852"/>
                  <a:gd name="connsiteX39" fmla="*/ 157163 w 202926"/>
                  <a:gd name="connsiteY39" fmla="*/ 10169 h 236852"/>
                  <a:gd name="connsiteX40" fmla="*/ 161925 w 202926"/>
                  <a:gd name="connsiteY40" fmla="*/ 644 h 236852"/>
                  <a:gd name="connsiteX41" fmla="*/ 157163 w 202926"/>
                  <a:gd name="connsiteY41" fmla="*/ 7788 h 236852"/>
                  <a:gd name="connsiteX42" fmla="*/ 154782 w 202926"/>
                  <a:gd name="connsiteY42" fmla="*/ 14932 h 236852"/>
                  <a:gd name="connsiteX43" fmla="*/ 150019 w 202926"/>
                  <a:gd name="connsiteY43" fmla="*/ 69701 h 236852"/>
                  <a:gd name="connsiteX44" fmla="*/ 147638 w 202926"/>
                  <a:gd name="connsiteY44" fmla="*/ 76844 h 236852"/>
                  <a:gd name="connsiteX45" fmla="*/ 140494 w 202926"/>
                  <a:gd name="connsiteY45" fmla="*/ 83988 h 236852"/>
                  <a:gd name="connsiteX46" fmla="*/ 138113 w 202926"/>
                  <a:gd name="connsiteY46" fmla="*/ 93513 h 236852"/>
                  <a:gd name="connsiteX47" fmla="*/ 133350 w 202926"/>
                  <a:gd name="connsiteY47" fmla="*/ 100657 h 236852"/>
                  <a:gd name="connsiteX48" fmla="*/ 140494 w 202926"/>
                  <a:gd name="connsiteY48" fmla="*/ 95894 h 236852"/>
                  <a:gd name="connsiteX49" fmla="*/ 154782 w 202926"/>
                  <a:gd name="connsiteY49" fmla="*/ 83988 h 236852"/>
                  <a:gd name="connsiteX50" fmla="*/ 169069 w 202926"/>
                  <a:gd name="connsiteY50" fmla="*/ 79226 h 236852"/>
                  <a:gd name="connsiteX51" fmla="*/ 188119 w 202926"/>
                  <a:gd name="connsiteY51" fmla="*/ 74463 h 236852"/>
                  <a:gd name="connsiteX52" fmla="*/ 202407 w 202926"/>
                  <a:gd name="connsiteY52" fmla="*/ 72082 h 236852"/>
                  <a:gd name="connsiteX53" fmla="*/ 195263 w 202926"/>
                  <a:gd name="connsiteY53" fmla="*/ 74463 h 236852"/>
                  <a:gd name="connsiteX54" fmla="*/ 188119 w 202926"/>
                  <a:gd name="connsiteY54" fmla="*/ 79226 h 236852"/>
                  <a:gd name="connsiteX55" fmla="*/ 180975 w 202926"/>
                  <a:gd name="connsiteY55" fmla="*/ 81607 h 236852"/>
                  <a:gd name="connsiteX56" fmla="*/ 185738 w 202926"/>
                  <a:gd name="connsiteY56" fmla="*/ 67319 h 236852"/>
                  <a:gd name="connsiteX57" fmla="*/ 188119 w 202926"/>
                  <a:gd name="connsiteY57" fmla="*/ 60176 h 236852"/>
                  <a:gd name="connsiteX58" fmla="*/ 180975 w 202926"/>
                  <a:gd name="connsiteY58" fmla="*/ 67319 h 236852"/>
                  <a:gd name="connsiteX59" fmla="*/ 176213 w 202926"/>
                  <a:gd name="connsiteY59" fmla="*/ 74463 h 236852"/>
                  <a:gd name="connsiteX60" fmla="*/ 154782 w 202926"/>
                  <a:gd name="connsiteY60" fmla="*/ 86369 h 236852"/>
                  <a:gd name="connsiteX61" fmla="*/ 145257 w 202926"/>
                  <a:gd name="connsiteY61" fmla="*/ 88751 h 236852"/>
                  <a:gd name="connsiteX62" fmla="*/ 135732 w 202926"/>
                  <a:gd name="connsiteY62" fmla="*/ 95894 h 236852"/>
                  <a:gd name="connsiteX63" fmla="*/ 126207 w 202926"/>
                  <a:gd name="connsiteY63" fmla="*/ 98276 h 236852"/>
                  <a:gd name="connsiteX64" fmla="*/ 121444 w 202926"/>
                  <a:gd name="connsiteY64" fmla="*/ 105419 h 236852"/>
                  <a:gd name="connsiteX65" fmla="*/ 119063 w 202926"/>
                  <a:gd name="connsiteY65" fmla="*/ 129232 h 236852"/>
                  <a:gd name="connsiteX66" fmla="*/ 116682 w 202926"/>
                  <a:gd name="connsiteY66" fmla="*/ 143519 h 236852"/>
                  <a:gd name="connsiteX67" fmla="*/ 121444 w 202926"/>
                  <a:gd name="connsiteY67" fmla="*/ 153044 h 236852"/>
                  <a:gd name="connsiteX68" fmla="*/ 145257 w 202926"/>
                  <a:gd name="connsiteY68" fmla="*/ 148282 h 236852"/>
                  <a:gd name="connsiteX69" fmla="*/ 178594 w 202926"/>
                  <a:gd name="connsiteY69" fmla="*/ 141138 h 236852"/>
                  <a:gd name="connsiteX70" fmla="*/ 200025 w 202926"/>
                  <a:gd name="connsiteY70" fmla="*/ 145901 h 236852"/>
                  <a:gd name="connsiteX71" fmla="*/ 190500 w 202926"/>
                  <a:gd name="connsiteY71" fmla="*/ 148282 h 236852"/>
                  <a:gd name="connsiteX72" fmla="*/ 166688 w 202926"/>
                  <a:gd name="connsiteY72" fmla="*/ 155426 h 236852"/>
                  <a:gd name="connsiteX73" fmla="*/ 109538 w 202926"/>
                  <a:gd name="connsiteY73" fmla="*/ 162569 h 236852"/>
                  <a:gd name="connsiteX74" fmla="*/ 107157 w 202926"/>
                  <a:gd name="connsiteY74" fmla="*/ 222101 h 236852"/>
                  <a:gd name="connsiteX75" fmla="*/ 102394 w 202926"/>
                  <a:gd name="connsiteY75" fmla="*/ 236388 h 236852"/>
                  <a:gd name="connsiteX76" fmla="*/ 104775 w 202926"/>
                  <a:gd name="connsiteY76" fmla="*/ 229244 h 236852"/>
                  <a:gd name="connsiteX77" fmla="*/ 109538 w 202926"/>
                  <a:gd name="connsiteY77" fmla="*/ 222101 h 236852"/>
                  <a:gd name="connsiteX78" fmla="*/ 116682 w 202926"/>
                  <a:gd name="connsiteY78" fmla="*/ 219719 h 236852"/>
                  <a:gd name="connsiteX79" fmla="*/ 138113 w 202926"/>
                  <a:gd name="connsiteY79" fmla="*/ 207813 h 236852"/>
                  <a:gd name="connsiteX80" fmla="*/ 130969 w 202926"/>
                  <a:gd name="connsiteY80" fmla="*/ 212576 h 236852"/>
                  <a:gd name="connsiteX81" fmla="*/ 109538 w 202926"/>
                  <a:gd name="connsiteY81" fmla="*/ 224482 h 236852"/>
                  <a:gd name="connsiteX82" fmla="*/ 102394 w 202926"/>
                  <a:gd name="connsiteY82" fmla="*/ 231626 h 236852"/>
                  <a:gd name="connsiteX83" fmla="*/ 95250 w 202926"/>
                  <a:gd name="connsiteY83" fmla="*/ 210194 h 236852"/>
                  <a:gd name="connsiteX84" fmla="*/ 92869 w 202926"/>
                  <a:gd name="connsiteY84" fmla="*/ 203051 h 236852"/>
                  <a:gd name="connsiteX85" fmla="*/ 83344 w 202926"/>
                  <a:gd name="connsiteY85" fmla="*/ 188763 h 236852"/>
                  <a:gd name="connsiteX86" fmla="*/ 76200 w 202926"/>
                  <a:gd name="connsiteY86" fmla="*/ 186382 h 236852"/>
                  <a:gd name="connsiteX87" fmla="*/ 50007 w 202926"/>
                  <a:gd name="connsiteY87" fmla="*/ 188763 h 236852"/>
                  <a:gd name="connsiteX88" fmla="*/ 30957 w 202926"/>
                  <a:gd name="connsiteY88" fmla="*/ 193526 h 236852"/>
                  <a:gd name="connsiteX89" fmla="*/ 26194 w 202926"/>
                  <a:gd name="connsiteY89" fmla="*/ 200669 h 236852"/>
                  <a:gd name="connsiteX90" fmla="*/ 23813 w 202926"/>
                  <a:gd name="connsiteY90" fmla="*/ 207813 h 236852"/>
                  <a:gd name="connsiteX91" fmla="*/ 2382 w 202926"/>
                  <a:gd name="connsiteY91" fmla="*/ 210194 h 236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02926" h="236852">
                    <a:moveTo>
                      <a:pt x="111919" y="203051"/>
                    </a:moveTo>
                    <a:cubicBezTo>
                      <a:pt x="107950" y="200670"/>
                      <a:pt x="103061" y="199390"/>
                      <a:pt x="100013" y="195907"/>
                    </a:cubicBezTo>
                    <a:cubicBezTo>
                      <a:pt x="97198" y="192690"/>
                      <a:pt x="97326" y="187738"/>
                      <a:pt x="95250" y="184001"/>
                    </a:cubicBezTo>
                    <a:cubicBezTo>
                      <a:pt x="93110" y="180148"/>
                      <a:pt x="84954" y="170182"/>
                      <a:pt x="80963" y="167332"/>
                    </a:cubicBezTo>
                    <a:cubicBezTo>
                      <a:pt x="78074" y="165269"/>
                      <a:pt x="74327" y="164632"/>
                      <a:pt x="71438" y="162569"/>
                    </a:cubicBezTo>
                    <a:cubicBezTo>
                      <a:pt x="68698" y="160612"/>
                      <a:pt x="66952" y="157493"/>
                      <a:pt x="64294" y="155426"/>
                    </a:cubicBezTo>
                    <a:cubicBezTo>
                      <a:pt x="59776" y="151912"/>
                      <a:pt x="50007" y="145901"/>
                      <a:pt x="50007" y="145901"/>
                    </a:cubicBezTo>
                    <a:cubicBezTo>
                      <a:pt x="46249" y="138386"/>
                      <a:pt x="41464" y="127833"/>
                      <a:pt x="35719" y="122088"/>
                    </a:cubicBezTo>
                    <a:lnTo>
                      <a:pt x="21432" y="107801"/>
                    </a:lnTo>
                    <a:cubicBezTo>
                      <a:pt x="12513" y="98882"/>
                      <a:pt x="17483" y="101722"/>
                      <a:pt x="7144" y="98276"/>
                    </a:cubicBezTo>
                    <a:cubicBezTo>
                      <a:pt x="4763" y="96688"/>
                      <a:pt x="0" y="96375"/>
                      <a:pt x="0" y="93513"/>
                    </a:cubicBezTo>
                    <a:cubicBezTo>
                      <a:pt x="0" y="91003"/>
                      <a:pt x="5184" y="94326"/>
                      <a:pt x="7144" y="95894"/>
                    </a:cubicBezTo>
                    <a:cubicBezTo>
                      <a:pt x="22532" y="108204"/>
                      <a:pt x="1095" y="99434"/>
                      <a:pt x="19050" y="105419"/>
                    </a:cubicBezTo>
                    <a:cubicBezTo>
                      <a:pt x="23813" y="108594"/>
                      <a:pt x="29904" y="110365"/>
                      <a:pt x="33338" y="114944"/>
                    </a:cubicBezTo>
                    <a:lnTo>
                      <a:pt x="47625" y="133994"/>
                    </a:lnTo>
                    <a:cubicBezTo>
                      <a:pt x="49213" y="131613"/>
                      <a:pt x="52299" y="129711"/>
                      <a:pt x="52388" y="126851"/>
                    </a:cubicBezTo>
                    <a:cubicBezTo>
                      <a:pt x="54222" y="68184"/>
                      <a:pt x="56825" y="78238"/>
                      <a:pt x="47625" y="50651"/>
                    </a:cubicBezTo>
                    <a:cubicBezTo>
                      <a:pt x="48419" y="57795"/>
                      <a:pt x="48758" y="65004"/>
                      <a:pt x="50007" y="72082"/>
                    </a:cubicBezTo>
                    <a:cubicBezTo>
                      <a:pt x="51145" y="78528"/>
                      <a:pt x="54769" y="91132"/>
                      <a:pt x="54769" y="91132"/>
                    </a:cubicBezTo>
                    <a:cubicBezTo>
                      <a:pt x="53975" y="96688"/>
                      <a:pt x="54001" y="102425"/>
                      <a:pt x="52388" y="107801"/>
                    </a:cubicBezTo>
                    <a:cubicBezTo>
                      <a:pt x="51566" y="110542"/>
                      <a:pt x="47815" y="112089"/>
                      <a:pt x="47625" y="114944"/>
                    </a:cubicBezTo>
                    <a:cubicBezTo>
                      <a:pt x="47306" y="119726"/>
                      <a:pt x="46845" y="145120"/>
                      <a:pt x="54769" y="153044"/>
                    </a:cubicBezTo>
                    <a:cubicBezTo>
                      <a:pt x="56544" y="154819"/>
                      <a:pt x="59668" y="154303"/>
                      <a:pt x="61913" y="155426"/>
                    </a:cubicBezTo>
                    <a:cubicBezTo>
                      <a:pt x="64473" y="156706"/>
                      <a:pt x="66676" y="158601"/>
                      <a:pt x="69057" y="160188"/>
                    </a:cubicBezTo>
                    <a:cubicBezTo>
                      <a:pt x="70644" y="162569"/>
                      <a:pt x="71795" y="165308"/>
                      <a:pt x="73819" y="167332"/>
                    </a:cubicBezTo>
                    <a:cubicBezTo>
                      <a:pt x="75843" y="169356"/>
                      <a:pt x="79078" y="169940"/>
                      <a:pt x="80963" y="172094"/>
                    </a:cubicBezTo>
                    <a:cubicBezTo>
                      <a:pt x="84732" y="176402"/>
                      <a:pt x="87928" y="181262"/>
                      <a:pt x="90488" y="186382"/>
                    </a:cubicBezTo>
                    <a:cubicBezTo>
                      <a:pt x="92075" y="189557"/>
                      <a:pt x="93932" y="192611"/>
                      <a:pt x="95250" y="195907"/>
                    </a:cubicBezTo>
                    <a:cubicBezTo>
                      <a:pt x="97114" y="200568"/>
                      <a:pt x="100013" y="210194"/>
                      <a:pt x="100013" y="210194"/>
                    </a:cubicBezTo>
                    <a:cubicBezTo>
                      <a:pt x="117925" y="204224"/>
                      <a:pt x="106097" y="210610"/>
                      <a:pt x="109538" y="174476"/>
                    </a:cubicBezTo>
                    <a:cubicBezTo>
                      <a:pt x="110070" y="168889"/>
                      <a:pt x="110915" y="163329"/>
                      <a:pt x="111919" y="157807"/>
                    </a:cubicBezTo>
                    <a:cubicBezTo>
                      <a:pt x="112504" y="154587"/>
                      <a:pt x="113360" y="151417"/>
                      <a:pt x="114300" y="148282"/>
                    </a:cubicBezTo>
                    <a:cubicBezTo>
                      <a:pt x="115743" y="143473"/>
                      <a:pt x="119063" y="133994"/>
                      <a:pt x="119063" y="133994"/>
                    </a:cubicBezTo>
                    <a:cubicBezTo>
                      <a:pt x="119509" y="130423"/>
                      <a:pt x="120301" y="113967"/>
                      <a:pt x="123825" y="107801"/>
                    </a:cubicBezTo>
                    <a:cubicBezTo>
                      <a:pt x="125794" y="104355"/>
                      <a:pt x="128588" y="101451"/>
                      <a:pt x="130969" y="98276"/>
                    </a:cubicBezTo>
                    <a:cubicBezTo>
                      <a:pt x="131763" y="95101"/>
                      <a:pt x="131886" y="91678"/>
                      <a:pt x="133350" y="88751"/>
                    </a:cubicBezTo>
                    <a:cubicBezTo>
                      <a:pt x="147765" y="59921"/>
                      <a:pt x="135593" y="93931"/>
                      <a:pt x="142875" y="72082"/>
                    </a:cubicBezTo>
                    <a:cubicBezTo>
                      <a:pt x="142975" y="71278"/>
                      <a:pt x="144251" y="50969"/>
                      <a:pt x="147638" y="45888"/>
                    </a:cubicBezTo>
                    <a:cubicBezTo>
                      <a:pt x="149506" y="43086"/>
                      <a:pt x="152401" y="41125"/>
                      <a:pt x="154782" y="38744"/>
                    </a:cubicBezTo>
                    <a:cubicBezTo>
                      <a:pt x="155576" y="29219"/>
                      <a:pt x="155402" y="19563"/>
                      <a:pt x="157163" y="10169"/>
                    </a:cubicBezTo>
                    <a:cubicBezTo>
                      <a:pt x="157817" y="6680"/>
                      <a:pt x="161925" y="4194"/>
                      <a:pt x="161925" y="644"/>
                    </a:cubicBezTo>
                    <a:cubicBezTo>
                      <a:pt x="161925" y="-2218"/>
                      <a:pt x="158443" y="5228"/>
                      <a:pt x="157163" y="7788"/>
                    </a:cubicBezTo>
                    <a:cubicBezTo>
                      <a:pt x="156041" y="10033"/>
                      <a:pt x="155576" y="12551"/>
                      <a:pt x="154782" y="14932"/>
                    </a:cubicBezTo>
                    <a:cubicBezTo>
                      <a:pt x="153870" y="28607"/>
                      <a:pt x="152863" y="54057"/>
                      <a:pt x="150019" y="69701"/>
                    </a:cubicBezTo>
                    <a:cubicBezTo>
                      <a:pt x="149570" y="72170"/>
                      <a:pt x="149030" y="74756"/>
                      <a:pt x="147638" y="76844"/>
                    </a:cubicBezTo>
                    <a:cubicBezTo>
                      <a:pt x="145770" y="79646"/>
                      <a:pt x="142875" y="81607"/>
                      <a:pt x="140494" y="83988"/>
                    </a:cubicBezTo>
                    <a:cubicBezTo>
                      <a:pt x="139700" y="87163"/>
                      <a:pt x="139402" y="90505"/>
                      <a:pt x="138113" y="93513"/>
                    </a:cubicBezTo>
                    <a:cubicBezTo>
                      <a:pt x="136986" y="96144"/>
                      <a:pt x="131326" y="98633"/>
                      <a:pt x="133350" y="100657"/>
                    </a:cubicBezTo>
                    <a:cubicBezTo>
                      <a:pt x="135374" y="102681"/>
                      <a:pt x="138295" y="97726"/>
                      <a:pt x="140494" y="95894"/>
                    </a:cubicBezTo>
                    <a:cubicBezTo>
                      <a:pt x="146900" y="90556"/>
                      <a:pt x="147183" y="87365"/>
                      <a:pt x="154782" y="83988"/>
                    </a:cubicBezTo>
                    <a:cubicBezTo>
                      <a:pt x="159369" y="81949"/>
                      <a:pt x="164307" y="80813"/>
                      <a:pt x="169069" y="79226"/>
                    </a:cubicBezTo>
                    <a:cubicBezTo>
                      <a:pt x="178989" y="75919"/>
                      <a:pt x="175467" y="76763"/>
                      <a:pt x="188119" y="74463"/>
                    </a:cubicBezTo>
                    <a:cubicBezTo>
                      <a:pt x="192869" y="73599"/>
                      <a:pt x="197579" y="72082"/>
                      <a:pt x="202407" y="72082"/>
                    </a:cubicBezTo>
                    <a:cubicBezTo>
                      <a:pt x="204917" y="72082"/>
                      <a:pt x="197644" y="73669"/>
                      <a:pt x="195263" y="74463"/>
                    </a:cubicBezTo>
                    <a:cubicBezTo>
                      <a:pt x="192882" y="76051"/>
                      <a:pt x="190679" y="77946"/>
                      <a:pt x="188119" y="79226"/>
                    </a:cubicBezTo>
                    <a:cubicBezTo>
                      <a:pt x="185874" y="80349"/>
                      <a:pt x="181467" y="84068"/>
                      <a:pt x="180975" y="81607"/>
                    </a:cubicBezTo>
                    <a:cubicBezTo>
                      <a:pt x="179991" y="76684"/>
                      <a:pt x="184150" y="72082"/>
                      <a:pt x="185738" y="67319"/>
                    </a:cubicBezTo>
                    <a:cubicBezTo>
                      <a:pt x="186532" y="64938"/>
                      <a:pt x="189894" y="58401"/>
                      <a:pt x="188119" y="60176"/>
                    </a:cubicBezTo>
                    <a:cubicBezTo>
                      <a:pt x="185738" y="62557"/>
                      <a:pt x="183131" y="64732"/>
                      <a:pt x="180975" y="67319"/>
                    </a:cubicBezTo>
                    <a:cubicBezTo>
                      <a:pt x="179143" y="69518"/>
                      <a:pt x="178367" y="72578"/>
                      <a:pt x="176213" y="74463"/>
                    </a:cubicBezTo>
                    <a:cubicBezTo>
                      <a:pt x="167943" y="81700"/>
                      <a:pt x="163801" y="83792"/>
                      <a:pt x="154782" y="86369"/>
                    </a:cubicBezTo>
                    <a:cubicBezTo>
                      <a:pt x="151635" y="87268"/>
                      <a:pt x="148432" y="87957"/>
                      <a:pt x="145257" y="88751"/>
                    </a:cubicBezTo>
                    <a:cubicBezTo>
                      <a:pt x="142082" y="91132"/>
                      <a:pt x="139282" y="94119"/>
                      <a:pt x="135732" y="95894"/>
                    </a:cubicBezTo>
                    <a:cubicBezTo>
                      <a:pt x="132805" y="97358"/>
                      <a:pt x="128930" y="96461"/>
                      <a:pt x="126207" y="98276"/>
                    </a:cubicBezTo>
                    <a:cubicBezTo>
                      <a:pt x="123826" y="99863"/>
                      <a:pt x="123032" y="103038"/>
                      <a:pt x="121444" y="105419"/>
                    </a:cubicBezTo>
                    <a:cubicBezTo>
                      <a:pt x="120650" y="113357"/>
                      <a:pt x="120052" y="121316"/>
                      <a:pt x="119063" y="129232"/>
                    </a:cubicBezTo>
                    <a:cubicBezTo>
                      <a:pt x="118464" y="134023"/>
                      <a:pt x="116202" y="138715"/>
                      <a:pt x="116682" y="143519"/>
                    </a:cubicBezTo>
                    <a:cubicBezTo>
                      <a:pt x="117035" y="147051"/>
                      <a:pt x="119857" y="149869"/>
                      <a:pt x="121444" y="153044"/>
                    </a:cubicBezTo>
                    <a:cubicBezTo>
                      <a:pt x="138292" y="148832"/>
                      <a:pt x="123847" y="152174"/>
                      <a:pt x="145257" y="148282"/>
                    </a:cubicBezTo>
                    <a:cubicBezTo>
                      <a:pt x="155760" y="146373"/>
                      <a:pt x="168724" y="143332"/>
                      <a:pt x="178594" y="141138"/>
                    </a:cubicBezTo>
                    <a:cubicBezTo>
                      <a:pt x="185738" y="142726"/>
                      <a:pt x="193750" y="142136"/>
                      <a:pt x="200025" y="145901"/>
                    </a:cubicBezTo>
                    <a:cubicBezTo>
                      <a:pt x="202831" y="147585"/>
                      <a:pt x="193635" y="147342"/>
                      <a:pt x="190500" y="148282"/>
                    </a:cubicBezTo>
                    <a:cubicBezTo>
                      <a:pt x="175564" y="152762"/>
                      <a:pt x="179482" y="152684"/>
                      <a:pt x="166688" y="155426"/>
                    </a:cubicBezTo>
                    <a:cubicBezTo>
                      <a:pt x="135431" y="162124"/>
                      <a:pt x="146159" y="159953"/>
                      <a:pt x="109538" y="162569"/>
                    </a:cubicBezTo>
                    <a:cubicBezTo>
                      <a:pt x="108744" y="182413"/>
                      <a:pt x="109070" y="202333"/>
                      <a:pt x="107157" y="222101"/>
                    </a:cubicBezTo>
                    <a:cubicBezTo>
                      <a:pt x="106673" y="227098"/>
                      <a:pt x="103982" y="231626"/>
                      <a:pt x="102394" y="236388"/>
                    </a:cubicBezTo>
                    <a:cubicBezTo>
                      <a:pt x="101600" y="238769"/>
                      <a:pt x="103382" y="231332"/>
                      <a:pt x="104775" y="229244"/>
                    </a:cubicBezTo>
                    <a:cubicBezTo>
                      <a:pt x="106363" y="226863"/>
                      <a:pt x="107303" y="223889"/>
                      <a:pt x="109538" y="222101"/>
                    </a:cubicBezTo>
                    <a:cubicBezTo>
                      <a:pt x="111498" y="220533"/>
                      <a:pt x="114488" y="220938"/>
                      <a:pt x="116682" y="219719"/>
                    </a:cubicBezTo>
                    <a:cubicBezTo>
                      <a:pt x="141241" y="206074"/>
                      <a:pt x="121950" y="213200"/>
                      <a:pt x="138113" y="207813"/>
                    </a:cubicBezTo>
                    <a:cubicBezTo>
                      <a:pt x="135732" y="209401"/>
                      <a:pt x="133454" y="211156"/>
                      <a:pt x="130969" y="212576"/>
                    </a:cubicBezTo>
                    <a:cubicBezTo>
                      <a:pt x="121465" y="218007"/>
                      <a:pt x="119063" y="217338"/>
                      <a:pt x="109538" y="224482"/>
                    </a:cubicBezTo>
                    <a:cubicBezTo>
                      <a:pt x="106844" y="226503"/>
                      <a:pt x="104775" y="229245"/>
                      <a:pt x="102394" y="231626"/>
                    </a:cubicBezTo>
                    <a:lnTo>
                      <a:pt x="95250" y="210194"/>
                    </a:lnTo>
                    <a:lnTo>
                      <a:pt x="92869" y="203051"/>
                    </a:lnTo>
                    <a:cubicBezTo>
                      <a:pt x="90372" y="195561"/>
                      <a:pt x="90989" y="193860"/>
                      <a:pt x="83344" y="188763"/>
                    </a:cubicBezTo>
                    <a:cubicBezTo>
                      <a:pt x="81255" y="187371"/>
                      <a:pt x="78581" y="187176"/>
                      <a:pt x="76200" y="186382"/>
                    </a:cubicBezTo>
                    <a:cubicBezTo>
                      <a:pt x="67469" y="187176"/>
                      <a:pt x="58667" y="187396"/>
                      <a:pt x="50007" y="188763"/>
                    </a:cubicBezTo>
                    <a:cubicBezTo>
                      <a:pt x="43542" y="189784"/>
                      <a:pt x="30957" y="193526"/>
                      <a:pt x="30957" y="193526"/>
                    </a:cubicBezTo>
                    <a:cubicBezTo>
                      <a:pt x="29369" y="195907"/>
                      <a:pt x="27474" y="198109"/>
                      <a:pt x="26194" y="200669"/>
                    </a:cubicBezTo>
                    <a:cubicBezTo>
                      <a:pt x="25071" y="202914"/>
                      <a:pt x="25588" y="206038"/>
                      <a:pt x="23813" y="207813"/>
                    </a:cubicBezTo>
                    <a:cubicBezTo>
                      <a:pt x="19926" y="211700"/>
                      <a:pt x="4427" y="210194"/>
                      <a:pt x="2382" y="210194"/>
                    </a:cubicBezTo>
                  </a:path>
                </a:pathLst>
              </a:custGeom>
              <a:noFill/>
              <a:ln w="635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4" name="Group 253"/>
          <p:cNvGrpSpPr/>
          <p:nvPr/>
        </p:nvGrpSpPr>
        <p:grpSpPr>
          <a:xfrm>
            <a:off x="129332" y="1112501"/>
            <a:ext cx="495301" cy="393397"/>
            <a:chOff x="-166688" y="781050"/>
            <a:chExt cx="495301" cy="393397"/>
          </a:xfrm>
        </p:grpSpPr>
        <p:sp>
          <p:nvSpPr>
            <p:cNvPr id="255" name="Rectangle 254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Isosceles Triangle 255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745282" y="1118851"/>
            <a:ext cx="495301" cy="393397"/>
            <a:chOff x="-166688" y="781050"/>
            <a:chExt cx="495301" cy="393397"/>
          </a:xfrm>
        </p:grpSpPr>
        <p:sp>
          <p:nvSpPr>
            <p:cNvPr id="261" name="Rectangle 260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Isosceles Triangle 261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1361232" y="1264901"/>
            <a:ext cx="495301" cy="393397"/>
            <a:chOff x="-166688" y="781050"/>
            <a:chExt cx="495301" cy="393397"/>
          </a:xfrm>
        </p:grpSpPr>
        <p:sp>
          <p:nvSpPr>
            <p:cNvPr id="267" name="Rectangle 266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Isosceles Triangle 267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1977182" y="1017251"/>
            <a:ext cx="495301" cy="393397"/>
            <a:chOff x="-166688" y="781050"/>
            <a:chExt cx="495301" cy="393397"/>
          </a:xfrm>
        </p:grpSpPr>
        <p:sp>
          <p:nvSpPr>
            <p:cNvPr id="273" name="Rectangle 272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Isosceles Triangle 273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408262" y="1271251"/>
            <a:ext cx="308915" cy="501347"/>
            <a:chOff x="-571500" y="673100"/>
            <a:chExt cx="308915" cy="501347"/>
          </a:xfrm>
        </p:grpSpPr>
        <p:sp>
          <p:nvSpPr>
            <p:cNvPr id="279" name="Freeform 278"/>
            <p:cNvSpPr/>
            <p:nvPr/>
          </p:nvSpPr>
          <p:spPr>
            <a:xfrm>
              <a:off x="-508799" y="913868"/>
              <a:ext cx="179384" cy="260579"/>
            </a:xfrm>
            <a:custGeom>
              <a:avLst/>
              <a:gdLst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57150 w 177800"/>
                <a:gd name="connsiteY14" fmla="*/ 285750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82105 w 177800"/>
                <a:gd name="connsiteY14" fmla="*/ 264447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8292"/>
                <a:gd name="connsiteX1" fmla="*/ 44450 w 177800"/>
                <a:gd name="connsiteY1" fmla="*/ 209550 h 288292"/>
                <a:gd name="connsiteX2" fmla="*/ 63500 w 177800"/>
                <a:gd name="connsiteY2" fmla="*/ 120650 h 288292"/>
                <a:gd name="connsiteX3" fmla="*/ 76200 w 177800"/>
                <a:gd name="connsiteY3" fmla="*/ 0 h 288292"/>
                <a:gd name="connsiteX4" fmla="*/ 76200 w 177800"/>
                <a:gd name="connsiteY4" fmla="*/ 0 h 288292"/>
                <a:gd name="connsiteX5" fmla="*/ 146050 w 177800"/>
                <a:gd name="connsiteY5" fmla="*/ 12700 h 288292"/>
                <a:gd name="connsiteX6" fmla="*/ 152400 w 177800"/>
                <a:gd name="connsiteY6" fmla="*/ 95250 h 288292"/>
                <a:gd name="connsiteX7" fmla="*/ 165100 w 177800"/>
                <a:gd name="connsiteY7" fmla="*/ 152400 h 288292"/>
                <a:gd name="connsiteX8" fmla="*/ 152400 w 177800"/>
                <a:gd name="connsiteY8" fmla="*/ 228600 h 288292"/>
                <a:gd name="connsiteX9" fmla="*/ 177800 w 177800"/>
                <a:gd name="connsiteY9" fmla="*/ 260350 h 288292"/>
                <a:gd name="connsiteX10" fmla="*/ 177800 w 177800"/>
                <a:gd name="connsiteY10" fmla="*/ 273050 h 288292"/>
                <a:gd name="connsiteX11" fmla="*/ 120650 w 177800"/>
                <a:gd name="connsiteY11" fmla="*/ 260350 h 288292"/>
                <a:gd name="connsiteX12" fmla="*/ 120650 w 177800"/>
                <a:gd name="connsiteY12" fmla="*/ 285750 h 288292"/>
                <a:gd name="connsiteX13" fmla="*/ 70741 w 177800"/>
                <a:gd name="connsiteY13" fmla="*/ 287880 h 288292"/>
                <a:gd name="connsiteX14" fmla="*/ 82105 w 177800"/>
                <a:gd name="connsiteY14" fmla="*/ 264447 h 288292"/>
                <a:gd name="connsiteX15" fmla="*/ 69850 w 177800"/>
                <a:gd name="connsiteY15" fmla="*/ 228600 h 288292"/>
                <a:gd name="connsiteX16" fmla="*/ 0 w 177800"/>
                <a:gd name="connsiteY16" fmla="*/ 266700 h 288292"/>
                <a:gd name="connsiteX0" fmla="*/ 0 w 177800"/>
                <a:gd name="connsiteY0" fmla="*/ 266700 h 294117"/>
                <a:gd name="connsiteX1" fmla="*/ 44450 w 177800"/>
                <a:gd name="connsiteY1" fmla="*/ 209550 h 294117"/>
                <a:gd name="connsiteX2" fmla="*/ 63500 w 177800"/>
                <a:gd name="connsiteY2" fmla="*/ 120650 h 294117"/>
                <a:gd name="connsiteX3" fmla="*/ 76200 w 177800"/>
                <a:gd name="connsiteY3" fmla="*/ 0 h 294117"/>
                <a:gd name="connsiteX4" fmla="*/ 76200 w 177800"/>
                <a:gd name="connsiteY4" fmla="*/ 0 h 294117"/>
                <a:gd name="connsiteX5" fmla="*/ 146050 w 177800"/>
                <a:gd name="connsiteY5" fmla="*/ 12700 h 294117"/>
                <a:gd name="connsiteX6" fmla="*/ 152400 w 177800"/>
                <a:gd name="connsiteY6" fmla="*/ 95250 h 294117"/>
                <a:gd name="connsiteX7" fmla="*/ 165100 w 177800"/>
                <a:gd name="connsiteY7" fmla="*/ 152400 h 294117"/>
                <a:gd name="connsiteX8" fmla="*/ 152400 w 177800"/>
                <a:gd name="connsiteY8" fmla="*/ 228600 h 294117"/>
                <a:gd name="connsiteX9" fmla="*/ 177800 w 177800"/>
                <a:gd name="connsiteY9" fmla="*/ 260350 h 294117"/>
                <a:gd name="connsiteX10" fmla="*/ 177800 w 177800"/>
                <a:gd name="connsiteY10" fmla="*/ 273050 h 294117"/>
                <a:gd name="connsiteX11" fmla="*/ 120650 w 177800"/>
                <a:gd name="connsiteY11" fmla="*/ 260350 h 294117"/>
                <a:gd name="connsiteX12" fmla="*/ 167440 w 177800"/>
                <a:gd name="connsiteY12" fmla="*/ 292142 h 294117"/>
                <a:gd name="connsiteX13" fmla="*/ 70741 w 177800"/>
                <a:gd name="connsiteY13" fmla="*/ 287880 h 294117"/>
                <a:gd name="connsiteX14" fmla="*/ 82105 w 177800"/>
                <a:gd name="connsiteY14" fmla="*/ 264447 h 294117"/>
                <a:gd name="connsiteX15" fmla="*/ 69850 w 177800"/>
                <a:gd name="connsiteY15" fmla="*/ 228600 h 294117"/>
                <a:gd name="connsiteX16" fmla="*/ 0 w 177800"/>
                <a:gd name="connsiteY16" fmla="*/ 266700 h 29411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82105 w 177800"/>
                <a:gd name="connsiteY15" fmla="*/ 264447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66508 w 177800"/>
                <a:gd name="connsiteY15" fmla="*/ 253795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233947"/>
                <a:gd name="connsiteY0" fmla="*/ 266700 h 292177"/>
                <a:gd name="connsiteX1" fmla="*/ 44450 w 233947"/>
                <a:gd name="connsiteY1" fmla="*/ 209550 h 292177"/>
                <a:gd name="connsiteX2" fmla="*/ 63500 w 233947"/>
                <a:gd name="connsiteY2" fmla="*/ 120650 h 292177"/>
                <a:gd name="connsiteX3" fmla="*/ 76200 w 233947"/>
                <a:gd name="connsiteY3" fmla="*/ 0 h 292177"/>
                <a:gd name="connsiteX4" fmla="*/ 76200 w 233947"/>
                <a:gd name="connsiteY4" fmla="*/ 0 h 292177"/>
                <a:gd name="connsiteX5" fmla="*/ 146050 w 233947"/>
                <a:gd name="connsiteY5" fmla="*/ 12700 h 292177"/>
                <a:gd name="connsiteX6" fmla="*/ 152400 w 233947"/>
                <a:gd name="connsiteY6" fmla="*/ 95250 h 292177"/>
                <a:gd name="connsiteX7" fmla="*/ 165100 w 233947"/>
                <a:gd name="connsiteY7" fmla="*/ 152400 h 292177"/>
                <a:gd name="connsiteX8" fmla="*/ 152400 w 233947"/>
                <a:gd name="connsiteY8" fmla="*/ 228600 h 292177"/>
                <a:gd name="connsiteX9" fmla="*/ 233947 w 233947"/>
                <a:gd name="connsiteY9" fmla="*/ 273131 h 292177"/>
                <a:gd name="connsiteX10" fmla="*/ 177800 w 233947"/>
                <a:gd name="connsiteY10" fmla="*/ 273050 h 292177"/>
                <a:gd name="connsiteX11" fmla="*/ 120650 w 233947"/>
                <a:gd name="connsiteY11" fmla="*/ 260350 h 292177"/>
                <a:gd name="connsiteX12" fmla="*/ 167440 w 233947"/>
                <a:gd name="connsiteY12" fmla="*/ 292142 h 292177"/>
                <a:gd name="connsiteX13" fmla="*/ 106057 w 233947"/>
                <a:gd name="connsiteY13" fmla="*/ 266998 h 292177"/>
                <a:gd name="connsiteX14" fmla="*/ 70741 w 233947"/>
                <a:gd name="connsiteY14" fmla="*/ 287880 h 292177"/>
                <a:gd name="connsiteX15" fmla="*/ 66508 w 233947"/>
                <a:gd name="connsiteY15" fmla="*/ 253795 h 292177"/>
                <a:gd name="connsiteX16" fmla="*/ 69850 w 233947"/>
                <a:gd name="connsiteY16" fmla="*/ 228600 h 292177"/>
                <a:gd name="connsiteX17" fmla="*/ 0 w 233947"/>
                <a:gd name="connsiteY17" fmla="*/ 266700 h 292177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73050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33908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46385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69850 w 233947"/>
                <a:gd name="connsiteY17" fmla="*/ 228600 h 288023"/>
                <a:gd name="connsiteX18" fmla="*/ 0 w 233947"/>
                <a:gd name="connsiteY18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57373 w 233947"/>
                <a:gd name="connsiteY17" fmla="*/ 243511 h 288023"/>
                <a:gd name="connsiteX18" fmla="*/ 0 w 233947"/>
                <a:gd name="connsiteY18" fmla="*/ 266700 h 288023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20650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33127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96433"/>
                <a:gd name="connsiteX1" fmla="*/ 44450 w 233947"/>
                <a:gd name="connsiteY1" fmla="*/ 209550 h 296433"/>
                <a:gd name="connsiteX2" fmla="*/ 68625 w 233947"/>
                <a:gd name="connsiteY2" fmla="*/ 166875 h 296433"/>
                <a:gd name="connsiteX3" fmla="*/ 63500 w 233947"/>
                <a:gd name="connsiteY3" fmla="*/ 120650 h 296433"/>
                <a:gd name="connsiteX4" fmla="*/ 76200 w 233947"/>
                <a:gd name="connsiteY4" fmla="*/ 0 h 296433"/>
                <a:gd name="connsiteX5" fmla="*/ 76200 w 233947"/>
                <a:gd name="connsiteY5" fmla="*/ 0 h 296433"/>
                <a:gd name="connsiteX6" fmla="*/ 146050 w 233947"/>
                <a:gd name="connsiteY6" fmla="*/ 12700 h 296433"/>
                <a:gd name="connsiteX7" fmla="*/ 152400 w 233947"/>
                <a:gd name="connsiteY7" fmla="*/ 95250 h 296433"/>
                <a:gd name="connsiteX8" fmla="*/ 146385 w 233947"/>
                <a:gd name="connsiteY8" fmla="*/ 150270 h 296433"/>
                <a:gd name="connsiteX9" fmla="*/ 152400 w 233947"/>
                <a:gd name="connsiteY9" fmla="*/ 228600 h 296433"/>
                <a:gd name="connsiteX10" fmla="*/ 233947 w 233947"/>
                <a:gd name="connsiteY10" fmla="*/ 273131 h 296433"/>
                <a:gd name="connsiteX11" fmla="*/ 177800 w 233947"/>
                <a:gd name="connsiteY11" fmla="*/ 253877 h 296433"/>
                <a:gd name="connsiteX12" fmla="*/ 133127 w 233947"/>
                <a:gd name="connsiteY12" fmla="*/ 260350 h 296433"/>
                <a:gd name="connsiteX13" fmla="*/ 145604 w 233947"/>
                <a:gd name="connsiteY13" fmla="*/ 296403 h 296433"/>
                <a:gd name="connsiteX14" fmla="*/ 106057 w 233947"/>
                <a:gd name="connsiteY14" fmla="*/ 266998 h 296433"/>
                <a:gd name="connsiteX15" fmla="*/ 42668 w 233947"/>
                <a:gd name="connsiteY15" fmla="*/ 285750 h 296433"/>
                <a:gd name="connsiteX16" fmla="*/ 66508 w 233947"/>
                <a:gd name="connsiteY16" fmla="*/ 253795 h 296433"/>
                <a:gd name="connsiteX17" fmla="*/ 57373 w 233947"/>
                <a:gd name="connsiteY17" fmla="*/ 243511 h 296433"/>
                <a:gd name="connsiteX18" fmla="*/ 0 w 233947"/>
                <a:gd name="connsiteY18" fmla="*/ 266700 h 296433"/>
                <a:gd name="connsiteX0" fmla="*/ 0 w 233947"/>
                <a:gd name="connsiteY0" fmla="*/ 266700 h 296454"/>
                <a:gd name="connsiteX1" fmla="*/ 44450 w 233947"/>
                <a:gd name="connsiteY1" fmla="*/ 209550 h 296454"/>
                <a:gd name="connsiteX2" fmla="*/ 68625 w 233947"/>
                <a:gd name="connsiteY2" fmla="*/ 166875 h 296454"/>
                <a:gd name="connsiteX3" fmla="*/ 63500 w 233947"/>
                <a:gd name="connsiteY3" fmla="*/ 120650 h 296454"/>
                <a:gd name="connsiteX4" fmla="*/ 76200 w 233947"/>
                <a:gd name="connsiteY4" fmla="*/ 0 h 296454"/>
                <a:gd name="connsiteX5" fmla="*/ 76200 w 233947"/>
                <a:gd name="connsiteY5" fmla="*/ 0 h 296454"/>
                <a:gd name="connsiteX6" fmla="*/ 146050 w 233947"/>
                <a:gd name="connsiteY6" fmla="*/ 12700 h 296454"/>
                <a:gd name="connsiteX7" fmla="*/ 152400 w 233947"/>
                <a:gd name="connsiteY7" fmla="*/ 95250 h 296454"/>
                <a:gd name="connsiteX8" fmla="*/ 146385 w 233947"/>
                <a:gd name="connsiteY8" fmla="*/ 150270 h 296454"/>
                <a:gd name="connsiteX9" fmla="*/ 152400 w 233947"/>
                <a:gd name="connsiteY9" fmla="*/ 228600 h 296454"/>
                <a:gd name="connsiteX10" fmla="*/ 233947 w 233947"/>
                <a:gd name="connsiteY10" fmla="*/ 273131 h 296454"/>
                <a:gd name="connsiteX11" fmla="*/ 177800 w 233947"/>
                <a:gd name="connsiteY11" fmla="*/ 253877 h 296454"/>
                <a:gd name="connsiteX12" fmla="*/ 145604 w 233947"/>
                <a:gd name="connsiteY12" fmla="*/ 258219 h 296454"/>
                <a:gd name="connsiteX13" fmla="*/ 145604 w 233947"/>
                <a:gd name="connsiteY13" fmla="*/ 296403 h 296454"/>
                <a:gd name="connsiteX14" fmla="*/ 106057 w 233947"/>
                <a:gd name="connsiteY14" fmla="*/ 266998 h 296454"/>
                <a:gd name="connsiteX15" fmla="*/ 42668 w 233947"/>
                <a:gd name="connsiteY15" fmla="*/ 285750 h 296454"/>
                <a:gd name="connsiteX16" fmla="*/ 66508 w 233947"/>
                <a:gd name="connsiteY16" fmla="*/ 253795 h 296454"/>
                <a:gd name="connsiteX17" fmla="*/ 57373 w 233947"/>
                <a:gd name="connsiteY17" fmla="*/ 243511 h 296454"/>
                <a:gd name="connsiteX18" fmla="*/ 0 w 233947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85335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97812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5782" h="296454">
                  <a:moveTo>
                    <a:pt x="0" y="266700"/>
                  </a:moveTo>
                  <a:lnTo>
                    <a:pt x="66285" y="209550"/>
                  </a:lnTo>
                  <a:cubicBezTo>
                    <a:pt x="70184" y="194615"/>
                    <a:pt x="86561" y="181810"/>
                    <a:pt x="90460" y="166875"/>
                  </a:cubicBezTo>
                  <a:lnTo>
                    <a:pt x="97812" y="120650"/>
                  </a:lnTo>
                  <a:cubicBezTo>
                    <a:pt x="97886" y="80433"/>
                    <a:pt x="97998" y="20108"/>
                    <a:pt x="98035" y="0"/>
                  </a:cubicBezTo>
                  <a:lnTo>
                    <a:pt x="98035" y="0"/>
                  </a:lnTo>
                  <a:lnTo>
                    <a:pt x="167885" y="12700"/>
                  </a:lnTo>
                  <a:lnTo>
                    <a:pt x="174235" y="95250"/>
                  </a:lnTo>
                  <a:lnTo>
                    <a:pt x="168220" y="150270"/>
                  </a:lnTo>
                  <a:lnTo>
                    <a:pt x="174235" y="228600"/>
                  </a:lnTo>
                  <a:lnTo>
                    <a:pt x="255782" y="273131"/>
                  </a:lnTo>
                  <a:lnTo>
                    <a:pt x="199635" y="253877"/>
                  </a:lnTo>
                  <a:lnTo>
                    <a:pt x="167439" y="258219"/>
                  </a:lnTo>
                  <a:cubicBezTo>
                    <a:pt x="167439" y="266686"/>
                    <a:pt x="174030" y="294940"/>
                    <a:pt x="167439" y="296403"/>
                  </a:cubicBezTo>
                  <a:cubicBezTo>
                    <a:pt x="160848" y="297866"/>
                    <a:pt x="144008" y="267708"/>
                    <a:pt x="127892" y="266998"/>
                  </a:cubicBezTo>
                  <a:cubicBezTo>
                    <a:pt x="111776" y="266288"/>
                    <a:pt x="71094" y="287950"/>
                    <a:pt x="64503" y="285750"/>
                  </a:cubicBezTo>
                  <a:cubicBezTo>
                    <a:pt x="57912" y="283550"/>
                    <a:pt x="84555" y="261606"/>
                    <a:pt x="88343" y="253795"/>
                  </a:cubicBezTo>
                  <a:lnTo>
                    <a:pt x="79208" y="243511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rgbClr val="A45D28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0" name="Group 279"/>
            <p:cNvGrpSpPr/>
            <p:nvPr/>
          </p:nvGrpSpPr>
          <p:grpSpPr>
            <a:xfrm>
              <a:off x="-571500" y="673100"/>
              <a:ext cx="308915" cy="333362"/>
              <a:chOff x="-571500" y="587223"/>
              <a:chExt cx="404812" cy="419239"/>
            </a:xfrm>
          </p:grpSpPr>
          <p:sp>
            <p:nvSpPr>
              <p:cNvPr id="281" name="Cloud 280"/>
              <p:cNvSpPr/>
              <p:nvPr/>
            </p:nvSpPr>
            <p:spPr>
              <a:xfrm>
                <a:off x="-571500" y="587223"/>
                <a:ext cx="404812" cy="419239"/>
              </a:xfrm>
              <a:prstGeom prst="cloud">
                <a:avLst/>
              </a:prstGeom>
              <a:solidFill>
                <a:srgbClr val="00CC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Freeform 281"/>
              <p:cNvSpPr/>
              <p:nvPr/>
            </p:nvSpPr>
            <p:spPr>
              <a:xfrm>
                <a:off x="-481013" y="673100"/>
                <a:ext cx="218428" cy="232239"/>
              </a:xfrm>
              <a:custGeom>
                <a:avLst/>
                <a:gdLst>
                  <a:gd name="connsiteX0" fmla="*/ 111919 w 202926"/>
                  <a:gd name="connsiteY0" fmla="*/ 203051 h 236852"/>
                  <a:gd name="connsiteX1" fmla="*/ 100013 w 202926"/>
                  <a:gd name="connsiteY1" fmla="*/ 195907 h 236852"/>
                  <a:gd name="connsiteX2" fmla="*/ 95250 w 202926"/>
                  <a:gd name="connsiteY2" fmla="*/ 184001 h 236852"/>
                  <a:gd name="connsiteX3" fmla="*/ 80963 w 202926"/>
                  <a:gd name="connsiteY3" fmla="*/ 167332 h 236852"/>
                  <a:gd name="connsiteX4" fmla="*/ 71438 w 202926"/>
                  <a:gd name="connsiteY4" fmla="*/ 162569 h 236852"/>
                  <a:gd name="connsiteX5" fmla="*/ 64294 w 202926"/>
                  <a:gd name="connsiteY5" fmla="*/ 155426 h 236852"/>
                  <a:gd name="connsiteX6" fmla="*/ 50007 w 202926"/>
                  <a:gd name="connsiteY6" fmla="*/ 145901 h 236852"/>
                  <a:gd name="connsiteX7" fmla="*/ 35719 w 202926"/>
                  <a:gd name="connsiteY7" fmla="*/ 122088 h 236852"/>
                  <a:gd name="connsiteX8" fmla="*/ 21432 w 202926"/>
                  <a:gd name="connsiteY8" fmla="*/ 107801 h 236852"/>
                  <a:gd name="connsiteX9" fmla="*/ 7144 w 202926"/>
                  <a:gd name="connsiteY9" fmla="*/ 98276 h 236852"/>
                  <a:gd name="connsiteX10" fmla="*/ 0 w 202926"/>
                  <a:gd name="connsiteY10" fmla="*/ 93513 h 236852"/>
                  <a:gd name="connsiteX11" fmla="*/ 7144 w 202926"/>
                  <a:gd name="connsiteY11" fmla="*/ 95894 h 236852"/>
                  <a:gd name="connsiteX12" fmla="*/ 19050 w 202926"/>
                  <a:gd name="connsiteY12" fmla="*/ 105419 h 236852"/>
                  <a:gd name="connsiteX13" fmla="*/ 33338 w 202926"/>
                  <a:gd name="connsiteY13" fmla="*/ 114944 h 236852"/>
                  <a:gd name="connsiteX14" fmla="*/ 47625 w 202926"/>
                  <a:gd name="connsiteY14" fmla="*/ 133994 h 236852"/>
                  <a:gd name="connsiteX15" fmla="*/ 52388 w 202926"/>
                  <a:gd name="connsiteY15" fmla="*/ 126851 h 236852"/>
                  <a:gd name="connsiteX16" fmla="*/ 47625 w 202926"/>
                  <a:gd name="connsiteY16" fmla="*/ 50651 h 236852"/>
                  <a:gd name="connsiteX17" fmla="*/ 50007 w 202926"/>
                  <a:gd name="connsiteY17" fmla="*/ 72082 h 236852"/>
                  <a:gd name="connsiteX18" fmla="*/ 54769 w 202926"/>
                  <a:gd name="connsiteY18" fmla="*/ 91132 h 236852"/>
                  <a:gd name="connsiteX19" fmla="*/ 52388 w 202926"/>
                  <a:gd name="connsiteY19" fmla="*/ 107801 h 236852"/>
                  <a:gd name="connsiteX20" fmla="*/ 47625 w 202926"/>
                  <a:gd name="connsiteY20" fmla="*/ 114944 h 236852"/>
                  <a:gd name="connsiteX21" fmla="*/ 54769 w 202926"/>
                  <a:gd name="connsiteY21" fmla="*/ 153044 h 236852"/>
                  <a:gd name="connsiteX22" fmla="*/ 61913 w 202926"/>
                  <a:gd name="connsiteY22" fmla="*/ 155426 h 236852"/>
                  <a:gd name="connsiteX23" fmla="*/ 69057 w 202926"/>
                  <a:gd name="connsiteY23" fmla="*/ 160188 h 236852"/>
                  <a:gd name="connsiteX24" fmla="*/ 73819 w 202926"/>
                  <a:gd name="connsiteY24" fmla="*/ 167332 h 236852"/>
                  <a:gd name="connsiteX25" fmla="*/ 80963 w 202926"/>
                  <a:gd name="connsiteY25" fmla="*/ 172094 h 236852"/>
                  <a:gd name="connsiteX26" fmla="*/ 90488 w 202926"/>
                  <a:gd name="connsiteY26" fmla="*/ 186382 h 236852"/>
                  <a:gd name="connsiteX27" fmla="*/ 95250 w 202926"/>
                  <a:gd name="connsiteY27" fmla="*/ 195907 h 236852"/>
                  <a:gd name="connsiteX28" fmla="*/ 100013 w 202926"/>
                  <a:gd name="connsiteY28" fmla="*/ 210194 h 236852"/>
                  <a:gd name="connsiteX29" fmla="*/ 109538 w 202926"/>
                  <a:gd name="connsiteY29" fmla="*/ 174476 h 236852"/>
                  <a:gd name="connsiteX30" fmla="*/ 111919 w 202926"/>
                  <a:gd name="connsiteY30" fmla="*/ 157807 h 236852"/>
                  <a:gd name="connsiteX31" fmla="*/ 114300 w 202926"/>
                  <a:gd name="connsiteY31" fmla="*/ 148282 h 236852"/>
                  <a:gd name="connsiteX32" fmla="*/ 119063 w 202926"/>
                  <a:gd name="connsiteY32" fmla="*/ 133994 h 236852"/>
                  <a:gd name="connsiteX33" fmla="*/ 123825 w 202926"/>
                  <a:gd name="connsiteY33" fmla="*/ 107801 h 236852"/>
                  <a:gd name="connsiteX34" fmla="*/ 130969 w 202926"/>
                  <a:gd name="connsiteY34" fmla="*/ 98276 h 236852"/>
                  <a:gd name="connsiteX35" fmla="*/ 133350 w 202926"/>
                  <a:gd name="connsiteY35" fmla="*/ 88751 h 236852"/>
                  <a:gd name="connsiteX36" fmla="*/ 142875 w 202926"/>
                  <a:gd name="connsiteY36" fmla="*/ 72082 h 236852"/>
                  <a:gd name="connsiteX37" fmla="*/ 147638 w 202926"/>
                  <a:gd name="connsiteY37" fmla="*/ 45888 h 236852"/>
                  <a:gd name="connsiteX38" fmla="*/ 154782 w 202926"/>
                  <a:gd name="connsiteY38" fmla="*/ 38744 h 236852"/>
                  <a:gd name="connsiteX39" fmla="*/ 157163 w 202926"/>
                  <a:gd name="connsiteY39" fmla="*/ 10169 h 236852"/>
                  <a:gd name="connsiteX40" fmla="*/ 161925 w 202926"/>
                  <a:gd name="connsiteY40" fmla="*/ 644 h 236852"/>
                  <a:gd name="connsiteX41" fmla="*/ 157163 w 202926"/>
                  <a:gd name="connsiteY41" fmla="*/ 7788 h 236852"/>
                  <a:gd name="connsiteX42" fmla="*/ 154782 w 202926"/>
                  <a:gd name="connsiteY42" fmla="*/ 14932 h 236852"/>
                  <a:gd name="connsiteX43" fmla="*/ 150019 w 202926"/>
                  <a:gd name="connsiteY43" fmla="*/ 69701 h 236852"/>
                  <a:gd name="connsiteX44" fmla="*/ 147638 w 202926"/>
                  <a:gd name="connsiteY44" fmla="*/ 76844 h 236852"/>
                  <a:gd name="connsiteX45" fmla="*/ 140494 w 202926"/>
                  <a:gd name="connsiteY45" fmla="*/ 83988 h 236852"/>
                  <a:gd name="connsiteX46" fmla="*/ 138113 w 202926"/>
                  <a:gd name="connsiteY46" fmla="*/ 93513 h 236852"/>
                  <a:gd name="connsiteX47" fmla="*/ 133350 w 202926"/>
                  <a:gd name="connsiteY47" fmla="*/ 100657 h 236852"/>
                  <a:gd name="connsiteX48" fmla="*/ 140494 w 202926"/>
                  <a:gd name="connsiteY48" fmla="*/ 95894 h 236852"/>
                  <a:gd name="connsiteX49" fmla="*/ 154782 w 202926"/>
                  <a:gd name="connsiteY49" fmla="*/ 83988 h 236852"/>
                  <a:gd name="connsiteX50" fmla="*/ 169069 w 202926"/>
                  <a:gd name="connsiteY50" fmla="*/ 79226 h 236852"/>
                  <a:gd name="connsiteX51" fmla="*/ 188119 w 202926"/>
                  <a:gd name="connsiteY51" fmla="*/ 74463 h 236852"/>
                  <a:gd name="connsiteX52" fmla="*/ 202407 w 202926"/>
                  <a:gd name="connsiteY52" fmla="*/ 72082 h 236852"/>
                  <a:gd name="connsiteX53" fmla="*/ 195263 w 202926"/>
                  <a:gd name="connsiteY53" fmla="*/ 74463 h 236852"/>
                  <a:gd name="connsiteX54" fmla="*/ 188119 w 202926"/>
                  <a:gd name="connsiteY54" fmla="*/ 79226 h 236852"/>
                  <a:gd name="connsiteX55" fmla="*/ 180975 w 202926"/>
                  <a:gd name="connsiteY55" fmla="*/ 81607 h 236852"/>
                  <a:gd name="connsiteX56" fmla="*/ 185738 w 202926"/>
                  <a:gd name="connsiteY56" fmla="*/ 67319 h 236852"/>
                  <a:gd name="connsiteX57" fmla="*/ 188119 w 202926"/>
                  <a:gd name="connsiteY57" fmla="*/ 60176 h 236852"/>
                  <a:gd name="connsiteX58" fmla="*/ 180975 w 202926"/>
                  <a:gd name="connsiteY58" fmla="*/ 67319 h 236852"/>
                  <a:gd name="connsiteX59" fmla="*/ 176213 w 202926"/>
                  <a:gd name="connsiteY59" fmla="*/ 74463 h 236852"/>
                  <a:gd name="connsiteX60" fmla="*/ 154782 w 202926"/>
                  <a:gd name="connsiteY60" fmla="*/ 86369 h 236852"/>
                  <a:gd name="connsiteX61" fmla="*/ 145257 w 202926"/>
                  <a:gd name="connsiteY61" fmla="*/ 88751 h 236852"/>
                  <a:gd name="connsiteX62" fmla="*/ 135732 w 202926"/>
                  <a:gd name="connsiteY62" fmla="*/ 95894 h 236852"/>
                  <a:gd name="connsiteX63" fmla="*/ 126207 w 202926"/>
                  <a:gd name="connsiteY63" fmla="*/ 98276 h 236852"/>
                  <a:gd name="connsiteX64" fmla="*/ 121444 w 202926"/>
                  <a:gd name="connsiteY64" fmla="*/ 105419 h 236852"/>
                  <a:gd name="connsiteX65" fmla="*/ 119063 w 202926"/>
                  <a:gd name="connsiteY65" fmla="*/ 129232 h 236852"/>
                  <a:gd name="connsiteX66" fmla="*/ 116682 w 202926"/>
                  <a:gd name="connsiteY66" fmla="*/ 143519 h 236852"/>
                  <a:gd name="connsiteX67" fmla="*/ 121444 w 202926"/>
                  <a:gd name="connsiteY67" fmla="*/ 153044 h 236852"/>
                  <a:gd name="connsiteX68" fmla="*/ 145257 w 202926"/>
                  <a:gd name="connsiteY68" fmla="*/ 148282 h 236852"/>
                  <a:gd name="connsiteX69" fmla="*/ 178594 w 202926"/>
                  <a:gd name="connsiteY69" fmla="*/ 141138 h 236852"/>
                  <a:gd name="connsiteX70" fmla="*/ 200025 w 202926"/>
                  <a:gd name="connsiteY70" fmla="*/ 145901 h 236852"/>
                  <a:gd name="connsiteX71" fmla="*/ 190500 w 202926"/>
                  <a:gd name="connsiteY71" fmla="*/ 148282 h 236852"/>
                  <a:gd name="connsiteX72" fmla="*/ 166688 w 202926"/>
                  <a:gd name="connsiteY72" fmla="*/ 155426 h 236852"/>
                  <a:gd name="connsiteX73" fmla="*/ 109538 w 202926"/>
                  <a:gd name="connsiteY73" fmla="*/ 162569 h 236852"/>
                  <a:gd name="connsiteX74" fmla="*/ 107157 w 202926"/>
                  <a:gd name="connsiteY74" fmla="*/ 222101 h 236852"/>
                  <a:gd name="connsiteX75" fmla="*/ 102394 w 202926"/>
                  <a:gd name="connsiteY75" fmla="*/ 236388 h 236852"/>
                  <a:gd name="connsiteX76" fmla="*/ 104775 w 202926"/>
                  <a:gd name="connsiteY76" fmla="*/ 229244 h 236852"/>
                  <a:gd name="connsiteX77" fmla="*/ 109538 w 202926"/>
                  <a:gd name="connsiteY77" fmla="*/ 222101 h 236852"/>
                  <a:gd name="connsiteX78" fmla="*/ 116682 w 202926"/>
                  <a:gd name="connsiteY78" fmla="*/ 219719 h 236852"/>
                  <a:gd name="connsiteX79" fmla="*/ 138113 w 202926"/>
                  <a:gd name="connsiteY79" fmla="*/ 207813 h 236852"/>
                  <a:gd name="connsiteX80" fmla="*/ 130969 w 202926"/>
                  <a:gd name="connsiteY80" fmla="*/ 212576 h 236852"/>
                  <a:gd name="connsiteX81" fmla="*/ 109538 w 202926"/>
                  <a:gd name="connsiteY81" fmla="*/ 224482 h 236852"/>
                  <a:gd name="connsiteX82" fmla="*/ 102394 w 202926"/>
                  <a:gd name="connsiteY82" fmla="*/ 231626 h 236852"/>
                  <a:gd name="connsiteX83" fmla="*/ 95250 w 202926"/>
                  <a:gd name="connsiteY83" fmla="*/ 210194 h 236852"/>
                  <a:gd name="connsiteX84" fmla="*/ 92869 w 202926"/>
                  <a:gd name="connsiteY84" fmla="*/ 203051 h 236852"/>
                  <a:gd name="connsiteX85" fmla="*/ 83344 w 202926"/>
                  <a:gd name="connsiteY85" fmla="*/ 188763 h 236852"/>
                  <a:gd name="connsiteX86" fmla="*/ 76200 w 202926"/>
                  <a:gd name="connsiteY86" fmla="*/ 186382 h 236852"/>
                  <a:gd name="connsiteX87" fmla="*/ 50007 w 202926"/>
                  <a:gd name="connsiteY87" fmla="*/ 188763 h 236852"/>
                  <a:gd name="connsiteX88" fmla="*/ 30957 w 202926"/>
                  <a:gd name="connsiteY88" fmla="*/ 193526 h 236852"/>
                  <a:gd name="connsiteX89" fmla="*/ 26194 w 202926"/>
                  <a:gd name="connsiteY89" fmla="*/ 200669 h 236852"/>
                  <a:gd name="connsiteX90" fmla="*/ 23813 w 202926"/>
                  <a:gd name="connsiteY90" fmla="*/ 207813 h 236852"/>
                  <a:gd name="connsiteX91" fmla="*/ 2382 w 202926"/>
                  <a:gd name="connsiteY91" fmla="*/ 210194 h 236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02926" h="236852">
                    <a:moveTo>
                      <a:pt x="111919" y="203051"/>
                    </a:moveTo>
                    <a:cubicBezTo>
                      <a:pt x="107950" y="200670"/>
                      <a:pt x="103061" y="199390"/>
                      <a:pt x="100013" y="195907"/>
                    </a:cubicBezTo>
                    <a:cubicBezTo>
                      <a:pt x="97198" y="192690"/>
                      <a:pt x="97326" y="187738"/>
                      <a:pt x="95250" y="184001"/>
                    </a:cubicBezTo>
                    <a:cubicBezTo>
                      <a:pt x="93110" y="180148"/>
                      <a:pt x="84954" y="170182"/>
                      <a:pt x="80963" y="167332"/>
                    </a:cubicBezTo>
                    <a:cubicBezTo>
                      <a:pt x="78074" y="165269"/>
                      <a:pt x="74327" y="164632"/>
                      <a:pt x="71438" y="162569"/>
                    </a:cubicBezTo>
                    <a:cubicBezTo>
                      <a:pt x="68698" y="160612"/>
                      <a:pt x="66952" y="157493"/>
                      <a:pt x="64294" y="155426"/>
                    </a:cubicBezTo>
                    <a:cubicBezTo>
                      <a:pt x="59776" y="151912"/>
                      <a:pt x="50007" y="145901"/>
                      <a:pt x="50007" y="145901"/>
                    </a:cubicBezTo>
                    <a:cubicBezTo>
                      <a:pt x="46249" y="138386"/>
                      <a:pt x="41464" y="127833"/>
                      <a:pt x="35719" y="122088"/>
                    </a:cubicBezTo>
                    <a:lnTo>
                      <a:pt x="21432" y="107801"/>
                    </a:lnTo>
                    <a:cubicBezTo>
                      <a:pt x="12513" y="98882"/>
                      <a:pt x="17483" y="101722"/>
                      <a:pt x="7144" y="98276"/>
                    </a:cubicBezTo>
                    <a:cubicBezTo>
                      <a:pt x="4763" y="96688"/>
                      <a:pt x="0" y="96375"/>
                      <a:pt x="0" y="93513"/>
                    </a:cubicBezTo>
                    <a:cubicBezTo>
                      <a:pt x="0" y="91003"/>
                      <a:pt x="5184" y="94326"/>
                      <a:pt x="7144" y="95894"/>
                    </a:cubicBezTo>
                    <a:cubicBezTo>
                      <a:pt x="22532" y="108204"/>
                      <a:pt x="1095" y="99434"/>
                      <a:pt x="19050" y="105419"/>
                    </a:cubicBezTo>
                    <a:cubicBezTo>
                      <a:pt x="23813" y="108594"/>
                      <a:pt x="29904" y="110365"/>
                      <a:pt x="33338" y="114944"/>
                    </a:cubicBezTo>
                    <a:lnTo>
                      <a:pt x="47625" y="133994"/>
                    </a:lnTo>
                    <a:cubicBezTo>
                      <a:pt x="49213" y="131613"/>
                      <a:pt x="52299" y="129711"/>
                      <a:pt x="52388" y="126851"/>
                    </a:cubicBezTo>
                    <a:cubicBezTo>
                      <a:pt x="54222" y="68184"/>
                      <a:pt x="56825" y="78238"/>
                      <a:pt x="47625" y="50651"/>
                    </a:cubicBezTo>
                    <a:cubicBezTo>
                      <a:pt x="48419" y="57795"/>
                      <a:pt x="48758" y="65004"/>
                      <a:pt x="50007" y="72082"/>
                    </a:cubicBezTo>
                    <a:cubicBezTo>
                      <a:pt x="51145" y="78528"/>
                      <a:pt x="54769" y="91132"/>
                      <a:pt x="54769" y="91132"/>
                    </a:cubicBezTo>
                    <a:cubicBezTo>
                      <a:pt x="53975" y="96688"/>
                      <a:pt x="54001" y="102425"/>
                      <a:pt x="52388" y="107801"/>
                    </a:cubicBezTo>
                    <a:cubicBezTo>
                      <a:pt x="51566" y="110542"/>
                      <a:pt x="47815" y="112089"/>
                      <a:pt x="47625" y="114944"/>
                    </a:cubicBezTo>
                    <a:cubicBezTo>
                      <a:pt x="47306" y="119726"/>
                      <a:pt x="46845" y="145120"/>
                      <a:pt x="54769" y="153044"/>
                    </a:cubicBezTo>
                    <a:cubicBezTo>
                      <a:pt x="56544" y="154819"/>
                      <a:pt x="59668" y="154303"/>
                      <a:pt x="61913" y="155426"/>
                    </a:cubicBezTo>
                    <a:cubicBezTo>
                      <a:pt x="64473" y="156706"/>
                      <a:pt x="66676" y="158601"/>
                      <a:pt x="69057" y="160188"/>
                    </a:cubicBezTo>
                    <a:cubicBezTo>
                      <a:pt x="70644" y="162569"/>
                      <a:pt x="71795" y="165308"/>
                      <a:pt x="73819" y="167332"/>
                    </a:cubicBezTo>
                    <a:cubicBezTo>
                      <a:pt x="75843" y="169356"/>
                      <a:pt x="79078" y="169940"/>
                      <a:pt x="80963" y="172094"/>
                    </a:cubicBezTo>
                    <a:cubicBezTo>
                      <a:pt x="84732" y="176402"/>
                      <a:pt x="87928" y="181262"/>
                      <a:pt x="90488" y="186382"/>
                    </a:cubicBezTo>
                    <a:cubicBezTo>
                      <a:pt x="92075" y="189557"/>
                      <a:pt x="93932" y="192611"/>
                      <a:pt x="95250" y="195907"/>
                    </a:cubicBezTo>
                    <a:cubicBezTo>
                      <a:pt x="97114" y="200568"/>
                      <a:pt x="100013" y="210194"/>
                      <a:pt x="100013" y="210194"/>
                    </a:cubicBezTo>
                    <a:cubicBezTo>
                      <a:pt x="117925" y="204224"/>
                      <a:pt x="106097" y="210610"/>
                      <a:pt x="109538" y="174476"/>
                    </a:cubicBezTo>
                    <a:cubicBezTo>
                      <a:pt x="110070" y="168889"/>
                      <a:pt x="110915" y="163329"/>
                      <a:pt x="111919" y="157807"/>
                    </a:cubicBezTo>
                    <a:cubicBezTo>
                      <a:pt x="112504" y="154587"/>
                      <a:pt x="113360" y="151417"/>
                      <a:pt x="114300" y="148282"/>
                    </a:cubicBezTo>
                    <a:cubicBezTo>
                      <a:pt x="115743" y="143473"/>
                      <a:pt x="119063" y="133994"/>
                      <a:pt x="119063" y="133994"/>
                    </a:cubicBezTo>
                    <a:cubicBezTo>
                      <a:pt x="119509" y="130423"/>
                      <a:pt x="120301" y="113967"/>
                      <a:pt x="123825" y="107801"/>
                    </a:cubicBezTo>
                    <a:cubicBezTo>
                      <a:pt x="125794" y="104355"/>
                      <a:pt x="128588" y="101451"/>
                      <a:pt x="130969" y="98276"/>
                    </a:cubicBezTo>
                    <a:cubicBezTo>
                      <a:pt x="131763" y="95101"/>
                      <a:pt x="131886" y="91678"/>
                      <a:pt x="133350" y="88751"/>
                    </a:cubicBezTo>
                    <a:cubicBezTo>
                      <a:pt x="147765" y="59921"/>
                      <a:pt x="135593" y="93931"/>
                      <a:pt x="142875" y="72082"/>
                    </a:cubicBezTo>
                    <a:cubicBezTo>
                      <a:pt x="142975" y="71278"/>
                      <a:pt x="144251" y="50969"/>
                      <a:pt x="147638" y="45888"/>
                    </a:cubicBezTo>
                    <a:cubicBezTo>
                      <a:pt x="149506" y="43086"/>
                      <a:pt x="152401" y="41125"/>
                      <a:pt x="154782" y="38744"/>
                    </a:cubicBezTo>
                    <a:cubicBezTo>
                      <a:pt x="155576" y="29219"/>
                      <a:pt x="155402" y="19563"/>
                      <a:pt x="157163" y="10169"/>
                    </a:cubicBezTo>
                    <a:cubicBezTo>
                      <a:pt x="157817" y="6680"/>
                      <a:pt x="161925" y="4194"/>
                      <a:pt x="161925" y="644"/>
                    </a:cubicBezTo>
                    <a:cubicBezTo>
                      <a:pt x="161925" y="-2218"/>
                      <a:pt x="158443" y="5228"/>
                      <a:pt x="157163" y="7788"/>
                    </a:cubicBezTo>
                    <a:cubicBezTo>
                      <a:pt x="156041" y="10033"/>
                      <a:pt x="155576" y="12551"/>
                      <a:pt x="154782" y="14932"/>
                    </a:cubicBezTo>
                    <a:cubicBezTo>
                      <a:pt x="153870" y="28607"/>
                      <a:pt x="152863" y="54057"/>
                      <a:pt x="150019" y="69701"/>
                    </a:cubicBezTo>
                    <a:cubicBezTo>
                      <a:pt x="149570" y="72170"/>
                      <a:pt x="149030" y="74756"/>
                      <a:pt x="147638" y="76844"/>
                    </a:cubicBezTo>
                    <a:cubicBezTo>
                      <a:pt x="145770" y="79646"/>
                      <a:pt x="142875" y="81607"/>
                      <a:pt x="140494" y="83988"/>
                    </a:cubicBezTo>
                    <a:cubicBezTo>
                      <a:pt x="139700" y="87163"/>
                      <a:pt x="139402" y="90505"/>
                      <a:pt x="138113" y="93513"/>
                    </a:cubicBezTo>
                    <a:cubicBezTo>
                      <a:pt x="136986" y="96144"/>
                      <a:pt x="131326" y="98633"/>
                      <a:pt x="133350" y="100657"/>
                    </a:cubicBezTo>
                    <a:cubicBezTo>
                      <a:pt x="135374" y="102681"/>
                      <a:pt x="138295" y="97726"/>
                      <a:pt x="140494" y="95894"/>
                    </a:cubicBezTo>
                    <a:cubicBezTo>
                      <a:pt x="146900" y="90556"/>
                      <a:pt x="147183" y="87365"/>
                      <a:pt x="154782" y="83988"/>
                    </a:cubicBezTo>
                    <a:cubicBezTo>
                      <a:pt x="159369" y="81949"/>
                      <a:pt x="164307" y="80813"/>
                      <a:pt x="169069" y="79226"/>
                    </a:cubicBezTo>
                    <a:cubicBezTo>
                      <a:pt x="178989" y="75919"/>
                      <a:pt x="175467" y="76763"/>
                      <a:pt x="188119" y="74463"/>
                    </a:cubicBezTo>
                    <a:cubicBezTo>
                      <a:pt x="192869" y="73599"/>
                      <a:pt x="197579" y="72082"/>
                      <a:pt x="202407" y="72082"/>
                    </a:cubicBezTo>
                    <a:cubicBezTo>
                      <a:pt x="204917" y="72082"/>
                      <a:pt x="197644" y="73669"/>
                      <a:pt x="195263" y="74463"/>
                    </a:cubicBezTo>
                    <a:cubicBezTo>
                      <a:pt x="192882" y="76051"/>
                      <a:pt x="190679" y="77946"/>
                      <a:pt x="188119" y="79226"/>
                    </a:cubicBezTo>
                    <a:cubicBezTo>
                      <a:pt x="185874" y="80349"/>
                      <a:pt x="181467" y="84068"/>
                      <a:pt x="180975" y="81607"/>
                    </a:cubicBezTo>
                    <a:cubicBezTo>
                      <a:pt x="179991" y="76684"/>
                      <a:pt x="184150" y="72082"/>
                      <a:pt x="185738" y="67319"/>
                    </a:cubicBezTo>
                    <a:cubicBezTo>
                      <a:pt x="186532" y="64938"/>
                      <a:pt x="189894" y="58401"/>
                      <a:pt x="188119" y="60176"/>
                    </a:cubicBezTo>
                    <a:cubicBezTo>
                      <a:pt x="185738" y="62557"/>
                      <a:pt x="183131" y="64732"/>
                      <a:pt x="180975" y="67319"/>
                    </a:cubicBezTo>
                    <a:cubicBezTo>
                      <a:pt x="179143" y="69518"/>
                      <a:pt x="178367" y="72578"/>
                      <a:pt x="176213" y="74463"/>
                    </a:cubicBezTo>
                    <a:cubicBezTo>
                      <a:pt x="167943" y="81700"/>
                      <a:pt x="163801" y="83792"/>
                      <a:pt x="154782" y="86369"/>
                    </a:cubicBezTo>
                    <a:cubicBezTo>
                      <a:pt x="151635" y="87268"/>
                      <a:pt x="148432" y="87957"/>
                      <a:pt x="145257" y="88751"/>
                    </a:cubicBezTo>
                    <a:cubicBezTo>
                      <a:pt x="142082" y="91132"/>
                      <a:pt x="139282" y="94119"/>
                      <a:pt x="135732" y="95894"/>
                    </a:cubicBezTo>
                    <a:cubicBezTo>
                      <a:pt x="132805" y="97358"/>
                      <a:pt x="128930" y="96461"/>
                      <a:pt x="126207" y="98276"/>
                    </a:cubicBezTo>
                    <a:cubicBezTo>
                      <a:pt x="123826" y="99863"/>
                      <a:pt x="123032" y="103038"/>
                      <a:pt x="121444" y="105419"/>
                    </a:cubicBezTo>
                    <a:cubicBezTo>
                      <a:pt x="120650" y="113357"/>
                      <a:pt x="120052" y="121316"/>
                      <a:pt x="119063" y="129232"/>
                    </a:cubicBezTo>
                    <a:cubicBezTo>
                      <a:pt x="118464" y="134023"/>
                      <a:pt x="116202" y="138715"/>
                      <a:pt x="116682" y="143519"/>
                    </a:cubicBezTo>
                    <a:cubicBezTo>
                      <a:pt x="117035" y="147051"/>
                      <a:pt x="119857" y="149869"/>
                      <a:pt x="121444" y="153044"/>
                    </a:cubicBezTo>
                    <a:cubicBezTo>
                      <a:pt x="138292" y="148832"/>
                      <a:pt x="123847" y="152174"/>
                      <a:pt x="145257" y="148282"/>
                    </a:cubicBezTo>
                    <a:cubicBezTo>
                      <a:pt x="155760" y="146373"/>
                      <a:pt x="168724" y="143332"/>
                      <a:pt x="178594" y="141138"/>
                    </a:cubicBezTo>
                    <a:cubicBezTo>
                      <a:pt x="185738" y="142726"/>
                      <a:pt x="193750" y="142136"/>
                      <a:pt x="200025" y="145901"/>
                    </a:cubicBezTo>
                    <a:cubicBezTo>
                      <a:pt x="202831" y="147585"/>
                      <a:pt x="193635" y="147342"/>
                      <a:pt x="190500" y="148282"/>
                    </a:cubicBezTo>
                    <a:cubicBezTo>
                      <a:pt x="175564" y="152762"/>
                      <a:pt x="179482" y="152684"/>
                      <a:pt x="166688" y="155426"/>
                    </a:cubicBezTo>
                    <a:cubicBezTo>
                      <a:pt x="135431" y="162124"/>
                      <a:pt x="146159" y="159953"/>
                      <a:pt x="109538" y="162569"/>
                    </a:cubicBezTo>
                    <a:cubicBezTo>
                      <a:pt x="108744" y="182413"/>
                      <a:pt x="109070" y="202333"/>
                      <a:pt x="107157" y="222101"/>
                    </a:cubicBezTo>
                    <a:cubicBezTo>
                      <a:pt x="106673" y="227098"/>
                      <a:pt x="103982" y="231626"/>
                      <a:pt x="102394" y="236388"/>
                    </a:cubicBezTo>
                    <a:cubicBezTo>
                      <a:pt x="101600" y="238769"/>
                      <a:pt x="103382" y="231332"/>
                      <a:pt x="104775" y="229244"/>
                    </a:cubicBezTo>
                    <a:cubicBezTo>
                      <a:pt x="106363" y="226863"/>
                      <a:pt x="107303" y="223889"/>
                      <a:pt x="109538" y="222101"/>
                    </a:cubicBezTo>
                    <a:cubicBezTo>
                      <a:pt x="111498" y="220533"/>
                      <a:pt x="114488" y="220938"/>
                      <a:pt x="116682" y="219719"/>
                    </a:cubicBezTo>
                    <a:cubicBezTo>
                      <a:pt x="141241" y="206074"/>
                      <a:pt x="121950" y="213200"/>
                      <a:pt x="138113" y="207813"/>
                    </a:cubicBezTo>
                    <a:cubicBezTo>
                      <a:pt x="135732" y="209401"/>
                      <a:pt x="133454" y="211156"/>
                      <a:pt x="130969" y="212576"/>
                    </a:cubicBezTo>
                    <a:cubicBezTo>
                      <a:pt x="121465" y="218007"/>
                      <a:pt x="119063" y="217338"/>
                      <a:pt x="109538" y="224482"/>
                    </a:cubicBezTo>
                    <a:cubicBezTo>
                      <a:pt x="106844" y="226503"/>
                      <a:pt x="104775" y="229245"/>
                      <a:pt x="102394" y="231626"/>
                    </a:cubicBezTo>
                    <a:lnTo>
                      <a:pt x="95250" y="210194"/>
                    </a:lnTo>
                    <a:lnTo>
                      <a:pt x="92869" y="203051"/>
                    </a:lnTo>
                    <a:cubicBezTo>
                      <a:pt x="90372" y="195561"/>
                      <a:pt x="90989" y="193860"/>
                      <a:pt x="83344" y="188763"/>
                    </a:cubicBezTo>
                    <a:cubicBezTo>
                      <a:pt x="81255" y="187371"/>
                      <a:pt x="78581" y="187176"/>
                      <a:pt x="76200" y="186382"/>
                    </a:cubicBezTo>
                    <a:cubicBezTo>
                      <a:pt x="67469" y="187176"/>
                      <a:pt x="58667" y="187396"/>
                      <a:pt x="50007" y="188763"/>
                    </a:cubicBezTo>
                    <a:cubicBezTo>
                      <a:pt x="43542" y="189784"/>
                      <a:pt x="30957" y="193526"/>
                      <a:pt x="30957" y="193526"/>
                    </a:cubicBezTo>
                    <a:cubicBezTo>
                      <a:pt x="29369" y="195907"/>
                      <a:pt x="27474" y="198109"/>
                      <a:pt x="26194" y="200669"/>
                    </a:cubicBezTo>
                    <a:cubicBezTo>
                      <a:pt x="25071" y="202914"/>
                      <a:pt x="25588" y="206038"/>
                      <a:pt x="23813" y="207813"/>
                    </a:cubicBezTo>
                    <a:cubicBezTo>
                      <a:pt x="19926" y="211700"/>
                      <a:pt x="4427" y="210194"/>
                      <a:pt x="2382" y="210194"/>
                    </a:cubicBezTo>
                  </a:path>
                </a:pathLst>
              </a:custGeom>
              <a:noFill/>
              <a:ln w="635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3" name="Group 282"/>
          <p:cNvGrpSpPr/>
          <p:nvPr/>
        </p:nvGrpSpPr>
        <p:grpSpPr>
          <a:xfrm>
            <a:off x="1114854" y="1233289"/>
            <a:ext cx="308915" cy="501347"/>
            <a:chOff x="-571500" y="673100"/>
            <a:chExt cx="308915" cy="501347"/>
          </a:xfrm>
        </p:grpSpPr>
        <p:sp>
          <p:nvSpPr>
            <p:cNvPr id="284" name="Freeform 283"/>
            <p:cNvSpPr/>
            <p:nvPr/>
          </p:nvSpPr>
          <p:spPr>
            <a:xfrm>
              <a:off x="-508799" y="913868"/>
              <a:ext cx="179384" cy="260579"/>
            </a:xfrm>
            <a:custGeom>
              <a:avLst/>
              <a:gdLst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57150 w 177800"/>
                <a:gd name="connsiteY14" fmla="*/ 285750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82105 w 177800"/>
                <a:gd name="connsiteY14" fmla="*/ 264447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8292"/>
                <a:gd name="connsiteX1" fmla="*/ 44450 w 177800"/>
                <a:gd name="connsiteY1" fmla="*/ 209550 h 288292"/>
                <a:gd name="connsiteX2" fmla="*/ 63500 w 177800"/>
                <a:gd name="connsiteY2" fmla="*/ 120650 h 288292"/>
                <a:gd name="connsiteX3" fmla="*/ 76200 w 177800"/>
                <a:gd name="connsiteY3" fmla="*/ 0 h 288292"/>
                <a:gd name="connsiteX4" fmla="*/ 76200 w 177800"/>
                <a:gd name="connsiteY4" fmla="*/ 0 h 288292"/>
                <a:gd name="connsiteX5" fmla="*/ 146050 w 177800"/>
                <a:gd name="connsiteY5" fmla="*/ 12700 h 288292"/>
                <a:gd name="connsiteX6" fmla="*/ 152400 w 177800"/>
                <a:gd name="connsiteY6" fmla="*/ 95250 h 288292"/>
                <a:gd name="connsiteX7" fmla="*/ 165100 w 177800"/>
                <a:gd name="connsiteY7" fmla="*/ 152400 h 288292"/>
                <a:gd name="connsiteX8" fmla="*/ 152400 w 177800"/>
                <a:gd name="connsiteY8" fmla="*/ 228600 h 288292"/>
                <a:gd name="connsiteX9" fmla="*/ 177800 w 177800"/>
                <a:gd name="connsiteY9" fmla="*/ 260350 h 288292"/>
                <a:gd name="connsiteX10" fmla="*/ 177800 w 177800"/>
                <a:gd name="connsiteY10" fmla="*/ 273050 h 288292"/>
                <a:gd name="connsiteX11" fmla="*/ 120650 w 177800"/>
                <a:gd name="connsiteY11" fmla="*/ 260350 h 288292"/>
                <a:gd name="connsiteX12" fmla="*/ 120650 w 177800"/>
                <a:gd name="connsiteY12" fmla="*/ 285750 h 288292"/>
                <a:gd name="connsiteX13" fmla="*/ 70741 w 177800"/>
                <a:gd name="connsiteY13" fmla="*/ 287880 h 288292"/>
                <a:gd name="connsiteX14" fmla="*/ 82105 w 177800"/>
                <a:gd name="connsiteY14" fmla="*/ 264447 h 288292"/>
                <a:gd name="connsiteX15" fmla="*/ 69850 w 177800"/>
                <a:gd name="connsiteY15" fmla="*/ 228600 h 288292"/>
                <a:gd name="connsiteX16" fmla="*/ 0 w 177800"/>
                <a:gd name="connsiteY16" fmla="*/ 266700 h 288292"/>
                <a:gd name="connsiteX0" fmla="*/ 0 w 177800"/>
                <a:gd name="connsiteY0" fmla="*/ 266700 h 294117"/>
                <a:gd name="connsiteX1" fmla="*/ 44450 w 177800"/>
                <a:gd name="connsiteY1" fmla="*/ 209550 h 294117"/>
                <a:gd name="connsiteX2" fmla="*/ 63500 w 177800"/>
                <a:gd name="connsiteY2" fmla="*/ 120650 h 294117"/>
                <a:gd name="connsiteX3" fmla="*/ 76200 w 177800"/>
                <a:gd name="connsiteY3" fmla="*/ 0 h 294117"/>
                <a:gd name="connsiteX4" fmla="*/ 76200 w 177800"/>
                <a:gd name="connsiteY4" fmla="*/ 0 h 294117"/>
                <a:gd name="connsiteX5" fmla="*/ 146050 w 177800"/>
                <a:gd name="connsiteY5" fmla="*/ 12700 h 294117"/>
                <a:gd name="connsiteX6" fmla="*/ 152400 w 177800"/>
                <a:gd name="connsiteY6" fmla="*/ 95250 h 294117"/>
                <a:gd name="connsiteX7" fmla="*/ 165100 w 177800"/>
                <a:gd name="connsiteY7" fmla="*/ 152400 h 294117"/>
                <a:gd name="connsiteX8" fmla="*/ 152400 w 177800"/>
                <a:gd name="connsiteY8" fmla="*/ 228600 h 294117"/>
                <a:gd name="connsiteX9" fmla="*/ 177800 w 177800"/>
                <a:gd name="connsiteY9" fmla="*/ 260350 h 294117"/>
                <a:gd name="connsiteX10" fmla="*/ 177800 w 177800"/>
                <a:gd name="connsiteY10" fmla="*/ 273050 h 294117"/>
                <a:gd name="connsiteX11" fmla="*/ 120650 w 177800"/>
                <a:gd name="connsiteY11" fmla="*/ 260350 h 294117"/>
                <a:gd name="connsiteX12" fmla="*/ 167440 w 177800"/>
                <a:gd name="connsiteY12" fmla="*/ 292142 h 294117"/>
                <a:gd name="connsiteX13" fmla="*/ 70741 w 177800"/>
                <a:gd name="connsiteY13" fmla="*/ 287880 h 294117"/>
                <a:gd name="connsiteX14" fmla="*/ 82105 w 177800"/>
                <a:gd name="connsiteY14" fmla="*/ 264447 h 294117"/>
                <a:gd name="connsiteX15" fmla="*/ 69850 w 177800"/>
                <a:gd name="connsiteY15" fmla="*/ 228600 h 294117"/>
                <a:gd name="connsiteX16" fmla="*/ 0 w 177800"/>
                <a:gd name="connsiteY16" fmla="*/ 266700 h 29411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82105 w 177800"/>
                <a:gd name="connsiteY15" fmla="*/ 264447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66508 w 177800"/>
                <a:gd name="connsiteY15" fmla="*/ 253795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233947"/>
                <a:gd name="connsiteY0" fmla="*/ 266700 h 292177"/>
                <a:gd name="connsiteX1" fmla="*/ 44450 w 233947"/>
                <a:gd name="connsiteY1" fmla="*/ 209550 h 292177"/>
                <a:gd name="connsiteX2" fmla="*/ 63500 w 233947"/>
                <a:gd name="connsiteY2" fmla="*/ 120650 h 292177"/>
                <a:gd name="connsiteX3" fmla="*/ 76200 w 233947"/>
                <a:gd name="connsiteY3" fmla="*/ 0 h 292177"/>
                <a:gd name="connsiteX4" fmla="*/ 76200 w 233947"/>
                <a:gd name="connsiteY4" fmla="*/ 0 h 292177"/>
                <a:gd name="connsiteX5" fmla="*/ 146050 w 233947"/>
                <a:gd name="connsiteY5" fmla="*/ 12700 h 292177"/>
                <a:gd name="connsiteX6" fmla="*/ 152400 w 233947"/>
                <a:gd name="connsiteY6" fmla="*/ 95250 h 292177"/>
                <a:gd name="connsiteX7" fmla="*/ 165100 w 233947"/>
                <a:gd name="connsiteY7" fmla="*/ 152400 h 292177"/>
                <a:gd name="connsiteX8" fmla="*/ 152400 w 233947"/>
                <a:gd name="connsiteY8" fmla="*/ 228600 h 292177"/>
                <a:gd name="connsiteX9" fmla="*/ 233947 w 233947"/>
                <a:gd name="connsiteY9" fmla="*/ 273131 h 292177"/>
                <a:gd name="connsiteX10" fmla="*/ 177800 w 233947"/>
                <a:gd name="connsiteY10" fmla="*/ 273050 h 292177"/>
                <a:gd name="connsiteX11" fmla="*/ 120650 w 233947"/>
                <a:gd name="connsiteY11" fmla="*/ 260350 h 292177"/>
                <a:gd name="connsiteX12" fmla="*/ 167440 w 233947"/>
                <a:gd name="connsiteY12" fmla="*/ 292142 h 292177"/>
                <a:gd name="connsiteX13" fmla="*/ 106057 w 233947"/>
                <a:gd name="connsiteY13" fmla="*/ 266998 h 292177"/>
                <a:gd name="connsiteX14" fmla="*/ 70741 w 233947"/>
                <a:gd name="connsiteY14" fmla="*/ 287880 h 292177"/>
                <a:gd name="connsiteX15" fmla="*/ 66508 w 233947"/>
                <a:gd name="connsiteY15" fmla="*/ 253795 h 292177"/>
                <a:gd name="connsiteX16" fmla="*/ 69850 w 233947"/>
                <a:gd name="connsiteY16" fmla="*/ 228600 h 292177"/>
                <a:gd name="connsiteX17" fmla="*/ 0 w 233947"/>
                <a:gd name="connsiteY17" fmla="*/ 266700 h 292177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73050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33908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46385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69850 w 233947"/>
                <a:gd name="connsiteY17" fmla="*/ 228600 h 288023"/>
                <a:gd name="connsiteX18" fmla="*/ 0 w 233947"/>
                <a:gd name="connsiteY18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57373 w 233947"/>
                <a:gd name="connsiteY17" fmla="*/ 243511 h 288023"/>
                <a:gd name="connsiteX18" fmla="*/ 0 w 233947"/>
                <a:gd name="connsiteY18" fmla="*/ 266700 h 288023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20650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33127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96433"/>
                <a:gd name="connsiteX1" fmla="*/ 44450 w 233947"/>
                <a:gd name="connsiteY1" fmla="*/ 209550 h 296433"/>
                <a:gd name="connsiteX2" fmla="*/ 68625 w 233947"/>
                <a:gd name="connsiteY2" fmla="*/ 166875 h 296433"/>
                <a:gd name="connsiteX3" fmla="*/ 63500 w 233947"/>
                <a:gd name="connsiteY3" fmla="*/ 120650 h 296433"/>
                <a:gd name="connsiteX4" fmla="*/ 76200 w 233947"/>
                <a:gd name="connsiteY4" fmla="*/ 0 h 296433"/>
                <a:gd name="connsiteX5" fmla="*/ 76200 w 233947"/>
                <a:gd name="connsiteY5" fmla="*/ 0 h 296433"/>
                <a:gd name="connsiteX6" fmla="*/ 146050 w 233947"/>
                <a:gd name="connsiteY6" fmla="*/ 12700 h 296433"/>
                <a:gd name="connsiteX7" fmla="*/ 152400 w 233947"/>
                <a:gd name="connsiteY7" fmla="*/ 95250 h 296433"/>
                <a:gd name="connsiteX8" fmla="*/ 146385 w 233947"/>
                <a:gd name="connsiteY8" fmla="*/ 150270 h 296433"/>
                <a:gd name="connsiteX9" fmla="*/ 152400 w 233947"/>
                <a:gd name="connsiteY9" fmla="*/ 228600 h 296433"/>
                <a:gd name="connsiteX10" fmla="*/ 233947 w 233947"/>
                <a:gd name="connsiteY10" fmla="*/ 273131 h 296433"/>
                <a:gd name="connsiteX11" fmla="*/ 177800 w 233947"/>
                <a:gd name="connsiteY11" fmla="*/ 253877 h 296433"/>
                <a:gd name="connsiteX12" fmla="*/ 133127 w 233947"/>
                <a:gd name="connsiteY12" fmla="*/ 260350 h 296433"/>
                <a:gd name="connsiteX13" fmla="*/ 145604 w 233947"/>
                <a:gd name="connsiteY13" fmla="*/ 296403 h 296433"/>
                <a:gd name="connsiteX14" fmla="*/ 106057 w 233947"/>
                <a:gd name="connsiteY14" fmla="*/ 266998 h 296433"/>
                <a:gd name="connsiteX15" fmla="*/ 42668 w 233947"/>
                <a:gd name="connsiteY15" fmla="*/ 285750 h 296433"/>
                <a:gd name="connsiteX16" fmla="*/ 66508 w 233947"/>
                <a:gd name="connsiteY16" fmla="*/ 253795 h 296433"/>
                <a:gd name="connsiteX17" fmla="*/ 57373 w 233947"/>
                <a:gd name="connsiteY17" fmla="*/ 243511 h 296433"/>
                <a:gd name="connsiteX18" fmla="*/ 0 w 233947"/>
                <a:gd name="connsiteY18" fmla="*/ 266700 h 296433"/>
                <a:gd name="connsiteX0" fmla="*/ 0 w 233947"/>
                <a:gd name="connsiteY0" fmla="*/ 266700 h 296454"/>
                <a:gd name="connsiteX1" fmla="*/ 44450 w 233947"/>
                <a:gd name="connsiteY1" fmla="*/ 209550 h 296454"/>
                <a:gd name="connsiteX2" fmla="*/ 68625 w 233947"/>
                <a:gd name="connsiteY2" fmla="*/ 166875 h 296454"/>
                <a:gd name="connsiteX3" fmla="*/ 63500 w 233947"/>
                <a:gd name="connsiteY3" fmla="*/ 120650 h 296454"/>
                <a:gd name="connsiteX4" fmla="*/ 76200 w 233947"/>
                <a:gd name="connsiteY4" fmla="*/ 0 h 296454"/>
                <a:gd name="connsiteX5" fmla="*/ 76200 w 233947"/>
                <a:gd name="connsiteY5" fmla="*/ 0 h 296454"/>
                <a:gd name="connsiteX6" fmla="*/ 146050 w 233947"/>
                <a:gd name="connsiteY6" fmla="*/ 12700 h 296454"/>
                <a:gd name="connsiteX7" fmla="*/ 152400 w 233947"/>
                <a:gd name="connsiteY7" fmla="*/ 95250 h 296454"/>
                <a:gd name="connsiteX8" fmla="*/ 146385 w 233947"/>
                <a:gd name="connsiteY8" fmla="*/ 150270 h 296454"/>
                <a:gd name="connsiteX9" fmla="*/ 152400 w 233947"/>
                <a:gd name="connsiteY9" fmla="*/ 228600 h 296454"/>
                <a:gd name="connsiteX10" fmla="*/ 233947 w 233947"/>
                <a:gd name="connsiteY10" fmla="*/ 273131 h 296454"/>
                <a:gd name="connsiteX11" fmla="*/ 177800 w 233947"/>
                <a:gd name="connsiteY11" fmla="*/ 253877 h 296454"/>
                <a:gd name="connsiteX12" fmla="*/ 145604 w 233947"/>
                <a:gd name="connsiteY12" fmla="*/ 258219 h 296454"/>
                <a:gd name="connsiteX13" fmla="*/ 145604 w 233947"/>
                <a:gd name="connsiteY13" fmla="*/ 296403 h 296454"/>
                <a:gd name="connsiteX14" fmla="*/ 106057 w 233947"/>
                <a:gd name="connsiteY14" fmla="*/ 266998 h 296454"/>
                <a:gd name="connsiteX15" fmla="*/ 42668 w 233947"/>
                <a:gd name="connsiteY15" fmla="*/ 285750 h 296454"/>
                <a:gd name="connsiteX16" fmla="*/ 66508 w 233947"/>
                <a:gd name="connsiteY16" fmla="*/ 253795 h 296454"/>
                <a:gd name="connsiteX17" fmla="*/ 57373 w 233947"/>
                <a:gd name="connsiteY17" fmla="*/ 243511 h 296454"/>
                <a:gd name="connsiteX18" fmla="*/ 0 w 233947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85335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97812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5782" h="296454">
                  <a:moveTo>
                    <a:pt x="0" y="266700"/>
                  </a:moveTo>
                  <a:lnTo>
                    <a:pt x="66285" y="209550"/>
                  </a:lnTo>
                  <a:cubicBezTo>
                    <a:pt x="70184" y="194615"/>
                    <a:pt x="86561" y="181810"/>
                    <a:pt x="90460" y="166875"/>
                  </a:cubicBezTo>
                  <a:lnTo>
                    <a:pt x="97812" y="120650"/>
                  </a:lnTo>
                  <a:cubicBezTo>
                    <a:pt x="97886" y="80433"/>
                    <a:pt x="97998" y="20108"/>
                    <a:pt x="98035" y="0"/>
                  </a:cubicBezTo>
                  <a:lnTo>
                    <a:pt x="98035" y="0"/>
                  </a:lnTo>
                  <a:lnTo>
                    <a:pt x="167885" y="12700"/>
                  </a:lnTo>
                  <a:lnTo>
                    <a:pt x="174235" y="95250"/>
                  </a:lnTo>
                  <a:lnTo>
                    <a:pt x="168220" y="150270"/>
                  </a:lnTo>
                  <a:lnTo>
                    <a:pt x="174235" y="228600"/>
                  </a:lnTo>
                  <a:lnTo>
                    <a:pt x="255782" y="273131"/>
                  </a:lnTo>
                  <a:lnTo>
                    <a:pt x="199635" y="253877"/>
                  </a:lnTo>
                  <a:lnTo>
                    <a:pt x="167439" y="258219"/>
                  </a:lnTo>
                  <a:cubicBezTo>
                    <a:pt x="167439" y="266686"/>
                    <a:pt x="174030" y="294940"/>
                    <a:pt x="167439" y="296403"/>
                  </a:cubicBezTo>
                  <a:cubicBezTo>
                    <a:pt x="160848" y="297866"/>
                    <a:pt x="144008" y="267708"/>
                    <a:pt x="127892" y="266998"/>
                  </a:cubicBezTo>
                  <a:cubicBezTo>
                    <a:pt x="111776" y="266288"/>
                    <a:pt x="71094" y="287950"/>
                    <a:pt x="64503" y="285750"/>
                  </a:cubicBezTo>
                  <a:cubicBezTo>
                    <a:pt x="57912" y="283550"/>
                    <a:pt x="84555" y="261606"/>
                    <a:pt x="88343" y="253795"/>
                  </a:cubicBezTo>
                  <a:lnTo>
                    <a:pt x="79208" y="243511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rgbClr val="A45D28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5" name="Group 284"/>
            <p:cNvGrpSpPr/>
            <p:nvPr/>
          </p:nvGrpSpPr>
          <p:grpSpPr>
            <a:xfrm>
              <a:off x="-571500" y="673100"/>
              <a:ext cx="308915" cy="333362"/>
              <a:chOff x="-571500" y="587223"/>
              <a:chExt cx="404812" cy="419239"/>
            </a:xfrm>
          </p:grpSpPr>
          <p:sp>
            <p:nvSpPr>
              <p:cNvPr id="286" name="Cloud 285"/>
              <p:cNvSpPr/>
              <p:nvPr/>
            </p:nvSpPr>
            <p:spPr>
              <a:xfrm>
                <a:off x="-571500" y="587223"/>
                <a:ext cx="404812" cy="419239"/>
              </a:xfrm>
              <a:prstGeom prst="cloud">
                <a:avLst/>
              </a:prstGeom>
              <a:solidFill>
                <a:srgbClr val="00CC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Freeform 286"/>
              <p:cNvSpPr/>
              <p:nvPr/>
            </p:nvSpPr>
            <p:spPr>
              <a:xfrm>
                <a:off x="-481013" y="673100"/>
                <a:ext cx="218428" cy="232239"/>
              </a:xfrm>
              <a:custGeom>
                <a:avLst/>
                <a:gdLst>
                  <a:gd name="connsiteX0" fmla="*/ 111919 w 202926"/>
                  <a:gd name="connsiteY0" fmla="*/ 203051 h 236852"/>
                  <a:gd name="connsiteX1" fmla="*/ 100013 w 202926"/>
                  <a:gd name="connsiteY1" fmla="*/ 195907 h 236852"/>
                  <a:gd name="connsiteX2" fmla="*/ 95250 w 202926"/>
                  <a:gd name="connsiteY2" fmla="*/ 184001 h 236852"/>
                  <a:gd name="connsiteX3" fmla="*/ 80963 w 202926"/>
                  <a:gd name="connsiteY3" fmla="*/ 167332 h 236852"/>
                  <a:gd name="connsiteX4" fmla="*/ 71438 w 202926"/>
                  <a:gd name="connsiteY4" fmla="*/ 162569 h 236852"/>
                  <a:gd name="connsiteX5" fmla="*/ 64294 w 202926"/>
                  <a:gd name="connsiteY5" fmla="*/ 155426 h 236852"/>
                  <a:gd name="connsiteX6" fmla="*/ 50007 w 202926"/>
                  <a:gd name="connsiteY6" fmla="*/ 145901 h 236852"/>
                  <a:gd name="connsiteX7" fmla="*/ 35719 w 202926"/>
                  <a:gd name="connsiteY7" fmla="*/ 122088 h 236852"/>
                  <a:gd name="connsiteX8" fmla="*/ 21432 w 202926"/>
                  <a:gd name="connsiteY8" fmla="*/ 107801 h 236852"/>
                  <a:gd name="connsiteX9" fmla="*/ 7144 w 202926"/>
                  <a:gd name="connsiteY9" fmla="*/ 98276 h 236852"/>
                  <a:gd name="connsiteX10" fmla="*/ 0 w 202926"/>
                  <a:gd name="connsiteY10" fmla="*/ 93513 h 236852"/>
                  <a:gd name="connsiteX11" fmla="*/ 7144 w 202926"/>
                  <a:gd name="connsiteY11" fmla="*/ 95894 h 236852"/>
                  <a:gd name="connsiteX12" fmla="*/ 19050 w 202926"/>
                  <a:gd name="connsiteY12" fmla="*/ 105419 h 236852"/>
                  <a:gd name="connsiteX13" fmla="*/ 33338 w 202926"/>
                  <a:gd name="connsiteY13" fmla="*/ 114944 h 236852"/>
                  <a:gd name="connsiteX14" fmla="*/ 47625 w 202926"/>
                  <a:gd name="connsiteY14" fmla="*/ 133994 h 236852"/>
                  <a:gd name="connsiteX15" fmla="*/ 52388 w 202926"/>
                  <a:gd name="connsiteY15" fmla="*/ 126851 h 236852"/>
                  <a:gd name="connsiteX16" fmla="*/ 47625 w 202926"/>
                  <a:gd name="connsiteY16" fmla="*/ 50651 h 236852"/>
                  <a:gd name="connsiteX17" fmla="*/ 50007 w 202926"/>
                  <a:gd name="connsiteY17" fmla="*/ 72082 h 236852"/>
                  <a:gd name="connsiteX18" fmla="*/ 54769 w 202926"/>
                  <a:gd name="connsiteY18" fmla="*/ 91132 h 236852"/>
                  <a:gd name="connsiteX19" fmla="*/ 52388 w 202926"/>
                  <a:gd name="connsiteY19" fmla="*/ 107801 h 236852"/>
                  <a:gd name="connsiteX20" fmla="*/ 47625 w 202926"/>
                  <a:gd name="connsiteY20" fmla="*/ 114944 h 236852"/>
                  <a:gd name="connsiteX21" fmla="*/ 54769 w 202926"/>
                  <a:gd name="connsiteY21" fmla="*/ 153044 h 236852"/>
                  <a:gd name="connsiteX22" fmla="*/ 61913 w 202926"/>
                  <a:gd name="connsiteY22" fmla="*/ 155426 h 236852"/>
                  <a:gd name="connsiteX23" fmla="*/ 69057 w 202926"/>
                  <a:gd name="connsiteY23" fmla="*/ 160188 h 236852"/>
                  <a:gd name="connsiteX24" fmla="*/ 73819 w 202926"/>
                  <a:gd name="connsiteY24" fmla="*/ 167332 h 236852"/>
                  <a:gd name="connsiteX25" fmla="*/ 80963 w 202926"/>
                  <a:gd name="connsiteY25" fmla="*/ 172094 h 236852"/>
                  <a:gd name="connsiteX26" fmla="*/ 90488 w 202926"/>
                  <a:gd name="connsiteY26" fmla="*/ 186382 h 236852"/>
                  <a:gd name="connsiteX27" fmla="*/ 95250 w 202926"/>
                  <a:gd name="connsiteY27" fmla="*/ 195907 h 236852"/>
                  <a:gd name="connsiteX28" fmla="*/ 100013 w 202926"/>
                  <a:gd name="connsiteY28" fmla="*/ 210194 h 236852"/>
                  <a:gd name="connsiteX29" fmla="*/ 109538 w 202926"/>
                  <a:gd name="connsiteY29" fmla="*/ 174476 h 236852"/>
                  <a:gd name="connsiteX30" fmla="*/ 111919 w 202926"/>
                  <a:gd name="connsiteY30" fmla="*/ 157807 h 236852"/>
                  <a:gd name="connsiteX31" fmla="*/ 114300 w 202926"/>
                  <a:gd name="connsiteY31" fmla="*/ 148282 h 236852"/>
                  <a:gd name="connsiteX32" fmla="*/ 119063 w 202926"/>
                  <a:gd name="connsiteY32" fmla="*/ 133994 h 236852"/>
                  <a:gd name="connsiteX33" fmla="*/ 123825 w 202926"/>
                  <a:gd name="connsiteY33" fmla="*/ 107801 h 236852"/>
                  <a:gd name="connsiteX34" fmla="*/ 130969 w 202926"/>
                  <a:gd name="connsiteY34" fmla="*/ 98276 h 236852"/>
                  <a:gd name="connsiteX35" fmla="*/ 133350 w 202926"/>
                  <a:gd name="connsiteY35" fmla="*/ 88751 h 236852"/>
                  <a:gd name="connsiteX36" fmla="*/ 142875 w 202926"/>
                  <a:gd name="connsiteY36" fmla="*/ 72082 h 236852"/>
                  <a:gd name="connsiteX37" fmla="*/ 147638 w 202926"/>
                  <a:gd name="connsiteY37" fmla="*/ 45888 h 236852"/>
                  <a:gd name="connsiteX38" fmla="*/ 154782 w 202926"/>
                  <a:gd name="connsiteY38" fmla="*/ 38744 h 236852"/>
                  <a:gd name="connsiteX39" fmla="*/ 157163 w 202926"/>
                  <a:gd name="connsiteY39" fmla="*/ 10169 h 236852"/>
                  <a:gd name="connsiteX40" fmla="*/ 161925 w 202926"/>
                  <a:gd name="connsiteY40" fmla="*/ 644 h 236852"/>
                  <a:gd name="connsiteX41" fmla="*/ 157163 w 202926"/>
                  <a:gd name="connsiteY41" fmla="*/ 7788 h 236852"/>
                  <a:gd name="connsiteX42" fmla="*/ 154782 w 202926"/>
                  <a:gd name="connsiteY42" fmla="*/ 14932 h 236852"/>
                  <a:gd name="connsiteX43" fmla="*/ 150019 w 202926"/>
                  <a:gd name="connsiteY43" fmla="*/ 69701 h 236852"/>
                  <a:gd name="connsiteX44" fmla="*/ 147638 w 202926"/>
                  <a:gd name="connsiteY44" fmla="*/ 76844 h 236852"/>
                  <a:gd name="connsiteX45" fmla="*/ 140494 w 202926"/>
                  <a:gd name="connsiteY45" fmla="*/ 83988 h 236852"/>
                  <a:gd name="connsiteX46" fmla="*/ 138113 w 202926"/>
                  <a:gd name="connsiteY46" fmla="*/ 93513 h 236852"/>
                  <a:gd name="connsiteX47" fmla="*/ 133350 w 202926"/>
                  <a:gd name="connsiteY47" fmla="*/ 100657 h 236852"/>
                  <a:gd name="connsiteX48" fmla="*/ 140494 w 202926"/>
                  <a:gd name="connsiteY48" fmla="*/ 95894 h 236852"/>
                  <a:gd name="connsiteX49" fmla="*/ 154782 w 202926"/>
                  <a:gd name="connsiteY49" fmla="*/ 83988 h 236852"/>
                  <a:gd name="connsiteX50" fmla="*/ 169069 w 202926"/>
                  <a:gd name="connsiteY50" fmla="*/ 79226 h 236852"/>
                  <a:gd name="connsiteX51" fmla="*/ 188119 w 202926"/>
                  <a:gd name="connsiteY51" fmla="*/ 74463 h 236852"/>
                  <a:gd name="connsiteX52" fmla="*/ 202407 w 202926"/>
                  <a:gd name="connsiteY52" fmla="*/ 72082 h 236852"/>
                  <a:gd name="connsiteX53" fmla="*/ 195263 w 202926"/>
                  <a:gd name="connsiteY53" fmla="*/ 74463 h 236852"/>
                  <a:gd name="connsiteX54" fmla="*/ 188119 w 202926"/>
                  <a:gd name="connsiteY54" fmla="*/ 79226 h 236852"/>
                  <a:gd name="connsiteX55" fmla="*/ 180975 w 202926"/>
                  <a:gd name="connsiteY55" fmla="*/ 81607 h 236852"/>
                  <a:gd name="connsiteX56" fmla="*/ 185738 w 202926"/>
                  <a:gd name="connsiteY56" fmla="*/ 67319 h 236852"/>
                  <a:gd name="connsiteX57" fmla="*/ 188119 w 202926"/>
                  <a:gd name="connsiteY57" fmla="*/ 60176 h 236852"/>
                  <a:gd name="connsiteX58" fmla="*/ 180975 w 202926"/>
                  <a:gd name="connsiteY58" fmla="*/ 67319 h 236852"/>
                  <a:gd name="connsiteX59" fmla="*/ 176213 w 202926"/>
                  <a:gd name="connsiteY59" fmla="*/ 74463 h 236852"/>
                  <a:gd name="connsiteX60" fmla="*/ 154782 w 202926"/>
                  <a:gd name="connsiteY60" fmla="*/ 86369 h 236852"/>
                  <a:gd name="connsiteX61" fmla="*/ 145257 w 202926"/>
                  <a:gd name="connsiteY61" fmla="*/ 88751 h 236852"/>
                  <a:gd name="connsiteX62" fmla="*/ 135732 w 202926"/>
                  <a:gd name="connsiteY62" fmla="*/ 95894 h 236852"/>
                  <a:gd name="connsiteX63" fmla="*/ 126207 w 202926"/>
                  <a:gd name="connsiteY63" fmla="*/ 98276 h 236852"/>
                  <a:gd name="connsiteX64" fmla="*/ 121444 w 202926"/>
                  <a:gd name="connsiteY64" fmla="*/ 105419 h 236852"/>
                  <a:gd name="connsiteX65" fmla="*/ 119063 w 202926"/>
                  <a:gd name="connsiteY65" fmla="*/ 129232 h 236852"/>
                  <a:gd name="connsiteX66" fmla="*/ 116682 w 202926"/>
                  <a:gd name="connsiteY66" fmla="*/ 143519 h 236852"/>
                  <a:gd name="connsiteX67" fmla="*/ 121444 w 202926"/>
                  <a:gd name="connsiteY67" fmla="*/ 153044 h 236852"/>
                  <a:gd name="connsiteX68" fmla="*/ 145257 w 202926"/>
                  <a:gd name="connsiteY68" fmla="*/ 148282 h 236852"/>
                  <a:gd name="connsiteX69" fmla="*/ 178594 w 202926"/>
                  <a:gd name="connsiteY69" fmla="*/ 141138 h 236852"/>
                  <a:gd name="connsiteX70" fmla="*/ 200025 w 202926"/>
                  <a:gd name="connsiteY70" fmla="*/ 145901 h 236852"/>
                  <a:gd name="connsiteX71" fmla="*/ 190500 w 202926"/>
                  <a:gd name="connsiteY71" fmla="*/ 148282 h 236852"/>
                  <a:gd name="connsiteX72" fmla="*/ 166688 w 202926"/>
                  <a:gd name="connsiteY72" fmla="*/ 155426 h 236852"/>
                  <a:gd name="connsiteX73" fmla="*/ 109538 w 202926"/>
                  <a:gd name="connsiteY73" fmla="*/ 162569 h 236852"/>
                  <a:gd name="connsiteX74" fmla="*/ 107157 w 202926"/>
                  <a:gd name="connsiteY74" fmla="*/ 222101 h 236852"/>
                  <a:gd name="connsiteX75" fmla="*/ 102394 w 202926"/>
                  <a:gd name="connsiteY75" fmla="*/ 236388 h 236852"/>
                  <a:gd name="connsiteX76" fmla="*/ 104775 w 202926"/>
                  <a:gd name="connsiteY76" fmla="*/ 229244 h 236852"/>
                  <a:gd name="connsiteX77" fmla="*/ 109538 w 202926"/>
                  <a:gd name="connsiteY77" fmla="*/ 222101 h 236852"/>
                  <a:gd name="connsiteX78" fmla="*/ 116682 w 202926"/>
                  <a:gd name="connsiteY78" fmla="*/ 219719 h 236852"/>
                  <a:gd name="connsiteX79" fmla="*/ 138113 w 202926"/>
                  <a:gd name="connsiteY79" fmla="*/ 207813 h 236852"/>
                  <a:gd name="connsiteX80" fmla="*/ 130969 w 202926"/>
                  <a:gd name="connsiteY80" fmla="*/ 212576 h 236852"/>
                  <a:gd name="connsiteX81" fmla="*/ 109538 w 202926"/>
                  <a:gd name="connsiteY81" fmla="*/ 224482 h 236852"/>
                  <a:gd name="connsiteX82" fmla="*/ 102394 w 202926"/>
                  <a:gd name="connsiteY82" fmla="*/ 231626 h 236852"/>
                  <a:gd name="connsiteX83" fmla="*/ 95250 w 202926"/>
                  <a:gd name="connsiteY83" fmla="*/ 210194 h 236852"/>
                  <a:gd name="connsiteX84" fmla="*/ 92869 w 202926"/>
                  <a:gd name="connsiteY84" fmla="*/ 203051 h 236852"/>
                  <a:gd name="connsiteX85" fmla="*/ 83344 w 202926"/>
                  <a:gd name="connsiteY85" fmla="*/ 188763 h 236852"/>
                  <a:gd name="connsiteX86" fmla="*/ 76200 w 202926"/>
                  <a:gd name="connsiteY86" fmla="*/ 186382 h 236852"/>
                  <a:gd name="connsiteX87" fmla="*/ 50007 w 202926"/>
                  <a:gd name="connsiteY87" fmla="*/ 188763 h 236852"/>
                  <a:gd name="connsiteX88" fmla="*/ 30957 w 202926"/>
                  <a:gd name="connsiteY88" fmla="*/ 193526 h 236852"/>
                  <a:gd name="connsiteX89" fmla="*/ 26194 w 202926"/>
                  <a:gd name="connsiteY89" fmla="*/ 200669 h 236852"/>
                  <a:gd name="connsiteX90" fmla="*/ 23813 w 202926"/>
                  <a:gd name="connsiteY90" fmla="*/ 207813 h 236852"/>
                  <a:gd name="connsiteX91" fmla="*/ 2382 w 202926"/>
                  <a:gd name="connsiteY91" fmla="*/ 210194 h 236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02926" h="236852">
                    <a:moveTo>
                      <a:pt x="111919" y="203051"/>
                    </a:moveTo>
                    <a:cubicBezTo>
                      <a:pt x="107950" y="200670"/>
                      <a:pt x="103061" y="199390"/>
                      <a:pt x="100013" y="195907"/>
                    </a:cubicBezTo>
                    <a:cubicBezTo>
                      <a:pt x="97198" y="192690"/>
                      <a:pt x="97326" y="187738"/>
                      <a:pt x="95250" y="184001"/>
                    </a:cubicBezTo>
                    <a:cubicBezTo>
                      <a:pt x="93110" y="180148"/>
                      <a:pt x="84954" y="170182"/>
                      <a:pt x="80963" y="167332"/>
                    </a:cubicBezTo>
                    <a:cubicBezTo>
                      <a:pt x="78074" y="165269"/>
                      <a:pt x="74327" y="164632"/>
                      <a:pt x="71438" y="162569"/>
                    </a:cubicBezTo>
                    <a:cubicBezTo>
                      <a:pt x="68698" y="160612"/>
                      <a:pt x="66952" y="157493"/>
                      <a:pt x="64294" y="155426"/>
                    </a:cubicBezTo>
                    <a:cubicBezTo>
                      <a:pt x="59776" y="151912"/>
                      <a:pt x="50007" y="145901"/>
                      <a:pt x="50007" y="145901"/>
                    </a:cubicBezTo>
                    <a:cubicBezTo>
                      <a:pt x="46249" y="138386"/>
                      <a:pt x="41464" y="127833"/>
                      <a:pt x="35719" y="122088"/>
                    </a:cubicBezTo>
                    <a:lnTo>
                      <a:pt x="21432" y="107801"/>
                    </a:lnTo>
                    <a:cubicBezTo>
                      <a:pt x="12513" y="98882"/>
                      <a:pt x="17483" y="101722"/>
                      <a:pt x="7144" y="98276"/>
                    </a:cubicBezTo>
                    <a:cubicBezTo>
                      <a:pt x="4763" y="96688"/>
                      <a:pt x="0" y="96375"/>
                      <a:pt x="0" y="93513"/>
                    </a:cubicBezTo>
                    <a:cubicBezTo>
                      <a:pt x="0" y="91003"/>
                      <a:pt x="5184" y="94326"/>
                      <a:pt x="7144" y="95894"/>
                    </a:cubicBezTo>
                    <a:cubicBezTo>
                      <a:pt x="22532" y="108204"/>
                      <a:pt x="1095" y="99434"/>
                      <a:pt x="19050" y="105419"/>
                    </a:cubicBezTo>
                    <a:cubicBezTo>
                      <a:pt x="23813" y="108594"/>
                      <a:pt x="29904" y="110365"/>
                      <a:pt x="33338" y="114944"/>
                    </a:cubicBezTo>
                    <a:lnTo>
                      <a:pt x="47625" y="133994"/>
                    </a:lnTo>
                    <a:cubicBezTo>
                      <a:pt x="49213" y="131613"/>
                      <a:pt x="52299" y="129711"/>
                      <a:pt x="52388" y="126851"/>
                    </a:cubicBezTo>
                    <a:cubicBezTo>
                      <a:pt x="54222" y="68184"/>
                      <a:pt x="56825" y="78238"/>
                      <a:pt x="47625" y="50651"/>
                    </a:cubicBezTo>
                    <a:cubicBezTo>
                      <a:pt x="48419" y="57795"/>
                      <a:pt x="48758" y="65004"/>
                      <a:pt x="50007" y="72082"/>
                    </a:cubicBezTo>
                    <a:cubicBezTo>
                      <a:pt x="51145" y="78528"/>
                      <a:pt x="54769" y="91132"/>
                      <a:pt x="54769" y="91132"/>
                    </a:cubicBezTo>
                    <a:cubicBezTo>
                      <a:pt x="53975" y="96688"/>
                      <a:pt x="54001" y="102425"/>
                      <a:pt x="52388" y="107801"/>
                    </a:cubicBezTo>
                    <a:cubicBezTo>
                      <a:pt x="51566" y="110542"/>
                      <a:pt x="47815" y="112089"/>
                      <a:pt x="47625" y="114944"/>
                    </a:cubicBezTo>
                    <a:cubicBezTo>
                      <a:pt x="47306" y="119726"/>
                      <a:pt x="46845" y="145120"/>
                      <a:pt x="54769" y="153044"/>
                    </a:cubicBezTo>
                    <a:cubicBezTo>
                      <a:pt x="56544" y="154819"/>
                      <a:pt x="59668" y="154303"/>
                      <a:pt x="61913" y="155426"/>
                    </a:cubicBezTo>
                    <a:cubicBezTo>
                      <a:pt x="64473" y="156706"/>
                      <a:pt x="66676" y="158601"/>
                      <a:pt x="69057" y="160188"/>
                    </a:cubicBezTo>
                    <a:cubicBezTo>
                      <a:pt x="70644" y="162569"/>
                      <a:pt x="71795" y="165308"/>
                      <a:pt x="73819" y="167332"/>
                    </a:cubicBezTo>
                    <a:cubicBezTo>
                      <a:pt x="75843" y="169356"/>
                      <a:pt x="79078" y="169940"/>
                      <a:pt x="80963" y="172094"/>
                    </a:cubicBezTo>
                    <a:cubicBezTo>
                      <a:pt x="84732" y="176402"/>
                      <a:pt x="87928" y="181262"/>
                      <a:pt x="90488" y="186382"/>
                    </a:cubicBezTo>
                    <a:cubicBezTo>
                      <a:pt x="92075" y="189557"/>
                      <a:pt x="93932" y="192611"/>
                      <a:pt x="95250" y="195907"/>
                    </a:cubicBezTo>
                    <a:cubicBezTo>
                      <a:pt x="97114" y="200568"/>
                      <a:pt x="100013" y="210194"/>
                      <a:pt x="100013" y="210194"/>
                    </a:cubicBezTo>
                    <a:cubicBezTo>
                      <a:pt x="117925" y="204224"/>
                      <a:pt x="106097" y="210610"/>
                      <a:pt x="109538" y="174476"/>
                    </a:cubicBezTo>
                    <a:cubicBezTo>
                      <a:pt x="110070" y="168889"/>
                      <a:pt x="110915" y="163329"/>
                      <a:pt x="111919" y="157807"/>
                    </a:cubicBezTo>
                    <a:cubicBezTo>
                      <a:pt x="112504" y="154587"/>
                      <a:pt x="113360" y="151417"/>
                      <a:pt x="114300" y="148282"/>
                    </a:cubicBezTo>
                    <a:cubicBezTo>
                      <a:pt x="115743" y="143473"/>
                      <a:pt x="119063" y="133994"/>
                      <a:pt x="119063" y="133994"/>
                    </a:cubicBezTo>
                    <a:cubicBezTo>
                      <a:pt x="119509" y="130423"/>
                      <a:pt x="120301" y="113967"/>
                      <a:pt x="123825" y="107801"/>
                    </a:cubicBezTo>
                    <a:cubicBezTo>
                      <a:pt x="125794" y="104355"/>
                      <a:pt x="128588" y="101451"/>
                      <a:pt x="130969" y="98276"/>
                    </a:cubicBezTo>
                    <a:cubicBezTo>
                      <a:pt x="131763" y="95101"/>
                      <a:pt x="131886" y="91678"/>
                      <a:pt x="133350" y="88751"/>
                    </a:cubicBezTo>
                    <a:cubicBezTo>
                      <a:pt x="147765" y="59921"/>
                      <a:pt x="135593" y="93931"/>
                      <a:pt x="142875" y="72082"/>
                    </a:cubicBezTo>
                    <a:cubicBezTo>
                      <a:pt x="142975" y="71278"/>
                      <a:pt x="144251" y="50969"/>
                      <a:pt x="147638" y="45888"/>
                    </a:cubicBezTo>
                    <a:cubicBezTo>
                      <a:pt x="149506" y="43086"/>
                      <a:pt x="152401" y="41125"/>
                      <a:pt x="154782" y="38744"/>
                    </a:cubicBezTo>
                    <a:cubicBezTo>
                      <a:pt x="155576" y="29219"/>
                      <a:pt x="155402" y="19563"/>
                      <a:pt x="157163" y="10169"/>
                    </a:cubicBezTo>
                    <a:cubicBezTo>
                      <a:pt x="157817" y="6680"/>
                      <a:pt x="161925" y="4194"/>
                      <a:pt x="161925" y="644"/>
                    </a:cubicBezTo>
                    <a:cubicBezTo>
                      <a:pt x="161925" y="-2218"/>
                      <a:pt x="158443" y="5228"/>
                      <a:pt x="157163" y="7788"/>
                    </a:cubicBezTo>
                    <a:cubicBezTo>
                      <a:pt x="156041" y="10033"/>
                      <a:pt x="155576" y="12551"/>
                      <a:pt x="154782" y="14932"/>
                    </a:cubicBezTo>
                    <a:cubicBezTo>
                      <a:pt x="153870" y="28607"/>
                      <a:pt x="152863" y="54057"/>
                      <a:pt x="150019" y="69701"/>
                    </a:cubicBezTo>
                    <a:cubicBezTo>
                      <a:pt x="149570" y="72170"/>
                      <a:pt x="149030" y="74756"/>
                      <a:pt x="147638" y="76844"/>
                    </a:cubicBezTo>
                    <a:cubicBezTo>
                      <a:pt x="145770" y="79646"/>
                      <a:pt x="142875" y="81607"/>
                      <a:pt x="140494" y="83988"/>
                    </a:cubicBezTo>
                    <a:cubicBezTo>
                      <a:pt x="139700" y="87163"/>
                      <a:pt x="139402" y="90505"/>
                      <a:pt x="138113" y="93513"/>
                    </a:cubicBezTo>
                    <a:cubicBezTo>
                      <a:pt x="136986" y="96144"/>
                      <a:pt x="131326" y="98633"/>
                      <a:pt x="133350" y="100657"/>
                    </a:cubicBezTo>
                    <a:cubicBezTo>
                      <a:pt x="135374" y="102681"/>
                      <a:pt x="138295" y="97726"/>
                      <a:pt x="140494" y="95894"/>
                    </a:cubicBezTo>
                    <a:cubicBezTo>
                      <a:pt x="146900" y="90556"/>
                      <a:pt x="147183" y="87365"/>
                      <a:pt x="154782" y="83988"/>
                    </a:cubicBezTo>
                    <a:cubicBezTo>
                      <a:pt x="159369" y="81949"/>
                      <a:pt x="164307" y="80813"/>
                      <a:pt x="169069" y="79226"/>
                    </a:cubicBezTo>
                    <a:cubicBezTo>
                      <a:pt x="178989" y="75919"/>
                      <a:pt x="175467" y="76763"/>
                      <a:pt x="188119" y="74463"/>
                    </a:cubicBezTo>
                    <a:cubicBezTo>
                      <a:pt x="192869" y="73599"/>
                      <a:pt x="197579" y="72082"/>
                      <a:pt x="202407" y="72082"/>
                    </a:cubicBezTo>
                    <a:cubicBezTo>
                      <a:pt x="204917" y="72082"/>
                      <a:pt x="197644" y="73669"/>
                      <a:pt x="195263" y="74463"/>
                    </a:cubicBezTo>
                    <a:cubicBezTo>
                      <a:pt x="192882" y="76051"/>
                      <a:pt x="190679" y="77946"/>
                      <a:pt x="188119" y="79226"/>
                    </a:cubicBezTo>
                    <a:cubicBezTo>
                      <a:pt x="185874" y="80349"/>
                      <a:pt x="181467" y="84068"/>
                      <a:pt x="180975" y="81607"/>
                    </a:cubicBezTo>
                    <a:cubicBezTo>
                      <a:pt x="179991" y="76684"/>
                      <a:pt x="184150" y="72082"/>
                      <a:pt x="185738" y="67319"/>
                    </a:cubicBezTo>
                    <a:cubicBezTo>
                      <a:pt x="186532" y="64938"/>
                      <a:pt x="189894" y="58401"/>
                      <a:pt x="188119" y="60176"/>
                    </a:cubicBezTo>
                    <a:cubicBezTo>
                      <a:pt x="185738" y="62557"/>
                      <a:pt x="183131" y="64732"/>
                      <a:pt x="180975" y="67319"/>
                    </a:cubicBezTo>
                    <a:cubicBezTo>
                      <a:pt x="179143" y="69518"/>
                      <a:pt x="178367" y="72578"/>
                      <a:pt x="176213" y="74463"/>
                    </a:cubicBezTo>
                    <a:cubicBezTo>
                      <a:pt x="167943" y="81700"/>
                      <a:pt x="163801" y="83792"/>
                      <a:pt x="154782" y="86369"/>
                    </a:cubicBezTo>
                    <a:cubicBezTo>
                      <a:pt x="151635" y="87268"/>
                      <a:pt x="148432" y="87957"/>
                      <a:pt x="145257" y="88751"/>
                    </a:cubicBezTo>
                    <a:cubicBezTo>
                      <a:pt x="142082" y="91132"/>
                      <a:pt x="139282" y="94119"/>
                      <a:pt x="135732" y="95894"/>
                    </a:cubicBezTo>
                    <a:cubicBezTo>
                      <a:pt x="132805" y="97358"/>
                      <a:pt x="128930" y="96461"/>
                      <a:pt x="126207" y="98276"/>
                    </a:cubicBezTo>
                    <a:cubicBezTo>
                      <a:pt x="123826" y="99863"/>
                      <a:pt x="123032" y="103038"/>
                      <a:pt x="121444" y="105419"/>
                    </a:cubicBezTo>
                    <a:cubicBezTo>
                      <a:pt x="120650" y="113357"/>
                      <a:pt x="120052" y="121316"/>
                      <a:pt x="119063" y="129232"/>
                    </a:cubicBezTo>
                    <a:cubicBezTo>
                      <a:pt x="118464" y="134023"/>
                      <a:pt x="116202" y="138715"/>
                      <a:pt x="116682" y="143519"/>
                    </a:cubicBezTo>
                    <a:cubicBezTo>
                      <a:pt x="117035" y="147051"/>
                      <a:pt x="119857" y="149869"/>
                      <a:pt x="121444" y="153044"/>
                    </a:cubicBezTo>
                    <a:cubicBezTo>
                      <a:pt x="138292" y="148832"/>
                      <a:pt x="123847" y="152174"/>
                      <a:pt x="145257" y="148282"/>
                    </a:cubicBezTo>
                    <a:cubicBezTo>
                      <a:pt x="155760" y="146373"/>
                      <a:pt x="168724" y="143332"/>
                      <a:pt x="178594" y="141138"/>
                    </a:cubicBezTo>
                    <a:cubicBezTo>
                      <a:pt x="185738" y="142726"/>
                      <a:pt x="193750" y="142136"/>
                      <a:pt x="200025" y="145901"/>
                    </a:cubicBezTo>
                    <a:cubicBezTo>
                      <a:pt x="202831" y="147585"/>
                      <a:pt x="193635" y="147342"/>
                      <a:pt x="190500" y="148282"/>
                    </a:cubicBezTo>
                    <a:cubicBezTo>
                      <a:pt x="175564" y="152762"/>
                      <a:pt x="179482" y="152684"/>
                      <a:pt x="166688" y="155426"/>
                    </a:cubicBezTo>
                    <a:cubicBezTo>
                      <a:pt x="135431" y="162124"/>
                      <a:pt x="146159" y="159953"/>
                      <a:pt x="109538" y="162569"/>
                    </a:cubicBezTo>
                    <a:cubicBezTo>
                      <a:pt x="108744" y="182413"/>
                      <a:pt x="109070" y="202333"/>
                      <a:pt x="107157" y="222101"/>
                    </a:cubicBezTo>
                    <a:cubicBezTo>
                      <a:pt x="106673" y="227098"/>
                      <a:pt x="103982" y="231626"/>
                      <a:pt x="102394" y="236388"/>
                    </a:cubicBezTo>
                    <a:cubicBezTo>
                      <a:pt x="101600" y="238769"/>
                      <a:pt x="103382" y="231332"/>
                      <a:pt x="104775" y="229244"/>
                    </a:cubicBezTo>
                    <a:cubicBezTo>
                      <a:pt x="106363" y="226863"/>
                      <a:pt x="107303" y="223889"/>
                      <a:pt x="109538" y="222101"/>
                    </a:cubicBezTo>
                    <a:cubicBezTo>
                      <a:pt x="111498" y="220533"/>
                      <a:pt x="114488" y="220938"/>
                      <a:pt x="116682" y="219719"/>
                    </a:cubicBezTo>
                    <a:cubicBezTo>
                      <a:pt x="141241" y="206074"/>
                      <a:pt x="121950" y="213200"/>
                      <a:pt x="138113" y="207813"/>
                    </a:cubicBezTo>
                    <a:cubicBezTo>
                      <a:pt x="135732" y="209401"/>
                      <a:pt x="133454" y="211156"/>
                      <a:pt x="130969" y="212576"/>
                    </a:cubicBezTo>
                    <a:cubicBezTo>
                      <a:pt x="121465" y="218007"/>
                      <a:pt x="119063" y="217338"/>
                      <a:pt x="109538" y="224482"/>
                    </a:cubicBezTo>
                    <a:cubicBezTo>
                      <a:pt x="106844" y="226503"/>
                      <a:pt x="104775" y="229245"/>
                      <a:pt x="102394" y="231626"/>
                    </a:cubicBezTo>
                    <a:lnTo>
                      <a:pt x="95250" y="210194"/>
                    </a:lnTo>
                    <a:lnTo>
                      <a:pt x="92869" y="203051"/>
                    </a:lnTo>
                    <a:cubicBezTo>
                      <a:pt x="90372" y="195561"/>
                      <a:pt x="90989" y="193860"/>
                      <a:pt x="83344" y="188763"/>
                    </a:cubicBezTo>
                    <a:cubicBezTo>
                      <a:pt x="81255" y="187371"/>
                      <a:pt x="78581" y="187176"/>
                      <a:pt x="76200" y="186382"/>
                    </a:cubicBezTo>
                    <a:cubicBezTo>
                      <a:pt x="67469" y="187176"/>
                      <a:pt x="58667" y="187396"/>
                      <a:pt x="50007" y="188763"/>
                    </a:cubicBezTo>
                    <a:cubicBezTo>
                      <a:pt x="43542" y="189784"/>
                      <a:pt x="30957" y="193526"/>
                      <a:pt x="30957" y="193526"/>
                    </a:cubicBezTo>
                    <a:cubicBezTo>
                      <a:pt x="29369" y="195907"/>
                      <a:pt x="27474" y="198109"/>
                      <a:pt x="26194" y="200669"/>
                    </a:cubicBezTo>
                    <a:cubicBezTo>
                      <a:pt x="25071" y="202914"/>
                      <a:pt x="25588" y="206038"/>
                      <a:pt x="23813" y="207813"/>
                    </a:cubicBezTo>
                    <a:cubicBezTo>
                      <a:pt x="19926" y="211700"/>
                      <a:pt x="4427" y="210194"/>
                      <a:pt x="2382" y="210194"/>
                    </a:cubicBezTo>
                  </a:path>
                </a:pathLst>
              </a:custGeom>
              <a:noFill/>
              <a:ln w="635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8" name="Group 287"/>
          <p:cNvGrpSpPr/>
          <p:nvPr/>
        </p:nvGrpSpPr>
        <p:grpSpPr>
          <a:xfrm>
            <a:off x="1890497" y="1308557"/>
            <a:ext cx="410538" cy="600869"/>
            <a:chOff x="-571500" y="673100"/>
            <a:chExt cx="308915" cy="5013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9" name="Freeform 288"/>
            <p:cNvSpPr/>
            <p:nvPr/>
          </p:nvSpPr>
          <p:spPr>
            <a:xfrm>
              <a:off x="-508799" y="913868"/>
              <a:ext cx="179384" cy="260579"/>
            </a:xfrm>
            <a:custGeom>
              <a:avLst/>
              <a:gdLst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57150 w 177800"/>
                <a:gd name="connsiteY14" fmla="*/ 285750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82105 w 177800"/>
                <a:gd name="connsiteY14" fmla="*/ 264447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8292"/>
                <a:gd name="connsiteX1" fmla="*/ 44450 w 177800"/>
                <a:gd name="connsiteY1" fmla="*/ 209550 h 288292"/>
                <a:gd name="connsiteX2" fmla="*/ 63500 w 177800"/>
                <a:gd name="connsiteY2" fmla="*/ 120650 h 288292"/>
                <a:gd name="connsiteX3" fmla="*/ 76200 w 177800"/>
                <a:gd name="connsiteY3" fmla="*/ 0 h 288292"/>
                <a:gd name="connsiteX4" fmla="*/ 76200 w 177800"/>
                <a:gd name="connsiteY4" fmla="*/ 0 h 288292"/>
                <a:gd name="connsiteX5" fmla="*/ 146050 w 177800"/>
                <a:gd name="connsiteY5" fmla="*/ 12700 h 288292"/>
                <a:gd name="connsiteX6" fmla="*/ 152400 w 177800"/>
                <a:gd name="connsiteY6" fmla="*/ 95250 h 288292"/>
                <a:gd name="connsiteX7" fmla="*/ 165100 w 177800"/>
                <a:gd name="connsiteY7" fmla="*/ 152400 h 288292"/>
                <a:gd name="connsiteX8" fmla="*/ 152400 w 177800"/>
                <a:gd name="connsiteY8" fmla="*/ 228600 h 288292"/>
                <a:gd name="connsiteX9" fmla="*/ 177800 w 177800"/>
                <a:gd name="connsiteY9" fmla="*/ 260350 h 288292"/>
                <a:gd name="connsiteX10" fmla="*/ 177800 w 177800"/>
                <a:gd name="connsiteY10" fmla="*/ 273050 h 288292"/>
                <a:gd name="connsiteX11" fmla="*/ 120650 w 177800"/>
                <a:gd name="connsiteY11" fmla="*/ 260350 h 288292"/>
                <a:gd name="connsiteX12" fmla="*/ 120650 w 177800"/>
                <a:gd name="connsiteY12" fmla="*/ 285750 h 288292"/>
                <a:gd name="connsiteX13" fmla="*/ 70741 w 177800"/>
                <a:gd name="connsiteY13" fmla="*/ 287880 h 288292"/>
                <a:gd name="connsiteX14" fmla="*/ 82105 w 177800"/>
                <a:gd name="connsiteY14" fmla="*/ 264447 h 288292"/>
                <a:gd name="connsiteX15" fmla="*/ 69850 w 177800"/>
                <a:gd name="connsiteY15" fmla="*/ 228600 h 288292"/>
                <a:gd name="connsiteX16" fmla="*/ 0 w 177800"/>
                <a:gd name="connsiteY16" fmla="*/ 266700 h 288292"/>
                <a:gd name="connsiteX0" fmla="*/ 0 w 177800"/>
                <a:gd name="connsiteY0" fmla="*/ 266700 h 294117"/>
                <a:gd name="connsiteX1" fmla="*/ 44450 w 177800"/>
                <a:gd name="connsiteY1" fmla="*/ 209550 h 294117"/>
                <a:gd name="connsiteX2" fmla="*/ 63500 w 177800"/>
                <a:gd name="connsiteY2" fmla="*/ 120650 h 294117"/>
                <a:gd name="connsiteX3" fmla="*/ 76200 w 177800"/>
                <a:gd name="connsiteY3" fmla="*/ 0 h 294117"/>
                <a:gd name="connsiteX4" fmla="*/ 76200 w 177800"/>
                <a:gd name="connsiteY4" fmla="*/ 0 h 294117"/>
                <a:gd name="connsiteX5" fmla="*/ 146050 w 177800"/>
                <a:gd name="connsiteY5" fmla="*/ 12700 h 294117"/>
                <a:gd name="connsiteX6" fmla="*/ 152400 w 177800"/>
                <a:gd name="connsiteY6" fmla="*/ 95250 h 294117"/>
                <a:gd name="connsiteX7" fmla="*/ 165100 w 177800"/>
                <a:gd name="connsiteY7" fmla="*/ 152400 h 294117"/>
                <a:gd name="connsiteX8" fmla="*/ 152400 w 177800"/>
                <a:gd name="connsiteY8" fmla="*/ 228600 h 294117"/>
                <a:gd name="connsiteX9" fmla="*/ 177800 w 177800"/>
                <a:gd name="connsiteY9" fmla="*/ 260350 h 294117"/>
                <a:gd name="connsiteX10" fmla="*/ 177800 w 177800"/>
                <a:gd name="connsiteY10" fmla="*/ 273050 h 294117"/>
                <a:gd name="connsiteX11" fmla="*/ 120650 w 177800"/>
                <a:gd name="connsiteY11" fmla="*/ 260350 h 294117"/>
                <a:gd name="connsiteX12" fmla="*/ 167440 w 177800"/>
                <a:gd name="connsiteY12" fmla="*/ 292142 h 294117"/>
                <a:gd name="connsiteX13" fmla="*/ 70741 w 177800"/>
                <a:gd name="connsiteY13" fmla="*/ 287880 h 294117"/>
                <a:gd name="connsiteX14" fmla="*/ 82105 w 177800"/>
                <a:gd name="connsiteY14" fmla="*/ 264447 h 294117"/>
                <a:gd name="connsiteX15" fmla="*/ 69850 w 177800"/>
                <a:gd name="connsiteY15" fmla="*/ 228600 h 294117"/>
                <a:gd name="connsiteX16" fmla="*/ 0 w 177800"/>
                <a:gd name="connsiteY16" fmla="*/ 266700 h 29411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82105 w 177800"/>
                <a:gd name="connsiteY15" fmla="*/ 264447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66508 w 177800"/>
                <a:gd name="connsiteY15" fmla="*/ 253795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233947"/>
                <a:gd name="connsiteY0" fmla="*/ 266700 h 292177"/>
                <a:gd name="connsiteX1" fmla="*/ 44450 w 233947"/>
                <a:gd name="connsiteY1" fmla="*/ 209550 h 292177"/>
                <a:gd name="connsiteX2" fmla="*/ 63500 w 233947"/>
                <a:gd name="connsiteY2" fmla="*/ 120650 h 292177"/>
                <a:gd name="connsiteX3" fmla="*/ 76200 w 233947"/>
                <a:gd name="connsiteY3" fmla="*/ 0 h 292177"/>
                <a:gd name="connsiteX4" fmla="*/ 76200 w 233947"/>
                <a:gd name="connsiteY4" fmla="*/ 0 h 292177"/>
                <a:gd name="connsiteX5" fmla="*/ 146050 w 233947"/>
                <a:gd name="connsiteY5" fmla="*/ 12700 h 292177"/>
                <a:gd name="connsiteX6" fmla="*/ 152400 w 233947"/>
                <a:gd name="connsiteY6" fmla="*/ 95250 h 292177"/>
                <a:gd name="connsiteX7" fmla="*/ 165100 w 233947"/>
                <a:gd name="connsiteY7" fmla="*/ 152400 h 292177"/>
                <a:gd name="connsiteX8" fmla="*/ 152400 w 233947"/>
                <a:gd name="connsiteY8" fmla="*/ 228600 h 292177"/>
                <a:gd name="connsiteX9" fmla="*/ 233947 w 233947"/>
                <a:gd name="connsiteY9" fmla="*/ 273131 h 292177"/>
                <a:gd name="connsiteX10" fmla="*/ 177800 w 233947"/>
                <a:gd name="connsiteY10" fmla="*/ 273050 h 292177"/>
                <a:gd name="connsiteX11" fmla="*/ 120650 w 233947"/>
                <a:gd name="connsiteY11" fmla="*/ 260350 h 292177"/>
                <a:gd name="connsiteX12" fmla="*/ 167440 w 233947"/>
                <a:gd name="connsiteY12" fmla="*/ 292142 h 292177"/>
                <a:gd name="connsiteX13" fmla="*/ 106057 w 233947"/>
                <a:gd name="connsiteY13" fmla="*/ 266998 h 292177"/>
                <a:gd name="connsiteX14" fmla="*/ 70741 w 233947"/>
                <a:gd name="connsiteY14" fmla="*/ 287880 h 292177"/>
                <a:gd name="connsiteX15" fmla="*/ 66508 w 233947"/>
                <a:gd name="connsiteY15" fmla="*/ 253795 h 292177"/>
                <a:gd name="connsiteX16" fmla="*/ 69850 w 233947"/>
                <a:gd name="connsiteY16" fmla="*/ 228600 h 292177"/>
                <a:gd name="connsiteX17" fmla="*/ 0 w 233947"/>
                <a:gd name="connsiteY17" fmla="*/ 266700 h 292177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73050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33908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46385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69850 w 233947"/>
                <a:gd name="connsiteY17" fmla="*/ 228600 h 288023"/>
                <a:gd name="connsiteX18" fmla="*/ 0 w 233947"/>
                <a:gd name="connsiteY18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57373 w 233947"/>
                <a:gd name="connsiteY17" fmla="*/ 243511 h 288023"/>
                <a:gd name="connsiteX18" fmla="*/ 0 w 233947"/>
                <a:gd name="connsiteY18" fmla="*/ 266700 h 288023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20650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33127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96433"/>
                <a:gd name="connsiteX1" fmla="*/ 44450 w 233947"/>
                <a:gd name="connsiteY1" fmla="*/ 209550 h 296433"/>
                <a:gd name="connsiteX2" fmla="*/ 68625 w 233947"/>
                <a:gd name="connsiteY2" fmla="*/ 166875 h 296433"/>
                <a:gd name="connsiteX3" fmla="*/ 63500 w 233947"/>
                <a:gd name="connsiteY3" fmla="*/ 120650 h 296433"/>
                <a:gd name="connsiteX4" fmla="*/ 76200 w 233947"/>
                <a:gd name="connsiteY4" fmla="*/ 0 h 296433"/>
                <a:gd name="connsiteX5" fmla="*/ 76200 w 233947"/>
                <a:gd name="connsiteY5" fmla="*/ 0 h 296433"/>
                <a:gd name="connsiteX6" fmla="*/ 146050 w 233947"/>
                <a:gd name="connsiteY6" fmla="*/ 12700 h 296433"/>
                <a:gd name="connsiteX7" fmla="*/ 152400 w 233947"/>
                <a:gd name="connsiteY7" fmla="*/ 95250 h 296433"/>
                <a:gd name="connsiteX8" fmla="*/ 146385 w 233947"/>
                <a:gd name="connsiteY8" fmla="*/ 150270 h 296433"/>
                <a:gd name="connsiteX9" fmla="*/ 152400 w 233947"/>
                <a:gd name="connsiteY9" fmla="*/ 228600 h 296433"/>
                <a:gd name="connsiteX10" fmla="*/ 233947 w 233947"/>
                <a:gd name="connsiteY10" fmla="*/ 273131 h 296433"/>
                <a:gd name="connsiteX11" fmla="*/ 177800 w 233947"/>
                <a:gd name="connsiteY11" fmla="*/ 253877 h 296433"/>
                <a:gd name="connsiteX12" fmla="*/ 133127 w 233947"/>
                <a:gd name="connsiteY12" fmla="*/ 260350 h 296433"/>
                <a:gd name="connsiteX13" fmla="*/ 145604 w 233947"/>
                <a:gd name="connsiteY13" fmla="*/ 296403 h 296433"/>
                <a:gd name="connsiteX14" fmla="*/ 106057 w 233947"/>
                <a:gd name="connsiteY14" fmla="*/ 266998 h 296433"/>
                <a:gd name="connsiteX15" fmla="*/ 42668 w 233947"/>
                <a:gd name="connsiteY15" fmla="*/ 285750 h 296433"/>
                <a:gd name="connsiteX16" fmla="*/ 66508 w 233947"/>
                <a:gd name="connsiteY16" fmla="*/ 253795 h 296433"/>
                <a:gd name="connsiteX17" fmla="*/ 57373 w 233947"/>
                <a:gd name="connsiteY17" fmla="*/ 243511 h 296433"/>
                <a:gd name="connsiteX18" fmla="*/ 0 w 233947"/>
                <a:gd name="connsiteY18" fmla="*/ 266700 h 296433"/>
                <a:gd name="connsiteX0" fmla="*/ 0 w 233947"/>
                <a:gd name="connsiteY0" fmla="*/ 266700 h 296454"/>
                <a:gd name="connsiteX1" fmla="*/ 44450 w 233947"/>
                <a:gd name="connsiteY1" fmla="*/ 209550 h 296454"/>
                <a:gd name="connsiteX2" fmla="*/ 68625 w 233947"/>
                <a:gd name="connsiteY2" fmla="*/ 166875 h 296454"/>
                <a:gd name="connsiteX3" fmla="*/ 63500 w 233947"/>
                <a:gd name="connsiteY3" fmla="*/ 120650 h 296454"/>
                <a:gd name="connsiteX4" fmla="*/ 76200 w 233947"/>
                <a:gd name="connsiteY4" fmla="*/ 0 h 296454"/>
                <a:gd name="connsiteX5" fmla="*/ 76200 w 233947"/>
                <a:gd name="connsiteY5" fmla="*/ 0 h 296454"/>
                <a:gd name="connsiteX6" fmla="*/ 146050 w 233947"/>
                <a:gd name="connsiteY6" fmla="*/ 12700 h 296454"/>
                <a:gd name="connsiteX7" fmla="*/ 152400 w 233947"/>
                <a:gd name="connsiteY7" fmla="*/ 95250 h 296454"/>
                <a:gd name="connsiteX8" fmla="*/ 146385 w 233947"/>
                <a:gd name="connsiteY8" fmla="*/ 150270 h 296454"/>
                <a:gd name="connsiteX9" fmla="*/ 152400 w 233947"/>
                <a:gd name="connsiteY9" fmla="*/ 228600 h 296454"/>
                <a:gd name="connsiteX10" fmla="*/ 233947 w 233947"/>
                <a:gd name="connsiteY10" fmla="*/ 273131 h 296454"/>
                <a:gd name="connsiteX11" fmla="*/ 177800 w 233947"/>
                <a:gd name="connsiteY11" fmla="*/ 253877 h 296454"/>
                <a:gd name="connsiteX12" fmla="*/ 145604 w 233947"/>
                <a:gd name="connsiteY12" fmla="*/ 258219 h 296454"/>
                <a:gd name="connsiteX13" fmla="*/ 145604 w 233947"/>
                <a:gd name="connsiteY13" fmla="*/ 296403 h 296454"/>
                <a:gd name="connsiteX14" fmla="*/ 106057 w 233947"/>
                <a:gd name="connsiteY14" fmla="*/ 266998 h 296454"/>
                <a:gd name="connsiteX15" fmla="*/ 42668 w 233947"/>
                <a:gd name="connsiteY15" fmla="*/ 285750 h 296454"/>
                <a:gd name="connsiteX16" fmla="*/ 66508 w 233947"/>
                <a:gd name="connsiteY16" fmla="*/ 253795 h 296454"/>
                <a:gd name="connsiteX17" fmla="*/ 57373 w 233947"/>
                <a:gd name="connsiteY17" fmla="*/ 243511 h 296454"/>
                <a:gd name="connsiteX18" fmla="*/ 0 w 233947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85335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97812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5782" h="296454">
                  <a:moveTo>
                    <a:pt x="0" y="266700"/>
                  </a:moveTo>
                  <a:lnTo>
                    <a:pt x="66285" y="209550"/>
                  </a:lnTo>
                  <a:cubicBezTo>
                    <a:pt x="70184" y="194615"/>
                    <a:pt x="86561" y="181810"/>
                    <a:pt x="90460" y="166875"/>
                  </a:cubicBezTo>
                  <a:lnTo>
                    <a:pt x="97812" y="120650"/>
                  </a:lnTo>
                  <a:cubicBezTo>
                    <a:pt x="97886" y="80433"/>
                    <a:pt x="97998" y="20108"/>
                    <a:pt x="98035" y="0"/>
                  </a:cubicBezTo>
                  <a:lnTo>
                    <a:pt x="98035" y="0"/>
                  </a:lnTo>
                  <a:lnTo>
                    <a:pt x="167885" y="12700"/>
                  </a:lnTo>
                  <a:lnTo>
                    <a:pt x="174235" y="95250"/>
                  </a:lnTo>
                  <a:lnTo>
                    <a:pt x="168220" y="150270"/>
                  </a:lnTo>
                  <a:lnTo>
                    <a:pt x="174235" y="228600"/>
                  </a:lnTo>
                  <a:lnTo>
                    <a:pt x="255782" y="273131"/>
                  </a:lnTo>
                  <a:lnTo>
                    <a:pt x="199635" y="253877"/>
                  </a:lnTo>
                  <a:lnTo>
                    <a:pt x="167439" y="258219"/>
                  </a:lnTo>
                  <a:cubicBezTo>
                    <a:pt x="167439" y="266686"/>
                    <a:pt x="174030" y="294940"/>
                    <a:pt x="167439" y="296403"/>
                  </a:cubicBezTo>
                  <a:cubicBezTo>
                    <a:pt x="160848" y="297866"/>
                    <a:pt x="144008" y="267708"/>
                    <a:pt x="127892" y="266998"/>
                  </a:cubicBezTo>
                  <a:cubicBezTo>
                    <a:pt x="111776" y="266288"/>
                    <a:pt x="71094" y="287950"/>
                    <a:pt x="64503" y="285750"/>
                  </a:cubicBezTo>
                  <a:cubicBezTo>
                    <a:pt x="57912" y="283550"/>
                    <a:pt x="84555" y="261606"/>
                    <a:pt x="88343" y="253795"/>
                  </a:cubicBezTo>
                  <a:lnTo>
                    <a:pt x="79208" y="243511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rgbClr val="A45D28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0" name="Group 289"/>
            <p:cNvGrpSpPr/>
            <p:nvPr/>
          </p:nvGrpSpPr>
          <p:grpSpPr>
            <a:xfrm>
              <a:off x="-571500" y="673100"/>
              <a:ext cx="308915" cy="333362"/>
              <a:chOff x="-571500" y="587223"/>
              <a:chExt cx="404812" cy="419239"/>
            </a:xfrm>
          </p:grpSpPr>
          <p:sp>
            <p:nvSpPr>
              <p:cNvPr id="291" name="Cloud 290"/>
              <p:cNvSpPr/>
              <p:nvPr/>
            </p:nvSpPr>
            <p:spPr>
              <a:xfrm>
                <a:off x="-571500" y="587223"/>
                <a:ext cx="404812" cy="419239"/>
              </a:xfrm>
              <a:prstGeom prst="cloud">
                <a:avLst/>
              </a:prstGeom>
              <a:solidFill>
                <a:srgbClr val="00CC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Freeform 291"/>
              <p:cNvSpPr/>
              <p:nvPr/>
            </p:nvSpPr>
            <p:spPr>
              <a:xfrm>
                <a:off x="-481013" y="673100"/>
                <a:ext cx="218428" cy="232239"/>
              </a:xfrm>
              <a:custGeom>
                <a:avLst/>
                <a:gdLst>
                  <a:gd name="connsiteX0" fmla="*/ 111919 w 202926"/>
                  <a:gd name="connsiteY0" fmla="*/ 203051 h 236852"/>
                  <a:gd name="connsiteX1" fmla="*/ 100013 w 202926"/>
                  <a:gd name="connsiteY1" fmla="*/ 195907 h 236852"/>
                  <a:gd name="connsiteX2" fmla="*/ 95250 w 202926"/>
                  <a:gd name="connsiteY2" fmla="*/ 184001 h 236852"/>
                  <a:gd name="connsiteX3" fmla="*/ 80963 w 202926"/>
                  <a:gd name="connsiteY3" fmla="*/ 167332 h 236852"/>
                  <a:gd name="connsiteX4" fmla="*/ 71438 w 202926"/>
                  <a:gd name="connsiteY4" fmla="*/ 162569 h 236852"/>
                  <a:gd name="connsiteX5" fmla="*/ 64294 w 202926"/>
                  <a:gd name="connsiteY5" fmla="*/ 155426 h 236852"/>
                  <a:gd name="connsiteX6" fmla="*/ 50007 w 202926"/>
                  <a:gd name="connsiteY6" fmla="*/ 145901 h 236852"/>
                  <a:gd name="connsiteX7" fmla="*/ 35719 w 202926"/>
                  <a:gd name="connsiteY7" fmla="*/ 122088 h 236852"/>
                  <a:gd name="connsiteX8" fmla="*/ 21432 w 202926"/>
                  <a:gd name="connsiteY8" fmla="*/ 107801 h 236852"/>
                  <a:gd name="connsiteX9" fmla="*/ 7144 w 202926"/>
                  <a:gd name="connsiteY9" fmla="*/ 98276 h 236852"/>
                  <a:gd name="connsiteX10" fmla="*/ 0 w 202926"/>
                  <a:gd name="connsiteY10" fmla="*/ 93513 h 236852"/>
                  <a:gd name="connsiteX11" fmla="*/ 7144 w 202926"/>
                  <a:gd name="connsiteY11" fmla="*/ 95894 h 236852"/>
                  <a:gd name="connsiteX12" fmla="*/ 19050 w 202926"/>
                  <a:gd name="connsiteY12" fmla="*/ 105419 h 236852"/>
                  <a:gd name="connsiteX13" fmla="*/ 33338 w 202926"/>
                  <a:gd name="connsiteY13" fmla="*/ 114944 h 236852"/>
                  <a:gd name="connsiteX14" fmla="*/ 47625 w 202926"/>
                  <a:gd name="connsiteY14" fmla="*/ 133994 h 236852"/>
                  <a:gd name="connsiteX15" fmla="*/ 52388 w 202926"/>
                  <a:gd name="connsiteY15" fmla="*/ 126851 h 236852"/>
                  <a:gd name="connsiteX16" fmla="*/ 47625 w 202926"/>
                  <a:gd name="connsiteY16" fmla="*/ 50651 h 236852"/>
                  <a:gd name="connsiteX17" fmla="*/ 50007 w 202926"/>
                  <a:gd name="connsiteY17" fmla="*/ 72082 h 236852"/>
                  <a:gd name="connsiteX18" fmla="*/ 54769 w 202926"/>
                  <a:gd name="connsiteY18" fmla="*/ 91132 h 236852"/>
                  <a:gd name="connsiteX19" fmla="*/ 52388 w 202926"/>
                  <a:gd name="connsiteY19" fmla="*/ 107801 h 236852"/>
                  <a:gd name="connsiteX20" fmla="*/ 47625 w 202926"/>
                  <a:gd name="connsiteY20" fmla="*/ 114944 h 236852"/>
                  <a:gd name="connsiteX21" fmla="*/ 54769 w 202926"/>
                  <a:gd name="connsiteY21" fmla="*/ 153044 h 236852"/>
                  <a:gd name="connsiteX22" fmla="*/ 61913 w 202926"/>
                  <a:gd name="connsiteY22" fmla="*/ 155426 h 236852"/>
                  <a:gd name="connsiteX23" fmla="*/ 69057 w 202926"/>
                  <a:gd name="connsiteY23" fmla="*/ 160188 h 236852"/>
                  <a:gd name="connsiteX24" fmla="*/ 73819 w 202926"/>
                  <a:gd name="connsiteY24" fmla="*/ 167332 h 236852"/>
                  <a:gd name="connsiteX25" fmla="*/ 80963 w 202926"/>
                  <a:gd name="connsiteY25" fmla="*/ 172094 h 236852"/>
                  <a:gd name="connsiteX26" fmla="*/ 90488 w 202926"/>
                  <a:gd name="connsiteY26" fmla="*/ 186382 h 236852"/>
                  <a:gd name="connsiteX27" fmla="*/ 95250 w 202926"/>
                  <a:gd name="connsiteY27" fmla="*/ 195907 h 236852"/>
                  <a:gd name="connsiteX28" fmla="*/ 100013 w 202926"/>
                  <a:gd name="connsiteY28" fmla="*/ 210194 h 236852"/>
                  <a:gd name="connsiteX29" fmla="*/ 109538 w 202926"/>
                  <a:gd name="connsiteY29" fmla="*/ 174476 h 236852"/>
                  <a:gd name="connsiteX30" fmla="*/ 111919 w 202926"/>
                  <a:gd name="connsiteY30" fmla="*/ 157807 h 236852"/>
                  <a:gd name="connsiteX31" fmla="*/ 114300 w 202926"/>
                  <a:gd name="connsiteY31" fmla="*/ 148282 h 236852"/>
                  <a:gd name="connsiteX32" fmla="*/ 119063 w 202926"/>
                  <a:gd name="connsiteY32" fmla="*/ 133994 h 236852"/>
                  <a:gd name="connsiteX33" fmla="*/ 123825 w 202926"/>
                  <a:gd name="connsiteY33" fmla="*/ 107801 h 236852"/>
                  <a:gd name="connsiteX34" fmla="*/ 130969 w 202926"/>
                  <a:gd name="connsiteY34" fmla="*/ 98276 h 236852"/>
                  <a:gd name="connsiteX35" fmla="*/ 133350 w 202926"/>
                  <a:gd name="connsiteY35" fmla="*/ 88751 h 236852"/>
                  <a:gd name="connsiteX36" fmla="*/ 142875 w 202926"/>
                  <a:gd name="connsiteY36" fmla="*/ 72082 h 236852"/>
                  <a:gd name="connsiteX37" fmla="*/ 147638 w 202926"/>
                  <a:gd name="connsiteY37" fmla="*/ 45888 h 236852"/>
                  <a:gd name="connsiteX38" fmla="*/ 154782 w 202926"/>
                  <a:gd name="connsiteY38" fmla="*/ 38744 h 236852"/>
                  <a:gd name="connsiteX39" fmla="*/ 157163 w 202926"/>
                  <a:gd name="connsiteY39" fmla="*/ 10169 h 236852"/>
                  <a:gd name="connsiteX40" fmla="*/ 161925 w 202926"/>
                  <a:gd name="connsiteY40" fmla="*/ 644 h 236852"/>
                  <a:gd name="connsiteX41" fmla="*/ 157163 w 202926"/>
                  <a:gd name="connsiteY41" fmla="*/ 7788 h 236852"/>
                  <a:gd name="connsiteX42" fmla="*/ 154782 w 202926"/>
                  <a:gd name="connsiteY42" fmla="*/ 14932 h 236852"/>
                  <a:gd name="connsiteX43" fmla="*/ 150019 w 202926"/>
                  <a:gd name="connsiteY43" fmla="*/ 69701 h 236852"/>
                  <a:gd name="connsiteX44" fmla="*/ 147638 w 202926"/>
                  <a:gd name="connsiteY44" fmla="*/ 76844 h 236852"/>
                  <a:gd name="connsiteX45" fmla="*/ 140494 w 202926"/>
                  <a:gd name="connsiteY45" fmla="*/ 83988 h 236852"/>
                  <a:gd name="connsiteX46" fmla="*/ 138113 w 202926"/>
                  <a:gd name="connsiteY46" fmla="*/ 93513 h 236852"/>
                  <a:gd name="connsiteX47" fmla="*/ 133350 w 202926"/>
                  <a:gd name="connsiteY47" fmla="*/ 100657 h 236852"/>
                  <a:gd name="connsiteX48" fmla="*/ 140494 w 202926"/>
                  <a:gd name="connsiteY48" fmla="*/ 95894 h 236852"/>
                  <a:gd name="connsiteX49" fmla="*/ 154782 w 202926"/>
                  <a:gd name="connsiteY49" fmla="*/ 83988 h 236852"/>
                  <a:gd name="connsiteX50" fmla="*/ 169069 w 202926"/>
                  <a:gd name="connsiteY50" fmla="*/ 79226 h 236852"/>
                  <a:gd name="connsiteX51" fmla="*/ 188119 w 202926"/>
                  <a:gd name="connsiteY51" fmla="*/ 74463 h 236852"/>
                  <a:gd name="connsiteX52" fmla="*/ 202407 w 202926"/>
                  <a:gd name="connsiteY52" fmla="*/ 72082 h 236852"/>
                  <a:gd name="connsiteX53" fmla="*/ 195263 w 202926"/>
                  <a:gd name="connsiteY53" fmla="*/ 74463 h 236852"/>
                  <a:gd name="connsiteX54" fmla="*/ 188119 w 202926"/>
                  <a:gd name="connsiteY54" fmla="*/ 79226 h 236852"/>
                  <a:gd name="connsiteX55" fmla="*/ 180975 w 202926"/>
                  <a:gd name="connsiteY55" fmla="*/ 81607 h 236852"/>
                  <a:gd name="connsiteX56" fmla="*/ 185738 w 202926"/>
                  <a:gd name="connsiteY56" fmla="*/ 67319 h 236852"/>
                  <a:gd name="connsiteX57" fmla="*/ 188119 w 202926"/>
                  <a:gd name="connsiteY57" fmla="*/ 60176 h 236852"/>
                  <a:gd name="connsiteX58" fmla="*/ 180975 w 202926"/>
                  <a:gd name="connsiteY58" fmla="*/ 67319 h 236852"/>
                  <a:gd name="connsiteX59" fmla="*/ 176213 w 202926"/>
                  <a:gd name="connsiteY59" fmla="*/ 74463 h 236852"/>
                  <a:gd name="connsiteX60" fmla="*/ 154782 w 202926"/>
                  <a:gd name="connsiteY60" fmla="*/ 86369 h 236852"/>
                  <a:gd name="connsiteX61" fmla="*/ 145257 w 202926"/>
                  <a:gd name="connsiteY61" fmla="*/ 88751 h 236852"/>
                  <a:gd name="connsiteX62" fmla="*/ 135732 w 202926"/>
                  <a:gd name="connsiteY62" fmla="*/ 95894 h 236852"/>
                  <a:gd name="connsiteX63" fmla="*/ 126207 w 202926"/>
                  <a:gd name="connsiteY63" fmla="*/ 98276 h 236852"/>
                  <a:gd name="connsiteX64" fmla="*/ 121444 w 202926"/>
                  <a:gd name="connsiteY64" fmla="*/ 105419 h 236852"/>
                  <a:gd name="connsiteX65" fmla="*/ 119063 w 202926"/>
                  <a:gd name="connsiteY65" fmla="*/ 129232 h 236852"/>
                  <a:gd name="connsiteX66" fmla="*/ 116682 w 202926"/>
                  <a:gd name="connsiteY66" fmla="*/ 143519 h 236852"/>
                  <a:gd name="connsiteX67" fmla="*/ 121444 w 202926"/>
                  <a:gd name="connsiteY67" fmla="*/ 153044 h 236852"/>
                  <a:gd name="connsiteX68" fmla="*/ 145257 w 202926"/>
                  <a:gd name="connsiteY68" fmla="*/ 148282 h 236852"/>
                  <a:gd name="connsiteX69" fmla="*/ 178594 w 202926"/>
                  <a:gd name="connsiteY69" fmla="*/ 141138 h 236852"/>
                  <a:gd name="connsiteX70" fmla="*/ 200025 w 202926"/>
                  <a:gd name="connsiteY70" fmla="*/ 145901 h 236852"/>
                  <a:gd name="connsiteX71" fmla="*/ 190500 w 202926"/>
                  <a:gd name="connsiteY71" fmla="*/ 148282 h 236852"/>
                  <a:gd name="connsiteX72" fmla="*/ 166688 w 202926"/>
                  <a:gd name="connsiteY72" fmla="*/ 155426 h 236852"/>
                  <a:gd name="connsiteX73" fmla="*/ 109538 w 202926"/>
                  <a:gd name="connsiteY73" fmla="*/ 162569 h 236852"/>
                  <a:gd name="connsiteX74" fmla="*/ 107157 w 202926"/>
                  <a:gd name="connsiteY74" fmla="*/ 222101 h 236852"/>
                  <a:gd name="connsiteX75" fmla="*/ 102394 w 202926"/>
                  <a:gd name="connsiteY75" fmla="*/ 236388 h 236852"/>
                  <a:gd name="connsiteX76" fmla="*/ 104775 w 202926"/>
                  <a:gd name="connsiteY76" fmla="*/ 229244 h 236852"/>
                  <a:gd name="connsiteX77" fmla="*/ 109538 w 202926"/>
                  <a:gd name="connsiteY77" fmla="*/ 222101 h 236852"/>
                  <a:gd name="connsiteX78" fmla="*/ 116682 w 202926"/>
                  <a:gd name="connsiteY78" fmla="*/ 219719 h 236852"/>
                  <a:gd name="connsiteX79" fmla="*/ 138113 w 202926"/>
                  <a:gd name="connsiteY79" fmla="*/ 207813 h 236852"/>
                  <a:gd name="connsiteX80" fmla="*/ 130969 w 202926"/>
                  <a:gd name="connsiteY80" fmla="*/ 212576 h 236852"/>
                  <a:gd name="connsiteX81" fmla="*/ 109538 w 202926"/>
                  <a:gd name="connsiteY81" fmla="*/ 224482 h 236852"/>
                  <a:gd name="connsiteX82" fmla="*/ 102394 w 202926"/>
                  <a:gd name="connsiteY82" fmla="*/ 231626 h 236852"/>
                  <a:gd name="connsiteX83" fmla="*/ 95250 w 202926"/>
                  <a:gd name="connsiteY83" fmla="*/ 210194 h 236852"/>
                  <a:gd name="connsiteX84" fmla="*/ 92869 w 202926"/>
                  <a:gd name="connsiteY84" fmla="*/ 203051 h 236852"/>
                  <a:gd name="connsiteX85" fmla="*/ 83344 w 202926"/>
                  <a:gd name="connsiteY85" fmla="*/ 188763 h 236852"/>
                  <a:gd name="connsiteX86" fmla="*/ 76200 w 202926"/>
                  <a:gd name="connsiteY86" fmla="*/ 186382 h 236852"/>
                  <a:gd name="connsiteX87" fmla="*/ 50007 w 202926"/>
                  <a:gd name="connsiteY87" fmla="*/ 188763 h 236852"/>
                  <a:gd name="connsiteX88" fmla="*/ 30957 w 202926"/>
                  <a:gd name="connsiteY88" fmla="*/ 193526 h 236852"/>
                  <a:gd name="connsiteX89" fmla="*/ 26194 w 202926"/>
                  <a:gd name="connsiteY89" fmla="*/ 200669 h 236852"/>
                  <a:gd name="connsiteX90" fmla="*/ 23813 w 202926"/>
                  <a:gd name="connsiteY90" fmla="*/ 207813 h 236852"/>
                  <a:gd name="connsiteX91" fmla="*/ 2382 w 202926"/>
                  <a:gd name="connsiteY91" fmla="*/ 210194 h 236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02926" h="236852">
                    <a:moveTo>
                      <a:pt x="111919" y="203051"/>
                    </a:moveTo>
                    <a:cubicBezTo>
                      <a:pt x="107950" y="200670"/>
                      <a:pt x="103061" y="199390"/>
                      <a:pt x="100013" y="195907"/>
                    </a:cubicBezTo>
                    <a:cubicBezTo>
                      <a:pt x="97198" y="192690"/>
                      <a:pt x="97326" y="187738"/>
                      <a:pt x="95250" y="184001"/>
                    </a:cubicBezTo>
                    <a:cubicBezTo>
                      <a:pt x="93110" y="180148"/>
                      <a:pt x="84954" y="170182"/>
                      <a:pt x="80963" y="167332"/>
                    </a:cubicBezTo>
                    <a:cubicBezTo>
                      <a:pt x="78074" y="165269"/>
                      <a:pt x="74327" y="164632"/>
                      <a:pt x="71438" y="162569"/>
                    </a:cubicBezTo>
                    <a:cubicBezTo>
                      <a:pt x="68698" y="160612"/>
                      <a:pt x="66952" y="157493"/>
                      <a:pt x="64294" y="155426"/>
                    </a:cubicBezTo>
                    <a:cubicBezTo>
                      <a:pt x="59776" y="151912"/>
                      <a:pt x="50007" y="145901"/>
                      <a:pt x="50007" y="145901"/>
                    </a:cubicBezTo>
                    <a:cubicBezTo>
                      <a:pt x="46249" y="138386"/>
                      <a:pt x="41464" y="127833"/>
                      <a:pt x="35719" y="122088"/>
                    </a:cubicBezTo>
                    <a:lnTo>
                      <a:pt x="21432" y="107801"/>
                    </a:lnTo>
                    <a:cubicBezTo>
                      <a:pt x="12513" y="98882"/>
                      <a:pt x="17483" y="101722"/>
                      <a:pt x="7144" y="98276"/>
                    </a:cubicBezTo>
                    <a:cubicBezTo>
                      <a:pt x="4763" y="96688"/>
                      <a:pt x="0" y="96375"/>
                      <a:pt x="0" y="93513"/>
                    </a:cubicBezTo>
                    <a:cubicBezTo>
                      <a:pt x="0" y="91003"/>
                      <a:pt x="5184" y="94326"/>
                      <a:pt x="7144" y="95894"/>
                    </a:cubicBezTo>
                    <a:cubicBezTo>
                      <a:pt x="22532" y="108204"/>
                      <a:pt x="1095" y="99434"/>
                      <a:pt x="19050" y="105419"/>
                    </a:cubicBezTo>
                    <a:cubicBezTo>
                      <a:pt x="23813" y="108594"/>
                      <a:pt x="29904" y="110365"/>
                      <a:pt x="33338" y="114944"/>
                    </a:cubicBezTo>
                    <a:lnTo>
                      <a:pt x="47625" y="133994"/>
                    </a:lnTo>
                    <a:cubicBezTo>
                      <a:pt x="49213" y="131613"/>
                      <a:pt x="52299" y="129711"/>
                      <a:pt x="52388" y="126851"/>
                    </a:cubicBezTo>
                    <a:cubicBezTo>
                      <a:pt x="54222" y="68184"/>
                      <a:pt x="56825" y="78238"/>
                      <a:pt x="47625" y="50651"/>
                    </a:cubicBezTo>
                    <a:cubicBezTo>
                      <a:pt x="48419" y="57795"/>
                      <a:pt x="48758" y="65004"/>
                      <a:pt x="50007" y="72082"/>
                    </a:cubicBezTo>
                    <a:cubicBezTo>
                      <a:pt x="51145" y="78528"/>
                      <a:pt x="54769" y="91132"/>
                      <a:pt x="54769" y="91132"/>
                    </a:cubicBezTo>
                    <a:cubicBezTo>
                      <a:pt x="53975" y="96688"/>
                      <a:pt x="54001" y="102425"/>
                      <a:pt x="52388" y="107801"/>
                    </a:cubicBezTo>
                    <a:cubicBezTo>
                      <a:pt x="51566" y="110542"/>
                      <a:pt x="47815" y="112089"/>
                      <a:pt x="47625" y="114944"/>
                    </a:cubicBezTo>
                    <a:cubicBezTo>
                      <a:pt x="47306" y="119726"/>
                      <a:pt x="46845" y="145120"/>
                      <a:pt x="54769" y="153044"/>
                    </a:cubicBezTo>
                    <a:cubicBezTo>
                      <a:pt x="56544" y="154819"/>
                      <a:pt x="59668" y="154303"/>
                      <a:pt x="61913" y="155426"/>
                    </a:cubicBezTo>
                    <a:cubicBezTo>
                      <a:pt x="64473" y="156706"/>
                      <a:pt x="66676" y="158601"/>
                      <a:pt x="69057" y="160188"/>
                    </a:cubicBezTo>
                    <a:cubicBezTo>
                      <a:pt x="70644" y="162569"/>
                      <a:pt x="71795" y="165308"/>
                      <a:pt x="73819" y="167332"/>
                    </a:cubicBezTo>
                    <a:cubicBezTo>
                      <a:pt x="75843" y="169356"/>
                      <a:pt x="79078" y="169940"/>
                      <a:pt x="80963" y="172094"/>
                    </a:cubicBezTo>
                    <a:cubicBezTo>
                      <a:pt x="84732" y="176402"/>
                      <a:pt x="87928" y="181262"/>
                      <a:pt x="90488" y="186382"/>
                    </a:cubicBezTo>
                    <a:cubicBezTo>
                      <a:pt x="92075" y="189557"/>
                      <a:pt x="93932" y="192611"/>
                      <a:pt x="95250" y="195907"/>
                    </a:cubicBezTo>
                    <a:cubicBezTo>
                      <a:pt x="97114" y="200568"/>
                      <a:pt x="100013" y="210194"/>
                      <a:pt x="100013" y="210194"/>
                    </a:cubicBezTo>
                    <a:cubicBezTo>
                      <a:pt x="117925" y="204224"/>
                      <a:pt x="106097" y="210610"/>
                      <a:pt x="109538" y="174476"/>
                    </a:cubicBezTo>
                    <a:cubicBezTo>
                      <a:pt x="110070" y="168889"/>
                      <a:pt x="110915" y="163329"/>
                      <a:pt x="111919" y="157807"/>
                    </a:cubicBezTo>
                    <a:cubicBezTo>
                      <a:pt x="112504" y="154587"/>
                      <a:pt x="113360" y="151417"/>
                      <a:pt x="114300" y="148282"/>
                    </a:cubicBezTo>
                    <a:cubicBezTo>
                      <a:pt x="115743" y="143473"/>
                      <a:pt x="119063" y="133994"/>
                      <a:pt x="119063" y="133994"/>
                    </a:cubicBezTo>
                    <a:cubicBezTo>
                      <a:pt x="119509" y="130423"/>
                      <a:pt x="120301" y="113967"/>
                      <a:pt x="123825" y="107801"/>
                    </a:cubicBezTo>
                    <a:cubicBezTo>
                      <a:pt x="125794" y="104355"/>
                      <a:pt x="128588" y="101451"/>
                      <a:pt x="130969" y="98276"/>
                    </a:cubicBezTo>
                    <a:cubicBezTo>
                      <a:pt x="131763" y="95101"/>
                      <a:pt x="131886" y="91678"/>
                      <a:pt x="133350" y="88751"/>
                    </a:cubicBezTo>
                    <a:cubicBezTo>
                      <a:pt x="147765" y="59921"/>
                      <a:pt x="135593" y="93931"/>
                      <a:pt x="142875" y="72082"/>
                    </a:cubicBezTo>
                    <a:cubicBezTo>
                      <a:pt x="142975" y="71278"/>
                      <a:pt x="144251" y="50969"/>
                      <a:pt x="147638" y="45888"/>
                    </a:cubicBezTo>
                    <a:cubicBezTo>
                      <a:pt x="149506" y="43086"/>
                      <a:pt x="152401" y="41125"/>
                      <a:pt x="154782" y="38744"/>
                    </a:cubicBezTo>
                    <a:cubicBezTo>
                      <a:pt x="155576" y="29219"/>
                      <a:pt x="155402" y="19563"/>
                      <a:pt x="157163" y="10169"/>
                    </a:cubicBezTo>
                    <a:cubicBezTo>
                      <a:pt x="157817" y="6680"/>
                      <a:pt x="161925" y="4194"/>
                      <a:pt x="161925" y="644"/>
                    </a:cubicBezTo>
                    <a:cubicBezTo>
                      <a:pt x="161925" y="-2218"/>
                      <a:pt x="158443" y="5228"/>
                      <a:pt x="157163" y="7788"/>
                    </a:cubicBezTo>
                    <a:cubicBezTo>
                      <a:pt x="156041" y="10033"/>
                      <a:pt x="155576" y="12551"/>
                      <a:pt x="154782" y="14932"/>
                    </a:cubicBezTo>
                    <a:cubicBezTo>
                      <a:pt x="153870" y="28607"/>
                      <a:pt x="152863" y="54057"/>
                      <a:pt x="150019" y="69701"/>
                    </a:cubicBezTo>
                    <a:cubicBezTo>
                      <a:pt x="149570" y="72170"/>
                      <a:pt x="149030" y="74756"/>
                      <a:pt x="147638" y="76844"/>
                    </a:cubicBezTo>
                    <a:cubicBezTo>
                      <a:pt x="145770" y="79646"/>
                      <a:pt x="142875" y="81607"/>
                      <a:pt x="140494" y="83988"/>
                    </a:cubicBezTo>
                    <a:cubicBezTo>
                      <a:pt x="139700" y="87163"/>
                      <a:pt x="139402" y="90505"/>
                      <a:pt x="138113" y="93513"/>
                    </a:cubicBezTo>
                    <a:cubicBezTo>
                      <a:pt x="136986" y="96144"/>
                      <a:pt x="131326" y="98633"/>
                      <a:pt x="133350" y="100657"/>
                    </a:cubicBezTo>
                    <a:cubicBezTo>
                      <a:pt x="135374" y="102681"/>
                      <a:pt x="138295" y="97726"/>
                      <a:pt x="140494" y="95894"/>
                    </a:cubicBezTo>
                    <a:cubicBezTo>
                      <a:pt x="146900" y="90556"/>
                      <a:pt x="147183" y="87365"/>
                      <a:pt x="154782" y="83988"/>
                    </a:cubicBezTo>
                    <a:cubicBezTo>
                      <a:pt x="159369" y="81949"/>
                      <a:pt x="164307" y="80813"/>
                      <a:pt x="169069" y="79226"/>
                    </a:cubicBezTo>
                    <a:cubicBezTo>
                      <a:pt x="178989" y="75919"/>
                      <a:pt x="175467" y="76763"/>
                      <a:pt x="188119" y="74463"/>
                    </a:cubicBezTo>
                    <a:cubicBezTo>
                      <a:pt x="192869" y="73599"/>
                      <a:pt x="197579" y="72082"/>
                      <a:pt x="202407" y="72082"/>
                    </a:cubicBezTo>
                    <a:cubicBezTo>
                      <a:pt x="204917" y="72082"/>
                      <a:pt x="197644" y="73669"/>
                      <a:pt x="195263" y="74463"/>
                    </a:cubicBezTo>
                    <a:cubicBezTo>
                      <a:pt x="192882" y="76051"/>
                      <a:pt x="190679" y="77946"/>
                      <a:pt x="188119" y="79226"/>
                    </a:cubicBezTo>
                    <a:cubicBezTo>
                      <a:pt x="185874" y="80349"/>
                      <a:pt x="181467" y="84068"/>
                      <a:pt x="180975" y="81607"/>
                    </a:cubicBezTo>
                    <a:cubicBezTo>
                      <a:pt x="179991" y="76684"/>
                      <a:pt x="184150" y="72082"/>
                      <a:pt x="185738" y="67319"/>
                    </a:cubicBezTo>
                    <a:cubicBezTo>
                      <a:pt x="186532" y="64938"/>
                      <a:pt x="189894" y="58401"/>
                      <a:pt x="188119" y="60176"/>
                    </a:cubicBezTo>
                    <a:cubicBezTo>
                      <a:pt x="185738" y="62557"/>
                      <a:pt x="183131" y="64732"/>
                      <a:pt x="180975" y="67319"/>
                    </a:cubicBezTo>
                    <a:cubicBezTo>
                      <a:pt x="179143" y="69518"/>
                      <a:pt x="178367" y="72578"/>
                      <a:pt x="176213" y="74463"/>
                    </a:cubicBezTo>
                    <a:cubicBezTo>
                      <a:pt x="167943" y="81700"/>
                      <a:pt x="163801" y="83792"/>
                      <a:pt x="154782" y="86369"/>
                    </a:cubicBezTo>
                    <a:cubicBezTo>
                      <a:pt x="151635" y="87268"/>
                      <a:pt x="148432" y="87957"/>
                      <a:pt x="145257" y="88751"/>
                    </a:cubicBezTo>
                    <a:cubicBezTo>
                      <a:pt x="142082" y="91132"/>
                      <a:pt x="139282" y="94119"/>
                      <a:pt x="135732" y="95894"/>
                    </a:cubicBezTo>
                    <a:cubicBezTo>
                      <a:pt x="132805" y="97358"/>
                      <a:pt x="128930" y="96461"/>
                      <a:pt x="126207" y="98276"/>
                    </a:cubicBezTo>
                    <a:cubicBezTo>
                      <a:pt x="123826" y="99863"/>
                      <a:pt x="123032" y="103038"/>
                      <a:pt x="121444" y="105419"/>
                    </a:cubicBezTo>
                    <a:cubicBezTo>
                      <a:pt x="120650" y="113357"/>
                      <a:pt x="120052" y="121316"/>
                      <a:pt x="119063" y="129232"/>
                    </a:cubicBezTo>
                    <a:cubicBezTo>
                      <a:pt x="118464" y="134023"/>
                      <a:pt x="116202" y="138715"/>
                      <a:pt x="116682" y="143519"/>
                    </a:cubicBezTo>
                    <a:cubicBezTo>
                      <a:pt x="117035" y="147051"/>
                      <a:pt x="119857" y="149869"/>
                      <a:pt x="121444" y="153044"/>
                    </a:cubicBezTo>
                    <a:cubicBezTo>
                      <a:pt x="138292" y="148832"/>
                      <a:pt x="123847" y="152174"/>
                      <a:pt x="145257" y="148282"/>
                    </a:cubicBezTo>
                    <a:cubicBezTo>
                      <a:pt x="155760" y="146373"/>
                      <a:pt x="168724" y="143332"/>
                      <a:pt x="178594" y="141138"/>
                    </a:cubicBezTo>
                    <a:cubicBezTo>
                      <a:pt x="185738" y="142726"/>
                      <a:pt x="193750" y="142136"/>
                      <a:pt x="200025" y="145901"/>
                    </a:cubicBezTo>
                    <a:cubicBezTo>
                      <a:pt x="202831" y="147585"/>
                      <a:pt x="193635" y="147342"/>
                      <a:pt x="190500" y="148282"/>
                    </a:cubicBezTo>
                    <a:cubicBezTo>
                      <a:pt x="175564" y="152762"/>
                      <a:pt x="179482" y="152684"/>
                      <a:pt x="166688" y="155426"/>
                    </a:cubicBezTo>
                    <a:cubicBezTo>
                      <a:pt x="135431" y="162124"/>
                      <a:pt x="146159" y="159953"/>
                      <a:pt x="109538" y="162569"/>
                    </a:cubicBezTo>
                    <a:cubicBezTo>
                      <a:pt x="108744" y="182413"/>
                      <a:pt x="109070" y="202333"/>
                      <a:pt x="107157" y="222101"/>
                    </a:cubicBezTo>
                    <a:cubicBezTo>
                      <a:pt x="106673" y="227098"/>
                      <a:pt x="103982" y="231626"/>
                      <a:pt x="102394" y="236388"/>
                    </a:cubicBezTo>
                    <a:cubicBezTo>
                      <a:pt x="101600" y="238769"/>
                      <a:pt x="103382" y="231332"/>
                      <a:pt x="104775" y="229244"/>
                    </a:cubicBezTo>
                    <a:cubicBezTo>
                      <a:pt x="106363" y="226863"/>
                      <a:pt x="107303" y="223889"/>
                      <a:pt x="109538" y="222101"/>
                    </a:cubicBezTo>
                    <a:cubicBezTo>
                      <a:pt x="111498" y="220533"/>
                      <a:pt x="114488" y="220938"/>
                      <a:pt x="116682" y="219719"/>
                    </a:cubicBezTo>
                    <a:cubicBezTo>
                      <a:pt x="141241" y="206074"/>
                      <a:pt x="121950" y="213200"/>
                      <a:pt x="138113" y="207813"/>
                    </a:cubicBezTo>
                    <a:cubicBezTo>
                      <a:pt x="135732" y="209401"/>
                      <a:pt x="133454" y="211156"/>
                      <a:pt x="130969" y="212576"/>
                    </a:cubicBezTo>
                    <a:cubicBezTo>
                      <a:pt x="121465" y="218007"/>
                      <a:pt x="119063" y="217338"/>
                      <a:pt x="109538" y="224482"/>
                    </a:cubicBezTo>
                    <a:cubicBezTo>
                      <a:pt x="106844" y="226503"/>
                      <a:pt x="104775" y="229245"/>
                      <a:pt x="102394" y="231626"/>
                    </a:cubicBezTo>
                    <a:lnTo>
                      <a:pt x="95250" y="210194"/>
                    </a:lnTo>
                    <a:lnTo>
                      <a:pt x="92869" y="203051"/>
                    </a:lnTo>
                    <a:cubicBezTo>
                      <a:pt x="90372" y="195561"/>
                      <a:pt x="90989" y="193860"/>
                      <a:pt x="83344" y="188763"/>
                    </a:cubicBezTo>
                    <a:cubicBezTo>
                      <a:pt x="81255" y="187371"/>
                      <a:pt x="78581" y="187176"/>
                      <a:pt x="76200" y="186382"/>
                    </a:cubicBezTo>
                    <a:cubicBezTo>
                      <a:pt x="67469" y="187176"/>
                      <a:pt x="58667" y="187396"/>
                      <a:pt x="50007" y="188763"/>
                    </a:cubicBezTo>
                    <a:cubicBezTo>
                      <a:pt x="43542" y="189784"/>
                      <a:pt x="30957" y="193526"/>
                      <a:pt x="30957" y="193526"/>
                    </a:cubicBezTo>
                    <a:cubicBezTo>
                      <a:pt x="29369" y="195907"/>
                      <a:pt x="27474" y="198109"/>
                      <a:pt x="26194" y="200669"/>
                    </a:cubicBezTo>
                    <a:cubicBezTo>
                      <a:pt x="25071" y="202914"/>
                      <a:pt x="25588" y="206038"/>
                      <a:pt x="23813" y="207813"/>
                    </a:cubicBezTo>
                    <a:cubicBezTo>
                      <a:pt x="19926" y="211700"/>
                      <a:pt x="4427" y="210194"/>
                      <a:pt x="2382" y="210194"/>
                    </a:cubicBezTo>
                  </a:path>
                </a:pathLst>
              </a:custGeom>
              <a:noFill/>
              <a:ln w="635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72" name="Rounded Rectangle 371"/>
          <p:cNvSpPr/>
          <p:nvPr/>
        </p:nvSpPr>
        <p:spPr>
          <a:xfrm rot="16200000">
            <a:off x="168433" y="1888110"/>
            <a:ext cx="479657" cy="10086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3" name="Group 292"/>
          <p:cNvGrpSpPr/>
          <p:nvPr/>
        </p:nvGrpSpPr>
        <p:grpSpPr>
          <a:xfrm>
            <a:off x="281732" y="1404601"/>
            <a:ext cx="495301" cy="393397"/>
            <a:chOff x="-166688" y="781050"/>
            <a:chExt cx="495301" cy="393397"/>
          </a:xfrm>
        </p:grpSpPr>
        <p:sp>
          <p:nvSpPr>
            <p:cNvPr id="294" name="Rectangle 293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Isosceles Triangle 294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1" name="Rounded Rectangle 370"/>
          <p:cNvSpPr/>
          <p:nvPr/>
        </p:nvSpPr>
        <p:spPr>
          <a:xfrm rot="16200000">
            <a:off x="891442" y="1881657"/>
            <a:ext cx="479657" cy="10086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9" name="Group 298"/>
          <p:cNvGrpSpPr/>
          <p:nvPr/>
        </p:nvGrpSpPr>
        <p:grpSpPr>
          <a:xfrm>
            <a:off x="897682" y="1410951"/>
            <a:ext cx="495301" cy="393397"/>
            <a:chOff x="-166688" y="781050"/>
            <a:chExt cx="495301" cy="393397"/>
          </a:xfrm>
        </p:grpSpPr>
        <p:sp>
          <p:nvSpPr>
            <p:cNvPr id="300" name="Rectangle 299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Isosceles Triangle 300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0" name="Rounded Rectangle 369"/>
          <p:cNvSpPr/>
          <p:nvPr/>
        </p:nvSpPr>
        <p:spPr>
          <a:xfrm rot="16200000">
            <a:off x="1401560" y="1881657"/>
            <a:ext cx="479657" cy="10086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ounded Rectangle 368"/>
          <p:cNvSpPr/>
          <p:nvPr/>
        </p:nvSpPr>
        <p:spPr>
          <a:xfrm rot="16200000">
            <a:off x="2259325" y="1888109"/>
            <a:ext cx="479657" cy="10086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5" name="Group 304"/>
          <p:cNvGrpSpPr/>
          <p:nvPr/>
        </p:nvGrpSpPr>
        <p:grpSpPr>
          <a:xfrm>
            <a:off x="1513632" y="1417301"/>
            <a:ext cx="495301" cy="393397"/>
            <a:chOff x="-166688" y="781050"/>
            <a:chExt cx="495301" cy="393397"/>
          </a:xfrm>
        </p:grpSpPr>
        <p:sp>
          <p:nvSpPr>
            <p:cNvPr id="306" name="Rectangle 305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Isosceles Triangle 306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2129582" y="1423651"/>
            <a:ext cx="495301" cy="393397"/>
            <a:chOff x="-166688" y="781050"/>
            <a:chExt cx="495301" cy="393397"/>
          </a:xfrm>
        </p:grpSpPr>
        <p:sp>
          <p:nvSpPr>
            <p:cNvPr id="312" name="Rectangle 311"/>
            <p:cNvSpPr/>
            <p:nvPr/>
          </p:nvSpPr>
          <p:spPr>
            <a:xfrm>
              <a:off x="-109538" y="976313"/>
              <a:ext cx="376238" cy="198134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Isosceles Triangle 312"/>
            <p:cNvSpPr/>
            <p:nvPr/>
          </p:nvSpPr>
          <p:spPr>
            <a:xfrm>
              <a:off x="-166688" y="781050"/>
              <a:ext cx="495301" cy="195263"/>
            </a:xfrm>
            <a:prstGeom prst="triangl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157165" y="1000128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-42897" y="1000112"/>
              <a:ext cx="45719" cy="9906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48578" y="1052174"/>
              <a:ext cx="63342" cy="118934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556313" y="1364213"/>
            <a:ext cx="410538" cy="600869"/>
            <a:chOff x="-571500" y="673100"/>
            <a:chExt cx="308915" cy="5013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8" name="Freeform 317"/>
            <p:cNvSpPr/>
            <p:nvPr/>
          </p:nvSpPr>
          <p:spPr>
            <a:xfrm>
              <a:off x="-508799" y="913868"/>
              <a:ext cx="179384" cy="260579"/>
            </a:xfrm>
            <a:custGeom>
              <a:avLst/>
              <a:gdLst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57150 w 177800"/>
                <a:gd name="connsiteY14" fmla="*/ 285750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82105 w 177800"/>
                <a:gd name="connsiteY14" fmla="*/ 264447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8292"/>
                <a:gd name="connsiteX1" fmla="*/ 44450 w 177800"/>
                <a:gd name="connsiteY1" fmla="*/ 209550 h 288292"/>
                <a:gd name="connsiteX2" fmla="*/ 63500 w 177800"/>
                <a:gd name="connsiteY2" fmla="*/ 120650 h 288292"/>
                <a:gd name="connsiteX3" fmla="*/ 76200 w 177800"/>
                <a:gd name="connsiteY3" fmla="*/ 0 h 288292"/>
                <a:gd name="connsiteX4" fmla="*/ 76200 w 177800"/>
                <a:gd name="connsiteY4" fmla="*/ 0 h 288292"/>
                <a:gd name="connsiteX5" fmla="*/ 146050 w 177800"/>
                <a:gd name="connsiteY5" fmla="*/ 12700 h 288292"/>
                <a:gd name="connsiteX6" fmla="*/ 152400 w 177800"/>
                <a:gd name="connsiteY6" fmla="*/ 95250 h 288292"/>
                <a:gd name="connsiteX7" fmla="*/ 165100 w 177800"/>
                <a:gd name="connsiteY7" fmla="*/ 152400 h 288292"/>
                <a:gd name="connsiteX8" fmla="*/ 152400 w 177800"/>
                <a:gd name="connsiteY8" fmla="*/ 228600 h 288292"/>
                <a:gd name="connsiteX9" fmla="*/ 177800 w 177800"/>
                <a:gd name="connsiteY9" fmla="*/ 260350 h 288292"/>
                <a:gd name="connsiteX10" fmla="*/ 177800 w 177800"/>
                <a:gd name="connsiteY10" fmla="*/ 273050 h 288292"/>
                <a:gd name="connsiteX11" fmla="*/ 120650 w 177800"/>
                <a:gd name="connsiteY11" fmla="*/ 260350 h 288292"/>
                <a:gd name="connsiteX12" fmla="*/ 120650 w 177800"/>
                <a:gd name="connsiteY12" fmla="*/ 285750 h 288292"/>
                <a:gd name="connsiteX13" fmla="*/ 70741 w 177800"/>
                <a:gd name="connsiteY13" fmla="*/ 287880 h 288292"/>
                <a:gd name="connsiteX14" fmla="*/ 82105 w 177800"/>
                <a:gd name="connsiteY14" fmla="*/ 264447 h 288292"/>
                <a:gd name="connsiteX15" fmla="*/ 69850 w 177800"/>
                <a:gd name="connsiteY15" fmla="*/ 228600 h 288292"/>
                <a:gd name="connsiteX16" fmla="*/ 0 w 177800"/>
                <a:gd name="connsiteY16" fmla="*/ 266700 h 288292"/>
                <a:gd name="connsiteX0" fmla="*/ 0 w 177800"/>
                <a:gd name="connsiteY0" fmla="*/ 266700 h 294117"/>
                <a:gd name="connsiteX1" fmla="*/ 44450 w 177800"/>
                <a:gd name="connsiteY1" fmla="*/ 209550 h 294117"/>
                <a:gd name="connsiteX2" fmla="*/ 63500 w 177800"/>
                <a:gd name="connsiteY2" fmla="*/ 120650 h 294117"/>
                <a:gd name="connsiteX3" fmla="*/ 76200 w 177800"/>
                <a:gd name="connsiteY3" fmla="*/ 0 h 294117"/>
                <a:gd name="connsiteX4" fmla="*/ 76200 w 177800"/>
                <a:gd name="connsiteY4" fmla="*/ 0 h 294117"/>
                <a:gd name="connsiteX5" fmla="*/ 146050 w 177800"/>
                <a:gd name="connsiteY5" fmla="*/ 12700 h 294117"/>
                <a:gd name="connsiteX6" fmla="*/ 152400 w 177800"/>
                <a:gd name="connsiteY6" fmla="*/ 95250 h 294117"/>
                <a:gd name="connsiteX7" fmla="*/ 165100 w 177800"/>
                <a:gd name="connsiteY7" fmla="*/ 152400 h 294117"/>
                <a:gd name="connsiteX8" fmla="*/ 152400 w 177800"/>
                <a:gd name="connsiteY8" fmla="*/ 228600 h 294117"/>
                <a:gd name="connsiteX9" fmla="*/ 177800 w 177800"/>
                <a:gd name="connsiteY9" fmla="*/ 260350 h 294117"/>
                <a:gd name="connsiteX10" fmla="*/ 177800 w 177800"/>
                <a:gd name="connsiteY10" fmla="*/ 273050 h 294117"/>
                <a:gd name="connsiteX11" fmla="*/ 120650 w 177800"/>
                <a:gd name="connsiteY11" fmla="*/ 260350 h 294117"/>
                <a:gd name="connsiteX12" fmla="*/ 167440 w 177800"/>
                <a:gd name="connsiteY12" fmla="*/ 292142 h 294117"/>
                <a:gd name="connsiteX13" fmla="*/ 70741 w 177800"/>
                <a:gd name="connsiteY13" fmla="*/ 287880 h 294117"/>
                <a:gd name="connsiteX14" fmla="*/ 82105 w 177800"/>
                <a:gd name="connsiteY14" fmla="*/ 264447 h 294117"/>
                <a:gd name="connsiteX15" fmla="*/ 69850 w 177800"/>
                <a:gd name="connsiteY15" fmla="*/ 228600 h 294117"/>
                <a:gd name="connsiteX16" fmla="*/ 0 w 177800"/>
                <a:gd name="connsiteY16" fmla="*/ 266700 h 29411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82105 w 177800"/>
                <a:gd name="connsiteY15" fmla="*/ 264447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66508 w 177800"/>
                <a:gd name="connsiteY15" fmla="*/ 253795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233947"/>
                <a:gd name="connsiteY0" fmla="*/ 266700 h 292177"/>
                <a:gd name="connsiteX1" fmla="*/ 44450 w 233947"/>
                <a:gd name="connsiteY1" fmla="*/ 209550 h 292177"/>
                <a:gd name="connsiteX2" fmla="*/ 63500 w 233947"/>
                <a:gd name="connsiteY2" fmla="*/ 120650 h 292177"/>
                <a:gd name="connsiteX3" fmla="*/ 76200 w 233947"/>
                <a:gd name="connsiteY3" fmla="*/ 0 h 292177"/>
                <a:gd name="connsiteX4" fmla="*/ 76200 w 233947"/>
                <a:gd name="connsiteY4" fmla="*/ 0 h 292177"/>
                <a:gd name="connsiteX5" fmla="*/ 146050 w 233947"/>
                <a:gd name="connsiteY5" fmla="*/ 12700 h 292177"/>
                <a:gd name="connsiteX6" fmla="*/ 152400 w 233947"/>
                <a:gd name="connsiteY6" fmla="*/ 95250 h 292177"/>
                <a:gd name="connsiteX7" fmla="*/ 165100 w 233947"/>
                <a:gd name="connsiteY7" fmla="*/ 152400 h 292177"/>
                <a:gd name="connsiteX8" fmla="*/ 152400 w 233947"/>
                <a:gd name="connsiteY8" fmla="*/ 228600 h 292177"/>
                <a:gd name="connsiteX9" fmla="*/ 233947 w 233947"/>
                <a:gd name="connsiteY9" fmla="*/ 273131 h 292177"/>
                <a:gd name="connsiteX10" fmla="*/ 177800 w 233947"/>
                <a:gd name="connsiteY10" fmla="*/ 273050 h 292177"/>
                <a:gd name="connsiteX11" fmla="*/ 120650 w 233947"/>
                <a:gd name="connsiteY11" fmla="*/ 260350 h 292177"/>
                <a:gd name="connsiteX12" fmla="*/ 167440 w 233947"/>
                <a:gd name="connsiteY12" fmla="*/ 292142 h 292177"/>
                <a:gd name="connsiteX13" fmla="*/ 106057 w 233947"/>
                <a:gd name="connsiteY13" fmla="*/ 266998 h 292177"/>
                <a:gd name="connsiteX14" fmla="*/ 70741 w 233947"/>
                <a:gd name="connsiteY14" fmla="*/ 287880 h 292177"/>
                <a:gd name="connsiteX15" fmla="*/ 66508 w 233947"/>
                <a:gd name="connsiteY15" fmla="*/ 253795 h 292177"/>
                <a:gd name="connsiteX16" fmla="*/ 69850 w 233947"/>
                <a:gd name="connsiteY16" fmla="*/ 228600 h 292177"/>
                <a:gd name="connsiteX17" fmla="*/ 0 w 233947"/>
                <a:gd name="connsiteY17" fmla="*/ 266700 h 292177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73050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33908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46385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69850 w 233947"/>
                <a:gd name="connsiteY17" fmla="*/ 228600 h 288023"/>
                <a:gd name="connsiteX18" fmla="*/ 0 w 233947"/>
                <a:gd name="connsiteY18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57373 w 233947"/>
                <a:gd name="connsiteY17" fmla="*/ 243511 h 288023"/>
                <a:gd name="connsiteX18" fmla="*/ 0 w 233947"/>
                <a:gd name="connsiteY18" fmla="*/ 266700 h 288023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20650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33127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96433"/>
                <a:gd name="connsiteX1" fmla="*/ 44450 w 233947"/>
                <a:gd name="connsiteY1" fmla="*/ 209550 h 296433"/>
                <a:gd name="connsiteX2" fmla="*/ 68625 w 233947"/>
                <a:gd name="connsiteY2" fmla="*/ 166875 h 296433"/>
                <a:gd name="connsiteX3" fmla="*/ 63500 w 233947"/>
                <a:gd name="connsiteY3" fmla="*/ 120650 h 296433"/>
                <a:gd name="connsiteX4" fmla="*/ 76200 w 233947"/>
                <a:gd name="connsiteY4" fmla="*/ 0 h 296433"/>
                <a:gd name="connsiteX5" fmla="*/ 76200 w 233947"/>
                <a:gd name="connsiteY5" fmla="*/ 0 h 296433"/>
                <a:gd name="connsiteX6" fmla="*/ 146050 w 233947"/>
                <a:gd name="connsiteY6" fmla="*/ 12700 h 296433"/>
                <a:gd name="connsiteX7" fmla="*/ 152400 w 233947"/>
                <a:gd name="connsiteY7" fmla="*/ 95250 h 296433"/>
                <a:gd name="connsiteX8" fmla="*/ 146385 w 233947"/>
                <a:gd name="connsiteY8" fmla="*/ 150270 h 296433"/>
                <a:gd name="connsiteX9" fmla="*/ 152400 w 233947"/>
                <a:gd name="connsiteY9" fmla="*/ 228600 h 296433"/>
                <a:gd name="connsiteX10" fmla="*/ 233947 w 233947"/>
                <a:gd name="connsiteY10" fmla="*/ 273131 h 296433"/>
                <a:gd name="connsiteX11" fmla="*/ 177800 w 233947"/>
                <a:gd name="connsiteY11" fmla="*/ 253877 h 296433"/>
                <a:gd name="connsiteX12" fmla="*/ 133127 w 233947"/>
                <a:gd name="connsiteY12" fmla="*/ 260350 h 296433"/>
                <a:gd name="connsiteX13" fmla="*/ 145604 w 233947"/>
                <a:gd name="connsiteY13" fmla="*/ 296403 h 296433"/>
                <a:gd name="connsiteX14" fmla="*/ 106057 w 233947"/>
                <a:gd name="connsiteY14" fmla="*/ 266998 h 296433"/>
                <a:gd name="connsiteX15" fmla="*/ 42668 w 233947"/>
                <a:gd name="connsiteY15" fmla="*/ 285750 h 296433"/>
                <a:gd name="connsiteX16" fmla="*/ 66508 w 233947"/>
                <a:gd name="connsiteY16" fmla="*/ 253795 h 296433"/>
                <a:gd name="connsiteX17" fmla="*/ 57373 w 233947"/>
                <a:gd name="connsiteY17" fmla="*/ 243511 h 296433"/>
                <a:gd name="connsiteX18" fmla="*/ 0 w 233947"/>
                <a:gd name="connsiteY18" fmla="*/ 266700 h 296433"/>
                <a:gd name="connsiteX0" fmla="*/ 0 w 233947"/>
                <a:gd name="connsiteY0" fmla="*/ 266700 h 296454"/>
                <a:gd name="connsiteX1" fmla="*/ 44450 w 233947"/>
                <a:gd name="connsiteY1" fmla="*/ 209550 h 296454"/>
                <a:gd name="connsiteX2" fmla="*/ 68625 w 233947"/>
                <a:gd name="connsiteY2" fmla="*/ 166875 h 296454"/>
                <a:gd name="connsiteX3" fmla="*/ 63500 w 233947"/>
                <a:gd name="connsiteY3" fmla="*/ 120650 h 296454"/>
                <a:gd name="connsiteX4" fmla="*/ 76200 w 233947"/>
                <a:gd name="connsiteY4" fmla="*/ 0 h 296454"/>
                <a:gd name="connsiteX5" fmla="*/ 76200 w 233947"/>
                <a:gd name="connsiteY5" fmla="*/ 0 h 296454"/>
                <a:gd name="connsiteX6" fmla="*/ 146050 w 233947"/>
                <a:gd name="connsiteY6" fmla="*/ 12700 h 296454"/>
                <a:gd name="connsiteX7" fmla="*/ 152400 w 233947"/>
                <a:gd name="connsiteY7" fmla="*/ 95250 h 296454"/>
                <a:gd name="connsiteX8" fmla="*/ 146385 w 233947"/>
                <a:gd name="connsiteY8" fmla="*/ 150270 h 296454"/>
                <a:gd name="connsiteX9" fmla="*/ 152400 w 233947"/>
                <a:gd name="connsiteY9" fmla="*/ 228600 h 296454"/>
                <a:gd name="connsiteX10" fmla="*/ 233947 w 233947"/>
                <a:gd name="connsiteY10" fmla="*/ 273131 h 296454"/>
                <a:gd name="connsiteX11" fmla="*/ 177800 w 233947"/>
                <a:gd name="connsiteY11" fmla="*/ 253877 h 296454"/>
                <a:gd name="connsiteX12" fmla="*/ 145604 w 233947"/>
                <a:gd name="connsiteY12" fmla="*/ 258219 h 296454"/>
                <a:gd name="connsiteX13" fmla="*/ 145604 w 233947"/>
                <a:gd name="connsiteY13" fmla="*/ 296403 h 296454"/>
                <a:gd name="connsiteX14" fmla="*/ 106057 w 233947"/>
                <a:gd name="connsiteY14" fmla="*/ 266998 h 296454"/>
                <a:gd name="connsiteX15" fmla="*/ 42668 w 233947"/>
                <a:gd name="connsiteY15" fmla="*/ 285750 h 296454"/>
                <a:gd name="connsiteX16" fmla="*/ 66508 w 233947"/>
                <a:gd name="connsiteY16" fmla="*/ 253795 h 296454"/>
                <a:gd name="connsiteX17" fmla="*/ 57373 w 233947"/>
                <a:gd name="connsiteY17" fmla="*/ 243511 h 296454"/>
                <a:gd name="connsiteX18" fmla="*/ 0 w 233947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85335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97812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5782" h="296454">
                  <a:moveTo>
                    <a:pt x="0" y="266700"/>
                  </a:moveTo>
                  <a:lnTo>
                    <a:pt x="66285" y="209550"/>
                  </a:lnTo>
                  <a:cubicBezTo>
                    <a:pt x="70184" y="194615"/>
                    <a:pt x="86561" y="181810"/>
                    <a:pt x="90460" y="166875"/>
                  </a:cubicBezTo>
                  <a:lnTo>
                    <a:pt x="97812" y="120650"/>
                  </a:lnTo>
                  <a:cubicBezTo>
                    <a:pt x="97886" y="80433"/>
                    <a:pt x="97998" y="20108"/>
                    <a:pt x="98035" y="0"/>
                  </a:cubicBezTo>
                  <a:lnTo>
                    <a:pt x="98035" y="0"/>
                  </a:lnTo>
                  <a:lnTo>
                    <a:pt x="167885" y="12700"/>
                  </a:lnTo>
                  <a:lnTo>
                    <a:pt x="174235" y="95250"/>
                  </a:lnTo>
                  <a:lnTo>
                    <a:pt x="168220" y="150270"/>
                  </a:lnTo>
                  <a:lnTo>
                    <a:pt x="174235" y="228600"/>
                  </a:lnTo>
                  <a:lnTo>
                    <a:pt x="255782" y="273131"/>
                  </a:lnTo>
                  <a:lnTo>
                    <a:pt x="199635" y="253877"/>
                  </a:lnTo>
                  <a:lnTo>
                    <a:pt x="167439" y="258219"/>
                  </a:lnTo>
                  <a:cubicBezTo>
                    <a:pt x="167439" y="266686"/>
                    <a:pt x="174030" y="294940"/>
                    <a:pt x="167439" y="296403"/>
                  </a:cubicBezTo>
                  <a:cubicBezTo>
                    <a:pt x="160848" y="297866"/>
                    <a:pt x="144008" y="267708"/>
                    <a:pt x="127892" y="266998"/>
                  </a:cubicBezTo>
                  <a:cubicBezTo>
                    <a:pt x="111776" y="266288"/>
                    <a:pt x="71094" y="287950"/>
                    <a:pt x="64503" y="285750"/>
                  </a:cubicBezTo>
                  <a:cubicBezTo>
                    <a:pt x="57912" y="283550"/>
                    <a:pt x="84555" y="261606"/>
                    <a:pt x="88343" y="253795"/>
                  </a:cubicBezTo>
                  <a:lnTo>
                    <a:pt x="79208" y="243511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rgbClr val="A45D28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9" name="Group 318"/>
            <p:cNvGrpSpPr/>
            <p:nvPr/>
          </p:nvGrpSpPr>
          <p:grpSpPr>
            <a:xfrm>
              <a:off x="-571500" y="673100"/>
              <a:ext cx="308915" cy="333362"/>
              <a:chOff x="-571500" y="587223"/>
              <a:chExt cx="404812" cy="419239"/>
            </a:xfrm>
          </p:grpSpPr>
          <p:sp>
            <p:nvSpPr>
              <p:cNvPr id="320" name="Cloud 319"/>
              <p:cNvSpPr/>
              <p:nvPr/>
            </p:nvSpPr>
            <p:spPr>
              <a:xfrm>
                <a:off x="-571500" y="587223"/>
                <a:ext cx="404812" cy="419239"/>
              </a:xfrm>
              <a:prstGeom prst="cloud">
                <a:avLst/>
              </a:prstGeom>
              <a:solidFill>
                <a:srgbClr val="00CC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Freeform 320"/>
              <p:cNvSpPr/>
              <p:nvPr/>
            </p:nvSpPr>
            <p:spPr>
              <a:xfrm>
                <a:off x="-481013" y="673100"/>
                <a:ext cx="218428" cy="232239"/>
              </a:xfrm>
              <a:custGeom>
                <a:avLst/>
                <a:gdLst>
                  <a:gd name="connsiteX0" fmla="*/ 111919 w 202926"/>
                  <a:gd name="connsiteY0" fmla="*/ 203051 h 236852"/>
                  <a:gd name="connsiteX1" fmla="*/ 100013 w 202926"/>
                  <a:gd name="connsiteY1" fmla="*/ 195907 h 236852"/>
                  <a:gd name="connsiteX2" fmla="*/ 95250 w 202926"/>
                  <a:gd name="connsiteY2" fmla="*/ 184001 h 236852"/>
                  <a:gd name="connsiteX3" fmla="*/ 80963 w 202926"/>
                  <a:gd name="connsiteY3" fmla="*/ 167332 h 236852"/>
                  <a:gd name="connsiteX4" fmla="*/ 71438 w 202926"/>
                  <a:gd name="connsiteY4" fmla="*/ 162569 h 236852"/>
                  <a:gd name="connsiteX5" fmla="*/ 64294 w 202926"/>
                  <a:gd name="connsiteY5" fmla="*/ 155426 h 236852"/>
                  <a:gd name="connsiteX6" fmla="*/ 50007 w 202926"/>
                  <a:gd name="connsiteY6" fmla="*/ 145901 h 236852"/>
                  <a:gd name="connsiteX7" fmla="*/ 35719 w 202926"/>
                  <a:gd name="connsiteY7" fmla="*/ 122088 h 236852"/>
                  <a:gd name="connsiteX8" fmla="*/ 21432 w 202926"/>
                  <a:gd name="connsiteY8" fmla="*/ 107801 h 236852"/>
                  <a:gd name="connsiteX9" fmla="*/ 7144 w 202926"/>
                  <a:gd name="connsiteY9" fmla="*/ 98276 h 236852"/>
                  <a:gd name="connsiteX10" fmla="*/ 0 w 202926"/>
                  <a:gd name="connsiteY10" fmla="*/ 93513 h 236852"/>
                  <a:gd name="connsiteX11" fmla="*/ 7144 w 202926"/>
                  <a:gd name="connsiteY11" fmla="*/ 95894 h 236852"/>
                  <a:gd name="connsiteX12" fmla="*/ 19050 w 202926"/>
                  <a:gd name="connsiteY12" fmla="*/ 105419 h 236852"/>
                  <a:gd name="connsiteX13" fmla="*/ 33338 w 202926"/>
                  <a:gd name="connsiteY13" fmla="*/ 114944 h 236852"/>
                  <a:gd name="connsiteX14" fmla="*/ 47625 w 202926"/>
                  <a:gd name="connsiteY14" fmla="*/ 133994 h 236852"/>
                  <a:gd name="connsiteX15" fmla="*/ 52388 w 202926"/>
                  <a:gd name="connsiteY15" fmla="*/ 126851 h 236852"/>
                  <a:gd name="connsiteX16" fmla="*/ 47625 w 202926"/>
                  <a:gd name="connsiteY16" fmla="*/ 50651 h 236852"/>
                  <a:gd name="connsiteX17" fmla="*/ 50007 w 202926"/>
                  <a:gd name="connsiteY17" fmla="*/ 72082 h 236852"/>
                  <a:gd name="connsiteX18" fmla="*/ 54769 w 202926"/>
                  <a:gd name="connsiteY18" fmla="*/ 91132 h 236852"/>
                  <a:gd name="connsiteX19" fmla="*/ 52388 w 202926"/>
                  <a:gd name="connsiteY19" fmla="*/ 107801 h 236852"/>
                  <a:gd name="connsiteX20" fmla="*/ 47625 w 202926"/>
                  <a:gd name="connsiteY20" fmla="*/ 114944 h 236852"/>
                  <a:gd name="connsiteX21" fmla="*/ 54769 w 202926"/>
                  <a:gd name="connsiteY21" fmla="*/ 153044 h 236852"/>
                  <a:gd name="connsiteX22" fmla="*/ 61913 w 202926"/>
                  <a:gd name="connsiteY22" fmla="*/ 155426 h 236852"/>
                  <a:gd name="connsiteX23" fmla="*/ 69057 w 202926"/>
                  <a:gd name="connsiteY23" fmla="*/ 160188 h 236852"/>
                  <a:gd name="connsiteX24" fmla="*/ 73819 w 202926"/>
                  <a:gd name="connsiteY24" fmla="*/ 167332 h 236852"/>
                  <a:gd name="connsiteX25" fmla="*/ 80963 w 202926"/>
                  <a:gd name="connsiteY25" fmla="*/ 172094 h 236852"/>
                  <a:gd name="connsiteX26" fmla="*/ 90488 w 202926"/>
                  <a:gd name="connsiteY26" fmla="*/ 186382 h 236852"/>
                  <a:gd name="connsiteX27" fmla="*/ 95250 w 202926"/>
                  <a:gd name="connsiteY27" fmla="*/ 195907 h 236852"/>
                  <a:gd name="connsiteX28" fmla="*/ 100013 w 202926"/>
                  <a:gd name="connsiteY28" fmla="*/ 210194 h 236852"/>
                  <a:gd name="connsiteX29" fmla="*/ 109538 w 202926"/>
                  <a:gd name="connsiteY29" fmla="*/ 174476 h 236852"/>
                  <a:gd name="connsiteX30" fmla="*/ 111919 w 202926"/>
                  <a:gd name="connsiteY30" fmla="*/ 157807 h 236852"/>
                  <a:gd name="connsiteX31" fmla="*/ 114300 w 202926"/>
                  <a:gd name="connsiteY31" fmla="*/ 148282 h 236852"/>
                  <a:gd name="connsiteX32" fmla="*/ 119063 w 202926"/>
                  <a:gd name="connsiteY32" fmla="*/ 133994 h 236852"/>
                  <a:gd name="connsiteX33" fmla="*/ 123825 w 202926"/>
                  <a:gd name="connsiteY33" fmla="*/ 107801 h 236852"/>
                  <a:gd name="connsiteX34" fmla="*/ 130969 w 202926"/>
                  <a:gd name="connsiteY34" fmla="*/ 98276 h 236852"/>
                  <a:gd name="connsiteX35" fmla="*/ 133350 w 202926"/>
                  <a:gd name="connsiteY35" fmla="*/ 88751 h 236852"/>
                  <a:gd name="connsiteX36" fmla="*/ 142875 w 202926"/>
                  <a:gd name="connsiteY36" fmla="*/ 72082 h 236852"/>
                  <a:gd name="connsiteX37" fmla="*/ 147638 w 202926"/>
                  <a:gd name="connsiteY37" fmla="*/ 45888 h 236852"/>
                  <a:gd name="connsiteX38" fmla="*/ 154782 w 202926"/>
                  <a:gd name="connsiteY38" fmla="*/ 38744 h 236852"/>
                  <a:gd name="connsiteX39" fmla="*/ 157163 w 202926"/>
                  <a:gd name="connsiteY39" fmla="*/ 10169 h 236852"/>
                  <a:gd name="connsiteX40" fmla="*/ 161925 w 202926"/>
                  <a:gd name="connsiteY40" fmla="*/ 644 h 236852"/>
                  <a:gd name="connsiteX41" fmla="*/ 157163 w 202926"/>
                  <a:gd name="connsiteY41" fmla="*/ 7788 h 236852"/>
                  <a:gd name="connsiteX42" fmla="*/ 154782 w 202926"/>
                  <a:gd name="connsiteY42" fmla="*/ 14932 h 236852"/>
                  <a:gd name="connsiteX43" fmla="*/ 150019 w 202926"/>
                  <a:gd name="connsiteY43" fmla="*/ 69701 h 236852"/>
                  <a:gd name="connsiteX44" fmla="*/ 147638 w 202926"/>
                  <a:gd name="connsiteY44" fmla="*/ 76844 h 236852"/>
                  <a:gd name="connsiteX45" fmla="*/ 140494 w 202926"/>
                  <a:gd name="connsiteY45" fmla="*/ 83988 h 236852"/>
                  <a:gd name="connsiteX46" fmla="*/ 138113 w 202926"/>
                  <a:gd name="connsiteY46" fmla="*/ 93513 h 236852"/>
                  <a:gd name="connsiteX47" fmla="*/ 133350 w 202926"/>
                  <a:gd name="connsiteY47" fmla="*/ 100657 h 236852"/>
                  <a:gd name="connsiteX48" fmla="*/ 140494 w 202926"/>
                  <a:gd name="connsiteY48" fmla="*/ 95894 h 236852"/>
                  <a:gd name="connsiteX49" fmla="*/ 154782 w 202926"/>
                  <a:gd name="connsiteY49" fmla="*/ 83988 h 236852"/>
                  <a:gd name="connsiteX50" fmla="*/ 169069 w 202926"/>
                  <a:gd name="connsiteY50" fmla="*/ 79226 h 236852"/>
                  <a:gd name="connsiteX51" fmla="*/ 188119 w 202926"/>
                  <a:gd name="connsiteY51" fmla="*/ 74463 h 236852"/>
                  <a:gd name="connsiteX52" fmla="*/ 202407 w 202926"/>
                  <a:gd name="connsiteY52" fmla="*/ 72082 h 236852"/>
                  <a:gd name="connsiteX53" fmla="*/ 195263 w 202926"/>
                  <a:gd name="connsiteY53" fmla="*/ 74463 h 236852"/>
                  <a:gd name="connsiteX54" fmla="*/ 188119 w 202926"/>
                  <a:gd name="connsiteY54" fmla="*/ 79226 h 236852"/>
                  <a:gd name="connsiteX55" fmla="*/ 180975 w 202926"/>
                  <a:gd name="connsiteY55" fmla="*/ 81607 h 236852"/>
                  <a:gd name="connsiteX56" fmla="*/ 185738 w 202926"/>
                  <a:gd name="connsiteY56" fmla="*/ 67319 h 236852"/>
                  <a:gd name="connsiteX57" fmla="*/ 188119 w 202926"/>
                  <a:gd name="connsiteY57" fmla="*/ 60176 h 236852"/>
                  <a:gd name="connsiteX58" fmla="*/ 180975 w 202926"/>
                  <a:gd name="connsiteY58" fmla="*/ 67319 h 236852"/>
                  <a:gd name="connsiteX59" fmla="*/ 176213 w 202926"/>
                  <a:gd name="connsiteY59" fmla="*/ 74463 h 236852"/>
                  <a:gd name="connsiteX60" fmla="*/ 154782 w 202926"/>
                  <a:gd name="connsiteY60" fmla="*/ 86369 h 236852"/>
                  <a:gd name="connsiteX61" fmla="*/ 145257 w 202926"/>
                  <a:gd name="connsiteY61" fmla="*/ 88751 h 236852"/>
                  <a:gd name="connsiteX62" fmla="*/ 135732 w 202926"/>
                  <a:gd name="connsiteY62" fmla="*/ 95894 h 236852"/>
                  <a:gd name="connsiteX63" fmla="*/ 126207 w 202926"/>
                  <a:gd name="connsiteY63" fmla="*/ 98276 h 236852"/>
                  <a:gd name="connsiteX64" fmla="*/ 121444 w 202926"/>
                  <a:gd name="connsiteY64" fmla="*/ 105419 h 236852"/>
                  <a:gd name="connsiteX65" fmla="*/ 119063 w 202926"/>
                  <a:gd name="connsiteY65" fmla="*/ 129232 h 236852"/>
                  <a:gd name="connsiteX66" fmla="*/ 116682 w 202926"/>
                  <a:gd name="connsiteY66" fmla="*/ 143519 h 236852"/>
                  <a:gd name="connsiteX67" fmla="*/ 121444 w 202926"/>
                  <a:gd name="connsiteY67" fmla="*/ 153044 h 236852"/>
                  <a:gd name="connsiteX68" fmla="*/ 145257 w 202926"/>
                  <a:gd name="connsiteY68" fmla="*/ 148282 h 236852"/>
                  <a:gd name="connsiteX69" fmla="*/ 178594 w 202926"/>
                  <a:gd name="connsiteY69" fmla="*/ 141138 h 236852"/>
                  <a:gd name="connsiteX70" fmla="*/ 200025 w 202926"/>
                  <a:gd name="connsiteY70" fmla="*/ 145901 h 236852"/>
                  <a:gd name="connsiteX71" fmla="*/ 190500 w 202926"/>
                  <a:gd name="connsiteY71" fmla="*/ 148282 h 236852"/>
                  <a:gd name="connsiteX72" fmla="*/ 166688 w 202926"/>
                  <a:gd name="connsiteY72" fmla="*/ 155426 h 236852"/>
                  <a:gd name="connsiteX73" fmla="*/ 109538 w 202926"/>
                  <a:gd name="connsiteY73" fmla="*/ 162569 h 236852"/>
                  <a:gd name="connsiteX74" fmla="*/ 107157 w 202926"/>
                  <a:gd name="connsiteY74" fmla="*/ 222101 h 236852"/>
                  <a:gd name="connsiteX75" fmla="*/ 102394 w 202926"/>
                  <a:gd name="connsiteY75" fmla="*/ 236388 h 236852"/>
                  <a:gd name="connsiteX76" fmla="*/ 104775 w 202926"/>
                  <a:gd name="connsiteY76" fmla="*/ 229244 h 236852"/>
                  <a:gd name="connsiteX77" fmla="*/ 109538 w 202926"/>
                  <a:gd name="connsiteY77" fmla="*/ 222101 h 236852"/>
                  <a:gd name="connsiteX78" fmla="*/ 116682 w 202926"/>
                  <a:gd name="connsiteY78" fmla="*/ 219719 h 236852"/>
                  <a:gd name="connsiteX79" fmla="*/ 138113 w 202926"/>
                  <a:gd name="connsiteY79" fmla="*/ 207813 h 236852"/>
                  <a:gd name="connsiteX80" fmla="*/ 130969 w 202926"/>
                  <a:gd name="connsiteY80" fmla="*/ 212576 h 236852"/>
                  <a:gd name="connsiteX81" fmla="*/ 109538 w 202926"/>
                  <a:gd name="connsiteY81" fmla="*/ 224482 h 236852"/>
                  <a:gd name="connsiteX82" fmla="*/ 102394 w 202926"/>
                  <a:gd name="connsiteY82" fmla="*/ 231626 h 236852"/>
                  <a:gd name="connsiteX83" fmla="*/ 95250 w 202926"/>
                  <a:gd name="connsiteY83" fmla="*/ 210194 h 236852"/>
                  <a:gd name="connsiteX84" fmla="*/ 92869 w 202926"/>
                  <a:gd name="connsiteY84" fmla="*/ 203051 h 236852"/>
                  <a:gd name="connsiteX85" fmla="*/ 83344 w 202926"/>
                  <a:gd name="connsiteY85" fmla="*/ 188763 h 236852"/>
                  <a:gd name="connsiteX86" fmla="*/ 76200 w 202926"/>
                  <a:gd name="connsiteY86" fmla="*/ 186382 h 236852"/>
                  <a:gd name="connsiteX87" fmla="*/ 50007 w 202926"/>
                  <a:gd name="connsiteY87" fmla="*/ 188763 h 236852"/>
                  <a:gd name="connsiteX88" fmla="*/ 30957 w 202926"/>
                  <a:gd name="connsiteY88" fmla="*/ 193526 h 236852"/>
                  <a:gd name="connsiteX89" fmla="*/ 26194 w 202926"/>
                  <a:gd name="connsiteY89" fmla="*/ 200669 h 236852"/>
                  <a:gd name="connsiteX90" fmla="*/ 23813 w 202926"/>
                  <a:gd name="connsiteY90" fmla="*/ 207813 h 236852"/>
                  <a:gd name="connsiteX91" fmla="*/ 2382 w 202926"/>
                  <a:gd name="connsiteY91" fmla="*/ 210194 h 236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02926" h="236852">
                    <a:moveTo>
                      <a:pt x="111919" y="203051"/>
                    </a:moveTo>
                    <a:cubicBezTo>
                      <a:pt x="107950" y="200670"/>
                      <a:pt x="103061" y="199390"/>
                      <a:pt x="100013" y="195907"/>
                    </a:cubicBezTo>
                    <a:cubicBezTo>
                      <a:pt x="97198" y="192690"/>
                      <a:pt x="97326" y="187738"/>
                      <a:pt x="95250" y="184001"/>
                    </a:cubicBezTo>
                    <a:cubicBezTo>
                      <a:pt x="93110" y="180148"/>
                      <a:pt x="84954" y="170182"/>
                      <a:pt x="80963" y="167332"/>
                    </a:cubicBezTo>
                    <a:cubicBezTo>
                      <a:pt x="78074" y="165269"/>
                      <a:pt x="74327" y="164632"/>
                      <a:pt x="71438" y="162569"/>
                    </a:cubicBezTo>
                    <a:cubicBezTo>
                      <a:pt x="68698" y="160612"/>
                      <a:pt x="66952" y="157493"/>
                      <a:pt x="64294" y="155426"/>
                    </a:cubicBezTo>
                    <a:cubicBezTo>
                      <a:pt x="59776" y="151912"/>
                      <a:pt x="50007" y="145901"/>
                      <a:pt x="50007" y="145901"/>
                    </a:cubicBezTo>
                    <a:cubicBezTo>
                      <a:pt x="46249" y="138386"/>
                      <a:pt x="41464" y="127833"/>
                      <a:pt x="35719" y="122088"/>
                    </a:cubicBezTo>
                    <a:lnTo>
                      <a:pt x="21432" y="107801"/>
                    </a:lnTo>
                    <a:cubicBezTo>
                      <a:pt x="12513" y="98882"/>
                      <a:pt x="17483" y="101722"/>
                      <a:pt x="7144" y="98276"/>
                    </a:cubicBezTo>
                    <a:cubicBezTo>
                      <a:pt x="4763" y="96688"/>
                      <a:pt x="0" y="96375"/>
                      <a:pt x="0" y="93513"/>
                    </a:cubicBezTo>
                    <a:cubicBezTo>
                      <a:pt x="0" y="91003"/>
                      <a:pt x="5184" y="94326"/>
                      <a:pt x="7144" y="95894"/>
                    </a:cubicBezTo>
                    <a:cubicBezTo>
                      <a:pt x="22532" y="108204"/>
                      <a:pt x="1095" y="99434"/>
                      <a:pt x="19050" y="105419"/>
                    </a:cubicBezTo>
                    <a:cubicBezTo>
                      <a:pt x="23813" y="108594"/>
                      <a:pt x="29904" y="110365"/>
                      <a:pt x="33338" y="114944"/>
                    </a:cubicBezTo>
                    <a:lnTo>
                      <a:pt x="47625" y="133994"/>
                    </a:lnTo>
                    <a:cubicBezTo>
                      <a:pt x="49213" y="131613"/>
                      <a:pt x="52299" y="129711"/>
                      <a:pt x="52388" y="126851"/>
                    </a:cubicBezTo>
                    <a:cubicBezTo>
                      <a:pt x="54222" y="68184"/>
                      <a:pt x="56825" y="78238"/>
                      <a:pt x="47625" y="50651"/>
                    </a:cubicBezTo>
                    <a:cubicBezTo>
                      <a:pt x="48419" y="57795"/>
                      <a:pt x="48758" y="65004"/>
                      <a:pt x="50007" y="72082"/>
                    </a:cubicBezTo>
                    <a:cubicBezTo>
                      <a:pt x="51145" y="78528"/>
                      <a:pt x="54769" y="91132"/>
                      <a:pt x="54769" y="91132"/>
                    </a:cubicBezTo>
                    <a:cubicBezTo>
                      <a:pt x="53975" y="96688"/>
                      <a:pt x="54001" y="102425"/>
                      <a:pt x="52388" y="107801"/>
                    </a:cubicBezTo>
                    <a:cubicBezTo>
                      <a:pt x="51566" y="110542"/>
                      <a:pt x="47815" y="112089"/>
                      <a:pt x="47625" y="114944"/>
                    </a:cubicBezTo>
                    <a:cubicBezTo>
                      <a:pt x="47306" y="119726"/>
                      <a:pt x="46845" y="145120"/>
                      <a:pt x="54769" y="153044"/>
                    </a:cubicBezTo>
                    <a:cubicBezTo>
                      <a:pt x="56544" y="154819"/>
                      <a:pt x="59668" y="154303"/>
                      <a:pt x="61913" y="155426"/>
                    </a:cubicBezTo>
                    <a:cubicBezTo>
                      <a:pt x="64473" y="156706"/>
                      <a:pt x="66676" y="158601"/>
                      <a:pt x="69057" y="160188"/>
                    </a:cubicBezTo>
                    <a:cubicBezTo>
                      <a:pt x="70644" y="162569"/>
                      <a:pt x="71795" y="165308"/>
                      <a:pt x="73819" y="167332"/>
                    </a:cubicBezTo>
                    <a:cubicBezTo>
                      <a:pt x="75843" y="169356"/>
                      <a:pt x="79078" y="169940"/>
                      <a:pt x="80963" y="172094"/>
                    </a:cubicBezTo>
                    <a:cubicBezTo>
                      <a:pt x="84732" y="176402"/>
                      <a:pt x="87928" y="181262"/>
                      <a:pt x="90488" y="186382"/>
                    </a:cubicBezTo>
                    <a:cubicBezTo>
                      <a:pt x="92075" y="189557"/>
                      <a:pt x="93932" y="192611"/>
                      <a:pt x="95250" y="195907"/>
                    </a:cubicBezTo>
                    <a:cubicBezTo>
                      <a:pt x="97114" y="200568"/>
                      <a:pt x="100013" y="210194"/>
                      <a:pt x="100013" y="210194"/>
                    </a:cubicBezTo>
                    <a:cubicBezTo>
                      <a:pt x="117925" y="204224"/>
                      <a:pt x="106097" y="210610"/>
                      <a:pt x="109538" y="174476"/>
                    </a:cubicBezTo>
                    <a:cubicBezTo>
                      <a:pt x="110070" y="168889"/>
                      <a:pt x="110915" y="163329"/>
                      <a:pt x="111919" y="157807"/>
                    </a:cubicBezTo>
                    <a:cubicBezTo>
                      <a:pt x="112504" y="154587"/>
                      <a:pt x="113360" y="151417"/>
                      <a:pt x="114300" y="148282"/>
                    </a:cubicBezTo>
                    <a:cubicBezTo>
                      <a:pt x="115743" y="143473"/>
                      <a:pt x="119063" y="133994"/>
                      <a:pt x="119063" y="133994"/>
                    </a:cubicBezTo>
                    <a:cubicBezTo>
                      <a:pt x="119509" y="130423"/>
                      <a:pt x="120301" y="113967"/>
                      <a:pt x="123825" y="107801"/>
                    </a:cubicBezTo>
                    <a:cubicBezTo>
                      <a:pt x="125794" y="104355"/>
                      <a:pt x="128588" y="101451"/>
                      <a:pt x="130969" y="98276"/>
                    </a:cubicBezTo>
                    <a:cubicBezTo>
                      <a:pt x="131763" y="95101"/>
                      <a:pt x="131886" y="91678"/>
                      <a:pt x="133350" y="88751"/>
                    </a:cubicBezTo>
                    <a:cubicBezTo>
                      <a:pt x="147765" y="59921"/>
                      <a:pt x="135593" y="93931"/>
                      <a:pt x="142875" y="72082"/>
                    </a:cubicBezTo>
                    <a:cubicBezTo>
                      <a:pt x="142975" y="71278"/>
                      <a:pt x="144251" y="50969"/>
                      <a:pt x="147638" y="45888"/>
                    </a:cubicBezTo>
                    <a:cubicBezTo>
                      <a:pt x="149506" y="43086"/>
                      <a:pt x="152401" y="41125"/>
                      <a:pt x="154782" y="38744"/>
                    </a:cubicBezTo>
                    <a:cubicBezTo>
                      <a:pt x="155576" y="29219"/>
                      <a:pt x="155402" y="19563"/>
                      <a:pt x="157163" y="10169"/>
                    </a:cubicBezTo>
                    <a:cubicBezTo>
                      <a:pt x="157817" y="6680"/>
                      <a:pt x="161925" y="4194"/>
                      <a:pt x="161925" y="644"/>
                    </a:cubicBezTo>
                    <a:cubicBezTo>
                      <a:pt x="161925" y="-2218"/>
                      <a:pt x="158443" y="5228"/>
                      <a:pt x="157163" y="7788"/>
                    </a:cubicBezTo>
                    <a:cubicBezTo>
                      <a:pt x="156041" y="10033"/>
                      <a:pt x="155576" y="12551"/>
                      <a:pt x="154782" y="14932"/>
                    </a:cubicBezTo>
                    <a:cubicBezTo>
                      <a:pt x="153870" y="28607"/>
                      <a:pt x="152863" y="54057"/>
                      <a:pt x="150019" y="69701"/>
                    </a:cubicBezTo>
                    <a:cubicBezTo>
                      <a:pt x="149570" y="72170"/>
                      <a:pt x="149030" y="74756"/>
                      <a:pt x="147638" y="76844"/>
                    </a:cubicBezTo>
                    <a:cubicBezTo>
                      <a:pt x="145770" y="79646"/>
                      <a:pt x="142875" y="81607"/>
                      <a:pt x="140494" y="83988"/>
                    </a:cubicBezTo>
                    <a:cubicBezTo>
                      <a:pt x="139700" y="87163"/>
                      <a:pt x="139402" y="90505"/>
                      <a:pt x="138113" y="93513"/>
                    </a:cubicBezTo>
                    <a:cubicBezTo>
                      <a:pt x="136986" y="96144"/>
                      <a:pt x="131326" y="98633"/>
                      <a:pt x="133350" y="100657"/>
                    </a:cubicBezTo>
                    <a:cubicBezTo>
                      <a:pt x="135374" y="102681"/>
                      <a:pt x="138295" y="97726"/>
                      <a:pt x="140494" y="95894"/>
                    </a:cubicBezTo>
                    <a:cubicBezTo>
                      <a:pt x="146900" y="90556"/>
                      <a:pt x="147183" y="87365"/>
                      <a:pt x="154782" y="83988"/>
                    </a:cubicBezTo>
                    <a:cubicBezTo>
                      <a:pt x="159369" y="81949"/>
                      <a:pt x="164307" y="80813"/>
                      <a:pt x="169069" y="79226"/>
                    </a:cubicBezTo>
                    <a:cubicBezTo>
                      <a:pt x="178989" y="75919"/>
                      <a:pt x="175467" y="76763"/>
                      <a:pt x="188119" y="74463"/>
                    </a:cubicBezTo>
                    <a:cubicBezTo>
                      <a:pt x="192869" y="73599"/>
                      <a:pt x="197579" y="72082"/>
                      <a:pt x="202407" y="72082"/>
                    </a:cubicBezTo>
                    <a:cubicBezTo>
                      <a:pt x="204917" y="72082"/>
                      <a:pt x="197644" y="73669"/>
                      <a:pt x="195263" y="74463"/>
                    </a:cubicBezTo>
                    <a:cubicBezTo>
                      <a:pt x="192882" y="76051"/>
                      <a:pt x="190679" y="77946"/>
                      <a:pt x="188119" y="79226"/>
                    </a:cubicBezTo>
                    <a:cubicBezTo>
                      <a:pt x="185874" y="80349"/>
                      <a:pt x="181467" y="84068"/>
                      <a:pt x="180975" y="81607"/>
                    </a:cubicBezTo>
                    <a:cubicBezTo>
                      <a:pt x="179991" y="76684"/>
                      <a:pt x="184150" y="72082"/>
                      <a:pt x="185738" y="67319"/>
                    </a:cubicBezTo>
                    <a:cubicBezTo>
                      <a:pt x="186532" y="64938"/>
                      <a:pt x="189894" y="58401"/>
                      <a:pt x="188119" y="60176"/>
                    </a:cubicBezTo>
                    <a:cubicBezTo>
                      <a:pt x="185738" y="62557"/>
                      <a:pt x="183131" y="64732"/>
                      <a:pt x="180975" y="67319"/>
                    </a:cubicBezTo>
                    <a:cubicBezTo>
                      <a:pt x="179143" y="69518"/>
                      <a:pt x="178367" y="72578"/>
                      <a:pt x="176213" y="74463"/>
                    </a:cubicBezTo>
                    <a:cubicBezTo>
                      <a:pt x="167943" y="81700"/>
                      <a:pt x="163801" y="83792"/>
                      <a:pt x="154782" y="86369"/>
                    </a:cubicBezTo>
                    <a:cubicBezTo>
                      <a:pt x="151635" y="87268"/>
                      <a:pt x="148432" y="87957"/>
                      <a:pt x="145257" y="88751"/>
                    </a:cubicBezTo>
                    <a:cubicBezTo>
                      <a:pt x="142082" y="91132"/>
                      <a:pt x="139282" y="94119"/>
                      <a:pt x="135732" y="95894"/>
                    </a:cubicBezTo>
                    <a:cubicBezTo>
                      <a:pt x="132805" y="97358"/>
                      <a:pt x="128930" y="96461"/>
                      <a:pt x="126207" y="98276"/>
                    </a:cubicBezTo>
                    <a:cubicBezTo>
                      <a:pt x="123826" y="99863"/>
                      <a:pt x="123032" y="103038"/>
                      <a:pt x="121444" y="105419"/>
                    </a:cubicBezTo>
                    <a:cubicBezTo>
                      <a:pt x="120650" y="113357"/>
                      <a:pt x="120052" y="121316"/>
                      <a:pt x="119063" y="129232"/>
                    </a:cubicBezTo>
                    <a:cubicBezTo>
                      <a:pt x="118464" y="134023"/>
                      <a:pt x="116202" y="138715"/>
                      <a:pt x="116682" y="143519"/>
                    </a:cubicBezTo>
                    <a:cubicBezTo>
                      <a:pt x="117035" y="147051"/>
                      <a:pt x="119857" y="149869"/>
                      <a:pt x="121444" y="153044"/>
                    </a:cubicBezTo>
                    <a:cubicBezTo>
                      <a:pt x="138292" y="148832"/>
                      <a:pt x="123847" y="152174"/>
                      <a:pt x="145257" y="148282"/>
                    </a:cubicBezTo>
                    <a:cubicBezTo>
                      <a:pt x="155760" y="146373"/>
                      <a:pt x="168724" y="143332"/>
                      <a:pt x="178594" y="141138"/>
                    </a:cubicBezTo>
                    <a:cubicBezTo>
                      <a:pt x="185738" y="142726"/>
                      <a:pt x="193750" y="142136"/>
                      <a:pt x="200025" y="145901"/>
                    </a:cubicBezTo>
                    <a:cubicBezTo>
                      <a:pt x="202831" y="147585"/>
                      <a:pt x="193635" y="147342"/>
                      <a:pt x="190500" y="148282"/>
                    </a:cubicBezTo>
                    <a:cubicBezTo>
                      <a:pt x="175564" y="152762"/>
                      <a:pt x="179482" y="152684"/>
                      <a:pt x="166688" y="155426"/>
                    </a:cubicBezTo>
                    <a:cubicBezTo>
                      <a:pt x="135431" y="162124"/>
                      <a:pt x="146159" y="159953"/>
                      <a:pt x="109538" y="162569"/>
                    </a:cubicBezTo>
                    <a:cubicBezTo>
                      <a:pt x="108744" y="182413"/>
                      <a:pt x="109070" y="202333"/>
                      <a:pt x="107157" y="222101"/>
                    </a:cubicBezTo>
                    <a:cubicBezTo>
                      <a:pt x="106673" y="227098"/>
                      <a:pt x="103982" y="231626"/>
                      <a:pt x="102394" y="236388"/>
                    </a:cubicBezTo>
                    <a:cubicBezTo>
                      <a:pt x="101600" y="238769"/>
                      <a:pt x="103382" y="231332"/>
                      <a:pt x="104775" y="229244"/>
                    </a:cubicBezTo>
                    <a:cubicBezTo>
                      <a:pt x="106363" y="226863"/>
                      <a:pt x="107303" y="223889"/>
                      <a:pt x="109538" y="222101"/>
                    </a:cubicBezTo>
                    <a:cubicBezTo>
                      <a:pt x="111498" y="220533"/>
                      <a:pt x="114488" y="220938"/>
                      <a:pt x="116682" y="219719"/>
                    </a:cubicBezTo>
                    <a:cubicBezTo>
                      <a:pt x="141241" y="206074"/>
                      <a:pt x="121950" y="213200"/>
                      <a:pt x="138113" y="207813"/>
                    </a:cubicBezTo>
                    <a:cubicBezTo>
                      <a:pt x="135732" y="209401"/>
                      <a:pt x="133454" y="211156"/>
                      <a:pt x="130969" y="212576"/>
                    </a:cubicBezTo>
                    <a:cubicBezTo>
                      <a:pt x="121465" y="218007"/>
                      <a:pt x="119063" y="217338"/>
                      <a:pt x="109538" y="224482"/>
                    </a:cubicBezTo>
                    <a:cubicBezTo>
                      <a:pt x="106844" y="226503"/>
                      <a:pt x="104775" y="229245"/>
                      <a:pt x="102394" y="231626"/>
                    </a:cubicBezTo>
                    <a:lnTo>
                      <a:pt x="95250" y="210194"/>
                    </a:lnTo>
                    <a:lnTo>
                      <a:pt x="92869" y="203051"/>
                    </a:lnTo>
                    <a:cubicBezTo>
                      <a:pt x="90372" y="195561"/>
                      <a:pt x="90989" y="193860"/>
                      <a:pt x="83344" y="188763"/>
                    </a:cubicBezTo>
                    <a:cubicBezTo>
                      <a:pt x="81255" y="187371"/>
                      <a:pt x="78581" y="187176"/>
                      <a:pt x="76200" y="186382"/>
                    </a:cubicBezTo>
                    <a:cubicBezTo>
                      <a:pt x="67469" y="187176"/>
                      <a:pt x="58667" y="187396"/>
                      <a:pt x="50007" y="188763"/>
                    </a:cubicBezTo>
                    <a:cubicBezTo>
                      <a:pt x="43542" y="189784"/>
                      <a:pt x="30957" y="193526"/>
                      <a:pt x="30957" y="193526"/>
                    </a:cubicBezTo>
                    <a:cubicBezTo>
                      <a:pt x="29369" y="195907"/>
                      <a:pt x="27474" y="198109"/>
                      <a:pt x="26194" y="200669"/>
                    </a:cubicBezTo>
                    <a:cubicBezTo>
                      <a:pt x="25071" y="202914"/>
                      <a:pt x="25588" y="206038"/>
                      <a:pt x="23813" y="207813"/>
                    </a:cubicBezTo>
                    <a:cubicBezTo>
                      <a:pt x="19926" y="211700"/>
                      <a:pt x="4427" y="210194"/>
                      <a:pt x="2382" y="210194"/>
                    </a:cubicBezTo>
                  </a:path>
                </a:pathLst>
              </a:custGeom>
              <a:noFill/>
              <a:ln w="635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22" name="Group 321"/>
          <p:cNvGrpSpPr/>
          <p:nvPr/>
        </p:nvGrpSpPr>
        <p:grpSpPr>
          <a:xfrm>
            <a:off x="2562970" y="1399339"/>
            <a:ext cx="410538" cy="600869"/>
            <a:chOff x="-571500" y="673100"/>
            <a:chExt cx="308915" cy="5013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3" name="Freeform 322"/>
            <p:cNvSpPr/>
            <p:nvPr/>
          </p:nvSpPr>
          <p:spPr>
            <a:xfrm>
              <a:off x="-508799" y="913868"/>
              <a:ext cx="179384" cy="260579"/>
            </a:xfrm>
            <a:custGeom>
              <a:avLst/>
              <a:gdLst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57150 w 177800"/>
                <a:gd name="connsiteY14" fmla="*/ 285750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5750"/>
                <a:gd name="connsiteX1" fmla="*/ 44450 w 177800"/>
                <a:gd name="connsiteY1" fmla="*/ 209550 h 285750"/>
                <a:gd name="connsiteX2" fmla="*/ 63500 w 177800"/>
                <a:gd name="connsiteY2" fmla="*/ 120650 h 285750"/>
                <a:gd name="connsiteX3" fmla="*/ 76200 w 177800"/>
                <a:gd name="connsiteY3" fmla="*/ 0 h 285750"/>
                <a:gd name="connsiteX4" fmla="*/ 76200 w 177800"/>
                <a:gd name="connsiteY4" fmla="*/ 0 h 285750"/>
                <a:gd name="connsiteX5" fmla="*/ 146050 w 177800"/>
                <a:gd name="connsiteY5" fmla="*/ 12700 h 285750"/>
                <a:gd name="connsiteX6" fmla="*/ 152400 w 177800"/>
                <a:gd name="connsiteY6" fmla="*/ 95250 h 285750"/>
                <a:gd name="connsiteX7" fmla="*/ 165100 w 177800"/>
                <a:gd name="connsiteY7" fmla="*/ 152400 h 285750"/>
                <a:gd name="connsiteX8" fmla="*/ 152400 w 177800"/>
                <a:gd name="connsiteY8" fmla="*/ 228600 h 285750"/>
                <a:gd name="connsiteX9" fmla="*/ 177800 w 177800"/>
                <a:gd name="connsiteY9" fmla="*/ 260350 h 285750"/>
                <a:gd name="connsiteX10" fmla="*/ 177800 w 177800"/>
                <a:gd name="connsiteY10" fmla="*/ 273050 h 285750"/>
                <a:gd name="connsiteX11" fmla="*/ 120650 w 177800"/>
                <a:gd name="connsiteY11" fmla="*/ 260350 h 285750"/>
                <a:gd name="connsiteX12" fmla="*/ 120650 w 177800"/>
                <a:gd name="connsiteY12" fmla="*/ 285750 h 285750"/>
                <a:gd name="connsiteX13" fmla="*/ 120650 w 177800"/>
                <a:gd name="connsiteY13" fmla="*/ 285750 h 285750"/>
                <a:gd name="connsiteX14" fmla="*/ 82105 w 177800"/>
                <a:gd name="connsiteY14" fmla="*/ 264447 h 285750"/>
                <a:gd name="connsiteX15" fmla="*/ 69850 w 177800"/>
                <a:gd name="connsiteY15" fmla="*/ 228600 h 285750"/>
                <a:gd name="connsiteX16" fmla="*/ 0 w 177800"/>
                <a:gd name="connsiteY16" fmla="*/ 266700 h 285750"/>
                <a:gd name="connsiteX0" fmla="*/ 0 w 177800"/>
                <a:gd name="connsiteY0" fmla="*/ 266700 h 288292"/>
                <a:gd name="connsiteX1" fmla="*/ 44450 w 177800"/>
                <a:gd name="connsiteY1" fmla="*/ 209550 h 288292"/>
                <a:gd name="connsiteX2" fmla="*/ 63500 w 177800"/>
                <a:gd name="connsiteY2" fmla="*/ 120650 h 288292"/>
                <a:gd name="connsiteX3" fmla="*/ 76200 w 177800"/>
                <a:gd name="connsiteY3" fmla="*/ 0 h 288292"/>
                <a:gd name="connsiteX4" fmla="*/ 76200 w 177800"/>
                <a:gd name="connsiteY4" fmla="*/ 0 h 288292"/>
                <a:gd name="connsiteX5" fmla="*/ 146050 w 177800"/>
                <a:gd name="connsiteY5" fmla="*/ 12700 h 288292"/>
                <a:gd name="connsiteX6" fmla="*/ 152400 w 177800"/>
                <a:gd name="connsiteY6" fmla="*/ 95250 h 288292"/>
                <a:gd name="connsiteX7" fmla="*/ 165100 w 177800"/>
                <a:gd name="connsiteY7" fmla="*/ 152400 h 288292"/>
                <a:gd name="connsiteX8" fmla="*/ 152400 w 177800"/>
                <a:gd name="connsiteY8" fmla="*/ 228600 h 288292"/>
                <a:gd name="connsiteX9" fmla="*/ 177800 w 177800"/>
                <a:gd name="connsiteY9" fmla="*/ 260350 h 288292"/>
                <a:gd name="connsiteX10" fmla="*/ 177800 w 177800"/>
                <a:gd name="connsiteY10" fmla="*/ 273050 h 288292"/>
                <a:gd name="connsiteX11" fmla="*/ 120650 w 177800"/>
                <a:gd name="connsiteY11" fmla="*/ 260350 h 288292"/>
                <a:gd name="connsiteX12" fmla="*/ 120650 w 177800"/>
                <a:gd name="connsiteY12" fmla="*/ 285750 h 288292"/>
                <a:gd name="connsiteX13" fmla="*/ 70741 w 177800"/>
                <a:gd name="connsiteY13" fmla="*/ 287880 h 288292"/>
                <a:gd name="connsiteX14" fmla="*/ 82105 w 177800"/>
                <a:gd name="connsiteY14" fmla="*/ 264447 h 288292"/>
                <a:gd name="connsiteX15" fmla="*/ 69850 w 177800"/>
                <a:gd name="connsiteY15" fmla="*/ 228600 h 288292"/>
                <a:gd name="connsiteX16" fmla="*/ 0 w 177800"/>
                <a:gd name="connsiteY16" fmla="*/ 266700 h 288292"/>
                <a:gd name="connsiteX0" fmla="*/ 0 w 177800"/>
                <a:gd name="connsiteY0" fmla="*/ 266700 h 294117"/>
                <a:gd name="connsiteX1" fmla="*/ 44450 w 177800"/>
                <a:gd name="connsiteY1" fmla="*/ 209550 h 294117"/>
                <a:gd name="connsiteX2" fmla="*/ 63500 w 177800"/>
                <a:gd name="connsiteY2" fmla="*/ 120650 h 294117"/>
                <a:gd name="connsiteX3" fmla="*/ 76200 w 177800"/>
                <a:gd name="connsiteY3" fmla="*/ 0 h 294117"/>
                <a:gd name="connsiteX4" fmla="*/ 76200 w 177800"/>
                <a:gd name="connsiteY4" fmla="*/ 0 h 294117"/>
                <a:gd name="connsiteX5" fmla="*/ 146050 w 177800"/>
                <a:gd name="connsiteY5" fmla="*/ 12700 h 294117"/>
                <a:gd name="connsiteX6" fmla="*/ 152400 w 177800"/>
                <a:gd name="connsiteY6" fmla="*/ 95250 h 294117"/>
                <a:gd name="connsiteX7" fmla="*/ 165100 w 177800"/>
                <a:gd name="connsiteY7" fmla="*/ 152400 h 294117"/>
                <a:gd name="connsiteX8" fmla="*/ 152400 w 177800"/>
                <a:gd name="connsiteY8" fmla="*/ 228600 h 294117"/>
                <a:gd name="connsiteX9" fmla="*/ 177800 w 177800"/>
                <a:gd name="connsiteY9" fmla="*/ 260350 h 294117"/>
                <a:gd name="connsiteX10" fmla="*/ 177800 w 177800"/>
                <a:gd name="connsiteY10" fmla="*/ 273050 h 294117"/>
                <a:gd name="connsiteX11" fmla="*/ 120650 w 177800"/>
                <a:gd name="connsiteY11" fmla="*/ 260350 h 294117"/>
                <a:gd name="connsiteX12" fmla="*/ 167440 w 177800"/>
                <a:gd name="connsiteY12" fmla="*/ 292142 h 294117"/>
                <a:gd name="connsiteX13" fmla="*/ 70741 w 177800"/>
                <a:gd name="connsiteY13" fmla="*/ 287880 h 294117"/>
                <a:gd name="connsiteX14" fmla="*/ 82105 w 177800"/>
                <a:gd name="connsiteY14" fmla="*/ 264447 h 294117"/>
                <a:gd name="connsiteX15" fmla="*/ 69850 w 177800"/>
                <a:gd name="connsiteY15" fmla="*/ 228600 h 294117"/>
                <a:gd name="connsiteX16" fmla="*/ 0 w 177800"/>
                <a:gd name="connsiteY16" fmla="*/ 266700 h 29411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82105 w 177800"/>
                <a:gd name="connsiteY15" fmla="*/ 264447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177800"/>
                <a:gd name="connsiteY0" fmla="*/ 266700 h 292177"/>
                <a:gd name="connsiteX1" fmla="*/ 44450 w 177800"/>
                <a:gd name="connsiteY1" fmla="*/ 209550 h 292177"/>
                <a:gd name="connsiteX2" fmla="*/ 63500 w 177800"/>
                <a:gd name="connsiteY2" fmla="*/ 120650 h 292177"/>
                <a:gd name="connsiteX3" fmla="*/ 76200 w 177800"/>
                <a:gd name="connsiteY3" fmla="*/ 0 h 292177"/>
                <a:gd name="connsiteX4" fmla="*/ 76200 w 177800"/>
                <a:gd name="connsiteY4" fmla="*/ 0 h 292177"/>
                <a:gd name="connsiteX5" fmla="*/ 146050 w 177800"/>
                <a:gd name="connsiteY5" fmla="*/ 12700 h 292177"/>
                <a:gd name="connsiteX6" fmla="*/ 152400 w 177800"/>
                <a:gd name="connsiteY6" fmla="*/ 95250 h 292177"/>
                <a:gd name="connsiteX7" fmla="*/ 165100 w 177800"/>
                <a:gd name="connsiteY7" fmla="*/ 152400 h 292177"/>
                <a:gd name="connsiteX8" fmla="*/ 152400 w 177800"/>
                <a:gd name="connsiteY8" fmla="*/ 228600 h 292177"/>
                <a:gd name="connsiteX9" fmla="*/ 177800 w 177800"/>
                <a:gd name="connsiteY9" fmla="*/ 260350 h 292177"/>
                <a:gd name="connsiteX10" fmla="*/ 177800 w 177800"/>
                <a:gd name="connsiteY10" fmla="*/ 273050 h 292177"/>
                <a:gd name="connsiteX11" fmla="*/ 120650 w 177800"/>
                <a:gd name="connsiteY11" fmla="*/ 260350 h 292177"/>
                <a:gd name="connsiteX12" fmla="*/ 167440 w 177800"/>
                <a:gd name="connsiteY12" fmla="*/ 292142 h 292177"/>
                <a:gd name="connsiteX13" fmla="*/ 106057 w 177800"/>
                <a:gd name="connsiteY13" fmla="*/ 266998 h 292177"/>
                <a:gd name="connsiteX14" fmla="*/ 70741 w 177800"/>
                <a:gd name="connsiteY14" fmla="*/ 287880 h 292177"/>
                <a:gd name="connsiteX15" fmla="*/ 66508 w 177800"/>
                <a:gd name="connsiteY15" fmla="*/ 253795 h 292177"/>
                <a:gd name="connsiteX16" fmla="*/ 69850 w 177800"/>
                <a:gd name="connsiteY16" fmla="*/ 228600 h 292177"/>
                <a:gd name="connsiteX17" fmla="*/ 0 w 177800"/>
                <a:gd name="connsiteY17" fmla="*/ 266700 h 292177"/>
                <a:gd name="connsiteX0" fmla="*/ 0 w 233947"/>
                <a:gd name="connsiteY0" fmla="*/ 266700 h 292177"/>
                <a:gd name="connsiteX1" fmla="*/ 44450 w 233947"/>
                <a:gd name="connsiteY1" fmla="*/ 209550 h 292177"/>
                <a:gd name="connsiteX2" fmla="*/ 63500 w 233947"/>
                <a:gd name="connsiteY2" fmla="*/ 120650 h 292177"/>
                <a:gd name="connsiteX3" fmla="*/ 76200 w 233947"/>
                <a:gd name="connsiteY3" fmla="*/ 0 h 292177"/>
                <a:gd name="connsiteX4" fmla="*/ 76200 w 233947"/>
                <a:gd name="connsiteY4" fmla="*/ 0 h 292177"/>
                <a:gd name="connsiteX5" fmla="*/ 146050 w 233947"/>
                <a:gd name="connsiteY5" fmla="*/ 12700 h 292177"/>
                <a:gd name="connsiteX6" fmla="*/ 152400 w 233947"/>
                <a:gd name="connsiteY6" fmla="*/ 95250 h 292177"/>
                <a:gd name="connsiteX7" fmla="*/ 165100 w 233947"/>
                <a:gd name="connsiteY7" fmla="*/ 152400 h 292177"/>
                <a:gd name="connsiteX8" fmla="*/ 152400 w 233947"/>
                <a:gd name="connsiteY8" fmla="*/ 228600 h 292177"/>
                <a:gd name="connsiteX9" fmla="*/ 233947 w 233947"/>
                <a:gd name="connsiteY9" fmla="*/ 273131 h 292177"/>
                <a:gd name="connsiteX10" fmla="*/ 177800 w 233947"/>
                <a:gd name="connsiteY10" fmla="*/ 273050 h 292177"/>
                <a:gd name="connsiteX11" fmla="*/ 120650 w 233947"/>
                <a:gd name="connsiteY11" fmla="*/ 260350 h 292177"/>
                <a:gd name="connsiteX12" fmla="*/ 167440 w 233947"/>
                <a:gd name="connsiteY12" fmla="*/ 292142 h 292177"/>
                <a:gd name="connsiteX13" fmla="*/ 106057 w 233947"/>
                <a:gd name="connsiteY13" fmla="*/ 266998 h 292177"/>
                <a:gd name="connsiteX14" fmla="*/ 70741 w 233947"/>
                <a:gd name="connsiteY14" fmla="*/ 287880 h 292177"/>
                <a:gd name="connsiteX15" fmla="*/ 66508 w 233947"/>
                <a:gd name="connsiteY15" fmla="*/ 253795 h 292177"/>
                <a:gd name="connsiteX16" fmla="*/ 69850 w 233947"/>
                <a:gd name="connsiteY16" fmla="*/ 228600 h 292177"/>
                <a:gd name="connsiteX17" fmla="*/ 0 w 233947"/>
                <a:gd name="connsiteY17" fmla="*/ 266700 h 292177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73050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65100 w 233947"/>
                <a:gd name="connsiteY7" fmla="*/ 15240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33908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3500 w 233947"/>
                <a:gd name="connsiteY2" fmla="*/ 120650 h 288023"/>
                <a:gd name="connsiteX3" fmla="*/ 76200 w 233947"/>
                <a:gd name="connsiteY3" fmla="*/ 0 h 288023"/>
                <a:gd name="connsiteX4" fmla="*/ 76200 w 233947"/>
                <a:gd name="connsiteY4" fmla="*/ 0 h 288023"/>
                <a:gd name="connsiteX5" fmla="*/ 146050 w 233947"/>
                <a:gd name="connsiteY5" fmla="*/ 12700 h 288023"/>
                <a:gd name="connsiteX6" fmla="*/ 152400 w 233947"/>
                <a:gd name="connsiteY6" fmla="*/ 95250 h 288023"/>
                <a:gd name="connsiteX7" fmla="*/ 146385 w 233947"/>
                <a:gd name="connsiteY7" fmla="*/ 150270 h 288023"/>
                <a:gd name="connsiteX8" fmla="*/ 152400 w 233947"/>
                <a:gd name="connsiteY8" fmla="*/ 228600 h 288023"/>
                <a:gd name="connsiteX9" fmla="*/ 233947 w 233947"/>
                <a:gd name="connsiteY9" fmla="*/ 273131 h 288023"/>
                <a:gd name="connsiteX10" fmla="*/ 177800 w 233947"/>
                <a:gd name="connsiteY10" fmla="*/ 253877 h 288023"/>
                <a:gd name="connsiteX11" fmla="*/ 120650 w 233947"/>
                <a:gd name="connsiteY11" fmla="*/ 260350 h 288023"/>
                <a:gd name="connsiteX12" fmla="*/ 133127 w 233947"/>
                <a:gd name="connsiteY12" fmla="*/ 283621 h 288023"/>
                <a:gd name="connsiteX13" fmla="*/ 106057 w 233947"/>
                <a:gd name="connsiteY13" fmla="*/ 266998 h 288023"/>
                <a:gd name="connsiteX14" fmla="*/ 70741 w 233947"/>
                <a:gd name="connsiteY14" fmla="*/ 287880 h 288023"/>
                <a:gd name="connsiteX15" fmla="*/ 66508 w 233947"/>
                <a:gd name="connsiteY15" fmla="*/ 253795 h 288023"/>
                <a:gd name="connsiteX16" fmla="*/ 69850 w 233947"/>
                <a:gd name="connsiteY16" fmla="*/ 228600 h 288023"/>
                <a:gd name="connsiteX17" fmla="*/ 0 w 233947"/>
                <a:gd name="connsiteY17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69850 w 233947"/>
                <a:gd name="connsiteY17" fmla="*/ 228600 h 288023"/>
                <a:gd name="connsiteX18" fmla="*/ 0 w 233947"/>
                <a:gd name="connsiteY18" fmla="*/ 266700 h 288023"/>
                <a:gd name="connsiteX0" fmla="*/ 0 w 233947"/>
                <a:gd name="connsiteY0" fmla="*/ 266700 h 288023"/>
                <a:gd name="connsiteX1" fmla="*/ 44450 w 233947"/>
                <a:gd name="connsiteY1" fmla="*/ 209550 h 288023"/>
                <a:gd name="connsiteX2" fmla="*/ 68625 w 233947"/>
                <a:gd name="connsiteY2" fmla="*/ 166875 h 288023"/>
                <a:gd name="connsiteX3" fmla="*/ 63500 w 233947"/>
                <a:gd name="connsiteY3" fmla="*/ 120650 h 288023"/>
                <a:gd name="connsiteX4" fmla="*/ 76200 w 233947"/>
                <a:gd name="connsiteY4" fmla="*/ 0 h 288023"/>
                <a:gd name="connsiteX5" fmla="*/ 76200 w 233947"/>
                <a:gd name="connsiteY5" fmla="*/ 0 h 288023"/>
                <a:gd name="connsiteX6" fmla="*/ 146050 w 233947"/>
                <a:gd name="connsiteY6" fmla="*/ 12700 h 288023"/>
                <a:gd name="connsiteX7" fmla="*/ 152400 w 233947"/>
                <a:gd name="connsiteY7" fmla="*/ 95250 h 288023"/>
                <a:gd name="connsiteX8" fmla="*/ 146385 w 233947"/>
                <a:gd name="connsiteY8" fmla="*/ 150270 h 288023"/>
                <a:gd name="connsiteX9" fmla="*/ 152400 w 233947"/>
                <a:gd name="connsiteY9" fmla="*/ 228600 h 288023"/>
                <a:gd name="connsiteX10" fmla="*/ 233947 w 233947"/>
                <a:gd name="connsiteY10" fmla="*/ 273131 h 288023"/>
                <a:gd name="connsiteX11" fmla="*/ 177800 w 233947"/>
                <a:gd name="connsiteY11" fmla="*/ 253877 h 288023"/>
                <a:gd name="connsiteX12" fmla="*/ 120650 w 233947"/>
                <a:gd name="connsiteY12" fmla="*/ 260350 h 288023"/>
                <a:gd name="connsiteX13" fmla="*/ 133127 w 233947"/>
                <a:gd name="connsiteY13" fmla="*/ 283621 h 288023"/>
                <a:gd name="connsiteX14" fmla="*/ 106057 w 233947"/>
                <a:gd name="connsiteY14" fmla="*/ 266998 h 288023"/>
                <a:gd name="connsiteX15" fmla="*/ 70741 w 233947"/>
                <a:gd name="connsiteY15" fmla="*/ 287880 h 288023"/>
                <a:gd name="connsiteX16" fmla="*/ 66508 w 233947"/>
                <a:gd name="connsiteY16" fmla="*/ 253795 h 288023"/>
                <a:gd name="connsiteX17" fmla="*/ 57373 w 233947"/>
                <a:gd name="connsiteY17" fmla="*/ 243511 h 288023"/>
                <a:gd name="connsiteX18" fmla="*/ 0 w 233947"/>
                <a:gd name="connsiteY18" fmla="*/ 266700 h 288023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20650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85906"/>
                <a:gd name="connsiteX1" fmla="*/ 44450 w 233947"/>
                <a:gd name="connsiteY1" fmla="*/ 209550 h 285906"/>
                <a:gd name="connsiteX2" fmla="*/ 68625 w 233947"/>
                <a:gd name="connsiteY2" fmla="*/ 166875 h 285906"/>
                <a:gd name="connsiteX3" fmla="*/ 63500 w 233947"/>
                <a:gd name="connsiteY3" fmla="*/ 120650 h 285906"/>
                <a:gd name="connsiteX4" fmla="*/ 76200 w 233947"/>
                <a:gd name="connsiteY4" fmla="*/ 0 h 285906"/>
                <a:gd name="connsiteX5" fmla="*/ 76200 w 233947"/>
                <a:gd name="connsiteY5" fmla="*/ 0 h 285906"/>
                <a:gd name="connsiteX6" fmla="*/ 146050 w 233947"/>
                <a:gd name="connsiteY6" fmla="*/ 12700 h 285906"/>
                <a:gd name="connsiteX7" fmla="*/ 152400 w 233947"/>
                <a:gd name="connsiteY7" fmla="*/ 95250 h 285906"/>
                <a:gd name="connsiteX8" fmla="*/ 146385 w 233947"/>
                <a:gd name="connsiteY8" fmla="*/ 150270 h 285906"/>
                <a:gd name="connsiteX9" fmla="*/ 152400 w 233947"/>
                <a:gd name="connsiteY9" fmla="*/ 228600 h 285906"/>
                <a:gd name="connsiteX10" fmla="*/ 233947 w 233947"/>
                <a:gd name="connsiteY10" fmla="*/ 273131 h 285906"/>
                <a:gd name="connsiteX11" fmla="*/ 177800 w 233947"/>
                <a:gd name="connsiteY11" fmla="*/ 253877 h 285906"/>
                <a:gd name="connsiteX12" fmla="*/ 133127 w 233947"/>
                <a:gd name="connsiteY12" fmla="*/ 260350 h 285906"/>
                <a:gd name="connsiteX13" fmla="*/ 133127 w 233947"/>
                <a:gd name="connsiteY13" fmla="*/ 283621 h 285906"/>
                <a:gd name="connsiteX14" fmla="*/ 106057 w 233947"/>
                <a:gd name="connsiteY14" fmla="*/ 266998 h 285906"/>
                <a:gd name="connsiteX15" fmla="*/ 42668 w 233947"/>
                <a:gd name="connsiteY15" fmla="*/ 285750 h 285906"/>
                <a:gd name="connsiteX16" fmla="*/ 66508 w 233947"/>
                <a:gd name="connsiteY16" fmla="*/ 253795 h 285906"/>
                <a:gd name="connsiteX17" fmla="*/ 57373 w 233947"/>
                <a:gd name="connsiteY17" fmla="*/ 243511 h 285906"/>
                <a:gd name="connsiteX18" fmla="*/ 0 w 233947"/>
                <a:gd name="connsiteY18" fmla="*/ 266700 h 285906"/>
                <a:gd name="connsiteX0" fmla="*/ 0 w 233947"/>
                <a:gd name="connsiteY0" fmla="*/ 266700 h 296433"/>
                <a:gd name="connsiteX1" fmla="*/ 44450 w 233947"/>
                <a:gd name="connsiteY1" fmla="*/ 209550 h 296433"/>
                <a:gd name="connsiteX2" fmla="*/ 68625 w 233947"/>
                <a:gd name="connsiteY2" fmla="*/ 166875 h 296433"/>
                <a:gd name="connsiteX3" fmla="*/ 63500 w 233947"/>
                <a:gd name="connsiteY3" fmla="*/ 120650 h 296433"/>
                <a:gd name="connsiteX4" fmla="*/ 76200 w 233947"/>
                <a:gd name="connsiteY4" fmla="*/ 0 h 296433"/>
                <a:gd name="connsiteX5" fmla="*/ 76200 w 233947"/>
                <a:gd name="connsiteY5" fmla="*/ 0 h 296433"/>
                <a:gd name="connsiteX6" fmla="*/ 146050 w 233947"/>
                <a:gd name="connsiteY6" fmla="*/ 12700 h 296433"/>
                <a:gd name="connsiteX7" fmla="*/ 152400 w 233947"/>
                <a:gd name="connsiteY7" fmla="*/ 95250 h 296433"/>
                <a:gd name="connsiteX8" fmla="*/ 146385 w 233947"/>
                <a:gd name="connsiteY8" fmla="*/ 150270 h 296433"/>
                <a:gd name="connsiteX9" fmla="*/ 152400 w 233947"/>
                <a:gd name="connsiteY9" fmla="*/ 228600 h 296433"/>
                <a:gd name="connsiteX10" fmla="*/ 233947 w 233947"/>
                <a:gd name="connsiteY10" fmla="*/ 273131 h 296433"/>
                <a:gd name="connsiteX11" fmla="*/ 177800 w 233947"/>
                <a:gd name="connsiteY11" fmla="*/ 253877 h 296433"/>
                <a:gd name="connsiteX12" fmla="*/ 133127 w 233947"/>
                <a:gd name="connsiteY12" fmla="*/ 260350 h 296433"/>
                <a:gd name="connsiteX13" fmla="*/ 145604 w 233947"/>
                <a:gd name="connsiteY13" fmla="*/ 296403 h 296433"/>
                <a:gd name="connsiteX14" fmla="*/ 106057 w 233947"/>
                <a:gd name="connsiteY14" fmla="*/ 266998 h 296433"/>
                <a:gd name="connsiteX15" fmla="*/ 42668 w 233947"/>
                <a:gd name="connsiteY15" fmla="*/ 285750 h 296433"/>
                <a:gd name="connsiteX16" fmla="*/ 66508 w 233947"/>
                <a:gd name="connsiteY16" fmla="*/ 253795 h 296433"/>
                <a:gd name="connsiteX17" fmla="*/ 57373 w 233947"/>
                <a:gd name="connsiteY17" fmla="*/ 243511 h 296433"/>
                <a:gd name="connsiteX18" fmla="*/ 0 w 233947"/>
                <a:gd name="connsiteY18" fmla="*/ 266700 h 296433"/>
                <a:gd name="connsiteX0" fmla="*/ 0 w 233947"/>
                <a:gd name="connsiteY0" fmla="*/ 266700 h 296454"/>
                <a:gd name="connsiteX1" fmla="*/ 44450 w 233947"/>
                <a:gd name="connsiteY1" fmla="*/ 209550 h 296454"/>
                <a:gd name="connsiteX2" fmla="*/ 68625 w 233947"/>
                <a:gd name="connsiteY2" fmla="*/ 166875 h 296454"/>
                <a:gd name="connsiteX3" fmla="*/ 63500 w 233947"/>
                <a:gd name="connsiteY3" fmla="*/ 120650 h 296454"/>
                <a:gd name="connsiteX4" fmla="*/ 76200 w 233947"/>
                <a:gd name="connsiteY4" fmla="*/ 0 h 296454"/>
                <a:gd name="connsiteX5" fmla="*/ 76200 w 233947"/>
                <a:gd name="connsiteY5" fmla="*/ 0 h 296454"/>
                <a:gd name="connsiteX6" fmla="*/ 146050 w 233947"/>
                <a:gd name="connsiteY6" fmla="*/ 12700 h 296454"/>
                <a:gd name="connsiteX7" fmla="*/ 152400 w 233947"/>
                <a:gd name="connsiteY7" fmla="*/ 95250 h 296454"/>
                <a:gd name="connsiteX8" fmla="*/ 146385 w 233947"/>
                <a:gd name="connsiteY8" fmla="*/ 150270 h 296454"/>
                <a:gd name="connsiteX9" fmla="*/ 152400 w 233947"/>
                <a:gd name="connsiteY9" fmla="*/ 228600 h 296454"/>
                <a:gd name="connsiteX10" fmla="*/ 233947 w 233947"/>
                <a:gd name="connsiteY10" fmla="*/ 273131 h 296454"/>
                <a:gd name="connsiteX11" fmla="*/ 177800 w 233947"/>
                <a:gd name="connsiteY11" fmla="*/ 253877 h 296454"/>
                <a:gd name="connsiteX12" fmla="*/ 145604 w 233947"/>
                <a:gd name="connsiteY12" fmla="*/ 258219 h 296454"/>
                <a:gd name="connsiteX13" fmla="*/ 145604 w 233947"/>
                <a:gd name="connsiteY13" fmla="*/ 296403 h 296454"/>
                <a:gd name="connsiteX14" fmla="*/ 106057 w 233947"/>
                <a:gd name="connsiteY14" fmla="*/ 266998 h 296454"/>
                <a:gd name="connsiteX15" fmla="*/ 42668 w 233947"/>
                <a:gd name="connsiteY15" fmla="*/ 285750 h 296454"/>
                <a:gd name="connsiteX16" fmla="*/ 66508 w 233947"/>
                <a:gd name="connsiteY16" fmla="*/ 253795 h 296454"/>
                <a:gd name="connsiteX17" fmla="*/ 57373 w 233947"/>
                <a:gd name="connsiteY17" fmla="*/ 243511 h 296454"/>
                <a:gd name="connsiteX18" fmla="*/ 0 w 233947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85335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  <a:gd name="connsiteX0" fmla="*/ 0 w 255782"/>
                <a:gd name="connsiteY0" fmla="*/ 266700 h 296454"/>
                <a:gd name="connsiteX1" fmla="*/ 66285 w 255782"/>
                <a:gd name="connsiteY1" fmla="*/ 209550 h 296454"/>
                <a:gd name="connsiteX2" fmla="*/ 90460 w 255782"/>
                <a:gd name="connsiteY2" fmla="*/ 166875 h 296454"/>
                <a:gd name="connsiteX3" fmla="*/ 97812 w 255782"/>
                <a:gd name="connsiteY3" fmla="*/ 120650 h 296454"/>
                <a:gd name="connsiteX4" fmla="*/ 98035 w 255782"/>
                <a:gd name="connsiteY4" fmla="*/ 0 h 296454"/>
                <a:gd name="connsiteX5" fmla="*/ 98035 w 255782"/>
                <a:gd name="connsiteY5" fmla="*/ 0 h 296454"/>
                <a:gd name="connsiteX6" fmla="*/ 167885 w 255782"/>
                <a:gd name="connsiteY6" fmla="*/ 12700 h 296454"/>
                <a:gd name="connsiteX7" fmla="*/ 174235 w 255782"/>
                <a:gd name="connsiteY7" fmla="*/ 95250 h 296454"/>
                <a:gd name="connsiteX8" fmla="*/ 168220 w 255782"/>
                <a:gd name="connsiteY8" fmla="*/ 150270 h 296454"/>
                <a:gd name="connsiteX9" fmla="*/ 174235 w 255782"/>
                <a:gd name="connsiteY9" fmla="*/ 228600 h 296454"/>
                <a:gd name="connsiteX10" fmla="*/ 255782 w 255782"/>
                <a:gd name="connsiteY10" fmla="*/ 273131 h 296454"/>
                <a:gd name="connsiteX11" fmla="*/ 199635 w 255782"/>
                <a:gd name="connsiteY11" fmla="*/ 253877 h 296454"/>
                <a:gd name="connsiteX12" fmla="*/ 167439 w 255782"/>
                <a:gd name="connsiteY12" fmla="*/ 258219 h 296454"/>
                <a:gd name="connsiteX13" fmla="*/ 167439 w 255782"/>
                <a:gd name="connsiteY13" fmla="*/ 296403 h 296454"/>
                <a:gd name="connsiteX14" fmla="*/ 127892 w 255782"/>
                <a:gd name="connsiteY14" fmla="*/ 266998 h 296454"/>
                <a:gd name="connsiteX15" fmla="*/ 64503 w 255782"/>
                <a:gd name="connsiteY15" fmla="*/ 285750 h 296454"/>
                <a:gd name="connsiteX16" fmla="*/ 88343 w 255782"/>
                <a:gd name="connsiteY16" fmla="*/ 253795 h 296454"/>
                <a:gd name="connsiteX17" fmla="*/ 79208 w 255782"/>
                <a:gd name="connsiteY17" fmla="*/ 243511 h 296454"/>
                <a:gd name="connsiteX18" fmla="*/ 0 w 255782"/>
                <a:gd name="connsiteY18" fmla="*/ 266700 h 29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5782" h="296454">
                  <a:moveTo>
                    <a:pt x="0" y="266700"/>
                  </a:moveTo>
                  <a:lnTo>
                    <a:pt x="66285" y="209550"/>
                  </a:lnTo>
                  <a:cubicBezTo>
                    <a:pt x="70184" y="194615"/>
                    <a:pt x="86561" y="181810"/>
                    <a:pt x="90460" y="166875"/>
                  </a:cubicBezTo>
                  <a:lnTo>
                    <a:pt x="97812" y="120650"/>
                  </a:lnTo>
                  <a:cubicBezTo>
                    <a:pt x="97886" y="80433"/>
                    <a:pt x="97998" y="20108"/>
                    <a:pt x="98035" y="0"/>
                  </a:cubicBezTo>
                  <a:lnTo>
                    <a:pt x="98035" y="0"/>
                  </a:lnTo>
                  <a:lnTo>
                    <a:pt x="167885" y="12700"/>
                  </a:lnTo>
                  <a:lnTo>
                    <a:pt x="174235" y="95250"/>
                  </a:lnTo>
                  <a:lnTo>
                    <a:pt x="168220" y="150270"/>
                  </a:lnTo>
                  <a:lnTo>
                    <a:pt x="174235" y="228600"/>
                  </a:lnTo>
                  <a:lnTo>
                    <a:pt x="255782" y="273131"/>
                  </a:lnTo>
                  <a:lnTo>
                    <a:pt x="199635" y="253877"/>
                  </a:lnTo>
                  <a:lnTo>
                    <a:pt x="167439" y="258219"/>
                  </a:lnTo>
                  <a:cubicBezTo>
                    <a:pt x="167439" y="266686"/>
                    <a:pt x="174030" y="294940"/>
                    <a:pt x="167439" y="296403"/>
                  </a:cubicBezTo>
                  <a:cubicBezTo>
                    <a:pt x="160848" y="297866"/>
                    <a:pt x="144008" y="267708"/>
                    <a:pt x="127892" y="266998"/>
                  </a:cubicBezTo>
                  <a:cubicBezTo>
                    <a:pt x="111776" y="266288"/>
                    <a:pt x="71094" y="287950"/>
                    <a:pt x="64503" y="285750"/>
                  </a:cubicBezTo>
                  <a:cubicBezTo>
                    <a:pt x="57912" y="283550"/>
                    <a:pt x="84555" y="261606"/>
                    <a:pt x="88343" y="253795"/>
                  </a:cubicBezTo>
                  <a:lnTo>
                    <a:pt x="79208" y="243511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rgbClr val="A45D28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4" name="Group 323"/>
            <p:cNvGrpSpPr/>
            <p:nvPr/>
          </p:nvGrpSpPr>
          <p:grpSpPr>
            <a:xfrm>
              <a:off x="-571500" y="673100"/>
              <a:ext cx="308915" cy="333362"/>
              <a:chOff x="-571500" y="587223"/>
              <a:chExt cx="404812" cy="419239"/>
            </a:xfrm>
          </p:grpSpPr>
          <p:sp>
            <p:nvSpPr>
              <p:cNvPr id="325" name="Cloud 324"/>
              <p:cNvSpPr/>
              <p:nvPr/>
            </p:nvSpPr>
            <p:spPr>
              <a:xfrm>
                <a:off x="-571500" y="587223"/>
                <a:ext cx="404812" cy="419239"/>
              </a:xfrm>
              <a:prstGeom prst="cloud">
                <a:avLst/>
              </a:prstGeom>
              <a:solidFill>
                <a:srgbClr val="00CC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Freeform 325"/>
              <p:cNvSpPr/>
              <p:nvPr/>
            </p:nvSpPr>
            <p:spPr>
              <a:xfrm>
                <a:off x="-481013" y="673100"/>
                <a:ext cx="218428" cy="232239"/>
              </a:xfrm>
              <a:custGeom>
                <a:avLst/>
                <a:gdLst>
                  <a:gd name="connsiteX0" fmla="*/ 111919 w 202926"/>
                  <a:gd name="connsiteY0" fmla="*/ 203051 h 236852"/>
                  <a:gd name="connsiteX1" fmla="*/ 100013 w 202926"/>
                  <a:gd name="connsiteY1" fmla="*/ 195907 h 236852"/>
                  <a:gd name="connsiteX2" fmla="*/ 95250 w 202926"/>
                  <a:gd name="connsiteY2" fmla="*/ 184001 h 236852"/>
                  <a:gd name="connsiteX3" fmla="*/ 80963 w 202926"/>
                  <a:gd name="connsiteY3" fmla="*/ 167332 h 236852"/>
                  <a:gd name="connsiteX4" fmla="*/ 71438 w 202926"/>
                  <a:gd name="connsiteY4" fmla="*/ 162569 h 236852"/>
                  <a:gd name="connsiteX5" fmla="*/ 64294 w 202926"/>
                  <a:gd name="connsiteY5" fmla="*/ 155426 h 236852"/>
                  <a:gd name="connsiteX6" fmla="*/ 50007 w 202926"/>
                  <a:gd name="connsiteY6" fmla="*/ 145901 h 236852"/>
                  <a:gd name="connsiteX7" fmla="*/ 35719 w 202926"/>
                  <a:gd name="connsiteY7" fmla="*/ 122088 h 236852"/>
                  <a:gd name="connsiteX8" fmla="*/ 21432 w 202926"/>
                  <a:gd name="connsiteY8" fmla="*/ 107801 h 236852"/>
                  <a:gd name="connsiteX9" fmla="*/ 7144 w 202926"/>
                  <a:gd name="connsiteY9" fmla="*/ 98276 h 236852"/>
                  <a:gd name="connsiteX10" fmla="*/ 0 w 202926"/>
                  <a:gd name="connsiteY10" fmla="*/ 93513 h 236852"/>
                  <a:gd name="connsiteX11" fmla="*/ 7144 w 202926"/>
                  <a:gd name="connsiteY11" fmla="*/ 95894 h 236852"/>
                  <a:gd name="connsiteX12" fmla="*/ 19050 w 202926"/>
                  <a:gd name="connsiteY12" fmla="*/ 105419 h 236852"/>
                  <a:gd name="connsiteX13" fmla="*/ 33338 w 202926"/>
                  <a:gd name="connsiteY13" fmla="*/ 114944 h 236852"/>
                  <a:gd name="connsiteX14" fmla="*/ 47625 w 202926"/>
                  <a:gd name="connsiteY14" fmla="*/ 133994 h 236852"/>
                  <a:gd name="connsiteX15" fmla="*/ 52388 w 202926"/>
                  <a:gd name="connsiteY15" fmla="*/ 126851 h 236852"/>
                  <a:gd name="connsiteX16" fmla="*/ 47625 w 202926"/>
                  <a:gd name="connsiteY16" fmla="*/ 50651 h 236852"/>
                  <a:gd name="connsiteX17" fmla="*/ 50007 w 202926"/>
                  <a:gd name="connsiteY17" fmla="*/ 72082 h 236852"/>
                  <a:gd name="connsiteX18" fmla="*/ 54769 w 202926"/>
                  <a:gd name="connsiteY18" fmla="*/ 91132 h 236852"/>
                  <a:gd name="connsiteX19" fmla="*/ 52388 w 202926"/>
                  <a:gd name="connsiteY19" fmla="*/ 107801 h 236852"/>
                  <a:gd name="connsiteX20" fmla="*/ 47625 w 202926"/>
                  <a:gd name="connsiteY20" fmla="*/ 114944 h 236852"/>
                  <a:gd name="connsiteX21" fmla="*/ 54769 w 202926"/>
                  <a:gd name="connsiteY21" fmla="*/ 153044 h 236852"/>
                  <a:gd name="connsiteX22" fmla="*/ 61913 w 202926"/>
                  <a:gd name="connsiteY22" fmla="*/ 155426 h 236852"/>
                  <a:gd name="connsiteX23" fmla="*/ 69057 w 202926"/>
                  <a:gd name="connsiteY23" fmla="*/ 160188 h 236852"/>
                  <a:gd name="connsiteX24" fmla="*/ 73819 w 202926"/>
                  <a:gd name="connsiteY24" fmla="*/ 167332 h 236852"/>
                  <a:gd name="connsiteX25" fmla="*/ 80963 w 202926"/>
                  <a:gd name="connsiteY25" fmla="*/ 172094 h 236852"/>
                  <a:gd name="connsiteX26" fmla="*/ 90488 w 202926"/>
                  <a:gd name="connsiteY26" fmla="*/ 186382 h 236852"/>
                  <a:gd name="connsiteX27" fmla="*/ 95250 w 202926"/>
                  <a:gd name="connsiteY27" fmla="*/ 195907 h 236852"/>
                  <a:gd name="connsiteX28" fmla="*/ 100013 w 202926"/>
                  <a:gd name="connsiteY28" fmla="*/ 210194 h 236852"/>
                  <a:gd name="connsiteX29" fmla="*/ 109538 w 202926"/>
                  <a:gd name="connsiteY29" fmla="*/ 174476 h 236852"/>
                  <a:gd name="connsiteX30" fmla="*/ 111919 w 202926"/>
                  <a:gd name="connsiteY30" fmla="*/ 157807 h 236852"/>
                  <a:gd name="connsiteX31" fmla="*/ 114300 w 202926"/>
                  <a:gd name="connsiteY31" fmla="*/ 148282 h 236852"/>
                  <a:gd name="connsiteX32" fmla="*/ 119063 w 202926"/>
                  <a:gd name="connsiteY32" fmla="*/ 133994 h 236852"/>
                  <a:gd name="connsiteX33" fmla="*/ 123825 w 202926"/>
                  <a:gd name="connsiteY33" fmla="*/ 107801 h 236852"/>
                  <a:gd name="connsiteX34" fmla="*/ 130969 w 202926"/>
                  <a:gd name="connsiteY34" fmla="*/ 98276 h 236852"/>
                  <a:gd name="connsiteX35" fmla="*/ 133350 w 202926"/>
                  <a:gd name="connsiteY35" fmla="*/ 88751 h 236852"/>
                  <a:gd name="connsiteX36" fmla="*/ 142875 w 202926"/>
                  <a:gd name="connsiteY36" fmla="*/ 72082 h 236852"/>
                  <a:gd name="connsiteX37" fmla="*/ 147638 w 202926"/>
                  <a:gd name="connsiteY37" fmla="*/ 45888 h 236852"/>
                  <a:gd name="connsiteX38" fmla="*/ 154782 w 202926"/>
                  <a:gd name="connsiteY38" fmla="*/ 38744 h 236852"/>
                  <a:gd name="connsiteX39" fmla="*/ 157163 w 202926"/>
                  <a:gd name="connsiteY39" fmla="*/ 10169 h 236852"/>
                  <a:gd name="connsiteX40" fmla="*/ 161925 w 202926"/>
                  <a:gd name="connsiteY40" fmla="*/ 644 h 236852"/>
                  <a:gd name="connsiteX41" fmla="*/ 157163 w 202926"/>
                  <a:gd name="connsiteY41" fmla="*/ 7788 h 236852"/>
                  <a:gd name="connsiteX42" fmla="*/ 154782 w 202926"/>
                  <a:gd name="connsiteY42" fmla="*/ 14932 h 236852"/>
                  <a:gd name="connsiteX43" fmla="*/ 150019 w 202926"/>
                  <a:gd name="connsiteY43" fmla="*/ 69701 h 236852"/>
                  <a:gd name="connsiteX44" fmla="*/ 147638 w 202926"/>
                  <a:gd name="connsiteY44" fmla="*/ 76844 h 236852"/>
                  <a:gd name="connsiteX45" fmla="*/ 140494 w 202926"/>
                  <a:gd name="connsiteY45" fmla="*/ 83988 h 236852"/>
                  <a:gd name="connsiteX46" fmla="*/ 138113 w 202926"/>
                  <a:gd name="connsiteY46" fmla="*/ 93513 h 236852"/>
                  <a:gd name="connsiteX47" fmla="*/ 133350 w 202926"/>
                  <a:gd name="connsiteY47" fmla="*/ 100657 h 236852"/>
                  <a:gd name="connsiteX48" fmla="*/ 140494 w 202926"/>
                  <a:gd name="connsiteY48" fmla="*/ 95894 h 236852"/>
                  <a:gd name="connsiteX49" fmla="*/ 154782 w 202926"/>
                  <a:gd name="connsiteY49" fmla="*/ 83988 h 236852"/>
                  <a:gd name="connsiteX50" fmla="*/ 169069 w 202926"/>
                  <a:gd name="connsiteY50" fmla="*/ 79226 h 236852"/>
                  <a:gd name="connsiteX51" fmla="*/ 188119 w 202926"/>
                  <a:gd name="connsiteY51" fmla="*/ 74463 h 236852"/>
                  <a:gd name="connsiteX52" fmla="*/ 202407 w 202926"/>
                  <a:gd name="connsiteY52" fmla="*/ 72082 h 236852"/>
                  <a:gd name="connsiteX53" fmla="*/ 195263 w 202926"/>
                  <a:gd name="connsiteY53" fmla="*/ 74463 h 236852"/>
                  <a:gd name="connsiteX54" fmla="*/ 188119 w 202926"/>
                  <a:gd name="connsiteY54" fmla="*/ 79226 h 236852"/>
                  <a:gd name="connsiteX55" fmla="*/ 180975 w 202926"/>
                  <a:gd name="connsiteY55" fmla="*/ 81607 h 236852"/>
                  <a:gd name="connsiteX56" fmla="*/ 185738 w 202926"/>
                  <a:gd name="connsiteY56" fmla="*/ 67319 h 236852"/>
                  <a:gd name="connsiteX57" fmla="*/ 188119 w 202926"/>
                  <a:gd name="connsiteY57" fmla="*/ 60176 h 236852"/>
                  <a:gd name="connsiteX58" fmla="*/ 180975 w 202926"/>
                  <a:gd name="connsiteY58" fmla="*/ 67319 h 236852"/>
                  <a:gd name="connsiteX59" fmla="*/ 176213 w 202926"/>
                  <a:gd name="connsiteY59" fmla="*/ 74463 h 236852"/>
                  <a:gd name="connsiteX60" fmla="*/ 154782 w 202926"/>
                  <a:gd name="connsiteY60" fmla="*/ 86369 h 236852"/>
                  <a:gd name="connsiteX61" fmla="*/ 145257 w 202926"/>
                  <a:gd name="connsiteY61" fmla="*/ 88751 h 236852"/>
                  <a:gd name="connsiteX62" fmla="*/ 135732 w 202926"/>
                  <a:gd name="connsiteY62" fmla="*/ 95894 h 236852"/>
                  <a:gd name="connsiteX63" fmla="*/ 126207 w 202926"/>
                  <a:gd name="connsiteY63" fmla="*/ 98276 h 236852"/>
                  <a:gd name="connsiteX64" fmla="*/ 121444 w 202926"/>
                  <a:gd name="connsiteY64" fmla="*/ 105419 h 236852"/>
                  <a:gd name="connsiteX65" fmla="*/ 119063 w 202926"/>
                  <a:gd name="connsiteY65" fmla="*/ 129232 h 236852"/>
                  <a:gd name="connsiteX66" fmla="*/ 116682 w 202926"/>
                  <a:gd name="connsiteY66" fmla="*/ 143519 h 236852"/>
                  <a:gd name="connsiteX67" fmla="*/ 121444 w 202926"/>
                  <a:gd name="connsiteY67" fmla="*/ 153044 h 236852"/>
                  <a:gd name="connsiteX68" fmla="*/ 145257 w 202926"/>
                  <a:gd name="connsiteY68" fmla="*/ 148282 h 236852"/>
                  <a:gd name="connsiteX69" fmla="*/ 178594 w 202926"/>
                  <a:gd name="connsiteY69" fmla="*/ 141138 h 236852"/>
                  <a:gd name="connsiteX70" fmla="*/ 200025 w 202926"/>
                  <a:gd name="connsiteY70" fmla="*/ 145901 h 236852"/>
                  <a:gd name="connsiteX71" fmla="*/ 190500 w 202926"/>
                  <a:gd name="connsiteY71" fmla="*/ 148282 h 236852"/>
                  <a:gd name="connsiteX72" fmla="*/ 166688 w 202926"/>
                  <a:gd name="connsiteY72" fmla="*/ 155426 h 236852"/>
                  <a:gd name="connsiteX73" fmla="*/ 109538 w 202926"/>
                  <a:gd name="connsiteY73" fmla="*/ 162569 h 236852"/>
                  <a:gd name="connsiteX74" fmla="*/ 107157 w 202926"/>
                  <a:gd name="connsiteY74" fmla="*/ 222101 h 236852"/>
                  <a:gd name="connsiteX75" fmla="*/ 102394 w 202926"/>
                  <a:gd name="connsiteY75" fmla="*/ 236388 h 236852"/>
                  <a:gd name="connsiteX76" fmla="*/ 104775 w 202926"/>
                  <a:gd name="connsiteY76" fmla="*/ 229244 h 236852"/>
                  <a:gd name="connsiteX77" fmla="*/ 109538 w 202926"/>
                  <a:gd name="connsiteY77" fmla="*/ 222101 h 236852"/>
                  <a:gd name="connsiteX78" fmla="*/ 116682 w 202926"/>
                  <a:gd name="connsiteY78" fmla="*/ 219719 h 236852"/>
                  <a:gd name="connsiteX79" fmla="*/ 138113 w 202926"/>
                  <a:gd name="connsiteY79" fmla="*/ 207813 h 236852"/>
                  <a:gd name="connsiteX80" fmla="*/ 130969 w 202926"/>
                  <a:gd name="connsiteY80" fmla="*/ 212576 h 236852"/>
                  <a:gd name="connsiteX81" fmla="*/ 109538 w 202926"/>
                  <a:gd name="connsiteY81" fmla="*/ 224482 h 236852"/>
                  <a:gd name="connsiteX82" fmla="*/ 102394 w 202926"/>
                  <a:gd name="connsiteY82" fmla="*/ 231626 h 236852"/>
                  <a:gd name="connsiteX83" fmla="*/ 95250 w 202926"/>
                  <a:gd name="connsiteY83" fmla="*/ 210194 h 236852"/>
                  <a:gd name="connsiteX84" fmla="*/ 92869 w 202926"/>
                  <a:gd name="connsiteY84" fmla="*/ 203051 h 236852"/>
                  <a:gd name="connsiteX85" fmla="*/ 83344 w 202926"/>
                  <a:gd name="connsiteY85" fmla="*/ 188763 h 236852"/>
                  <a:gd name="connsiteX86" fmla="*/ 76200 w 202926"/>
                  <a:gd name="connsiteY86" fmla="*/ 186382 h 236852"/>
                  <a:gd name="connsiteX87" fmla="*/ 50007 w 202926"/>
                  <a:gd name="connsiteY87" fmla="*/ 188763 h 236852"/>
                  <a:gd name="connsiteX88" fmla="*/ 30957 w 202926"/>
                  <a:gd name="connsiteY88" fmla="*/ 193526 h 236852"/>
                  <a:gd name="connsiteX89" fmla="*/ 26194 w 202926"/>
                  <a:gd name="connsiteY89" fmla="*/ 200669 h 236852"/>
                  <a:gd name="connsiteX90" fmla="*/ 23813 w 202926"/>
                  <a:gd name="connsiteY90" fmla="*/ 207813 h 236852"/>
                  <a:gd name="connsiteX91" fmla="*/ 2382 w 202926"/>
                  <a:gd name="connsiteY91" fmla="*/ 210194 h 236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02926" h="236852">
                    <a:moveTo>
                      <a:pt x="111919" y="203051"/>
                    </a:moveTo>
                    <a:cubicBezTo>
                      <a:pt x="107950" y="200670"/>
                      <a:pt x="103061" y="199390"/>
                      <a:pt x="100013" y="195907"/>
                    </a:cubicBezTo>
                    <a:cubicBezTo>
                      <a:pt x="97198" y="192690"/>
                      <a:pt x="97326" y="187738"/>
                      <a:pt x="95250" y="184001"/>
                    </a:cubicBezTo>
                    <a:cubicBezTo>
                      <a:pt x="93110" y="180148"/>
                      <a:pt x="84954" y="170182"/>
                      <a:pt x="80963" y="167332"/>
                    </a:cubicBezTo>
                    <a:cubicBezTo>
                      <a:pt x="78074" y="165269"/>
                      <a:pt x="74327" y="164632"/>
                      <a:pt x="71438" y="162569"/>
                    </a:cubicBezTo>
                    <a:cubicBezTo>
                      <a:pt x="68698" y="160612"/>
                      <a:pt x="66952" y="157493"/>
                      <a:pt x="64294" y="155426"/>
                    </a:cubicBezTo>
                    <a:cubicBezTo>
                      <a:pt x="59776" y="151912"/>
                      <a:pt x="50007" y="145901"/>
                      <a:pt x="50007" y="145901"/>
                    </a:cubicBezTo>
                    <a:cubicBezTo>
                      <a:pt x="46249" y="138386"/>
                      <a:pt x="41464" y="127833"/>
                      <a:pt x="35719" y="122088"/>
                    </a:cubicBezTo>
                    <a:lnTo>
                      <a:pt x="21432" y="107801"/>
                    </a:lnTo>
                    <a:cubicBezTo>
                      <a:pt x="12513" y="98882"/>
                      <a:pt x="17483" y="101722"/>
                      <a:pt x="7144" y="98276"/>
                    </a:cubicBezTo>
                    <a:cubicBezTo>
                      <a:pt x="4763" y="96688"/>
                      <a:pt x="0" y="96375"/>
                      <a:pt x="0" y="93513"/>
                    </a:cubicBezTo>
                    <a:cubicBezTo>
                      <a:pt x="0" y="91003"/>
                      <a:pt x="5184" y="94326"/>
                      <a:pt x="7144" y="95894"/>
                    </a:cubicBezTo>
                    <a:cubicBezTo>
                      <a:pt x="22532" y="108204"/>
                      <a:pt x="1095" y="99434"/>
                      <a:pt x="19050" y="105419"/>
                    </a:cubicBezTo>
                    <a:cubicBezTo>
                      <a:pt x="23813" y="108594"/>
                      <a:pt x="29904" y="110365"/>
                      <a:pt x="33338" y="114944"/>
                    </a:cubicBezTo>
                    <a:lnTo>
                      <a:pt x="47625" y="133994"/>
                    </a:lnTo>
                    <a:cubicBezTo>
                      <a:pt x="49213" y="131613"/>
                      <a:pt x="52299" y="129711"/>
                      <a:pt x="52388" y="126851"/>
                    </a:cubicBezTo>
                    <a:cubicBezTo>
                      <a:pt x="54222" y="68184"/>
                      <a:pt x="56825" y="78238"/>
                      <a:pt x="47625" y="50651"/>
                    </a:cubicBezTo>
                    <a:cubicBezTo>
                      <a:pt x="48419" y="57795"/>
                      <a:pt x="48758" y="65004"/>
                      <a:pt x="50007" y="72082"/>
                    </a:cubicBezTo>
                    <a:cubicBezTo>
                      <a:pt x="51145" y="78528"/>
                      <a:pt x="54769" y="91132"/>
                      <a:pt x="54769" y="91132"/>
                    </a:cubicBezTo>
                    <a:cubicBezTo>
                      <a:pt x="53975" y="96688"/>
                      <a:pt x="54001" y="102425"/>
                      <a:pt x="52388" y="107801"/>
                    </a:cubicBezTo>
                    <a:cubicBezTo>
                      <a:pt x="51566" y="110542"/>
                      <a:pt x="47815" y="112089"/>
                      <a:pt x="47625" y="114944"/>
                    </a:cubicBezTo>
                    <a:cubicBezTo>
                      <a:pt x="47306" y="119726"/>
                      <a:pt x="46845" y="145120"/>
                      <a:pt x="54769" y="153044"/>
                    </a:cubicBezTo>
                    <a:cubicBezTo>
                      <a:pt x="56544" y="154819"/>
                      <a:pt x="59668" y="154303"/>
                      <a:pt x="61913" y="155426"/>
                    </a:cubicBezTo>
                    <a:cubicBezTo>
                      <a:pt x="64473" y="156706"/>
                      <a:pt x="66676" y="158601"/>
                      <a:pt x="69057" y="160188"/>
                    </a:cubicBezTo>
                    <a:cubicBezTo>
                      <a:pt x="70644" y="162569"/>
                      <a:pt x="71795" y="165308"/>
                      <a:pt x="73819" y="167332"/>
                    </a:cubicBezTo>
                    <a:cubicBezTo>
                      <a:pt x="75843" y="169356"/>
                      <a:pt x="79078" y="169940"/>
                      <a:pt x="80963" y="172094"/>
                    </a:cubicBezTo>
                    <a:cubicBezTo>
                      <a:pt x="84732" y="176402"/>
                      <a:pt x="87928" y="181262"/>
                      <a:pt x="90488" y="186382"/>
                    </a:cubicBezTo>
                    <a:cubicBezTo>
                      <a:pt x="92075" y="189557"/>
                      <a:pt x="93932" y="192611"/>
                      <a:pt x="95250" y="195907"/>
                    </a:cubicBezTo>
                    <a:cubicBezTo>
                      <a:pt x="97114" y="200568"/>
                      <a:pt x="100013" y="210194"/>
                      <a:pt x="100013" y="210194"/>
                    </a:cubicBezTo>
                    <a:cubicBezTo>
                      <a:pt x="117925" y="204224"/>
                      <a:pt x="106097" y="210610"/>
                      <a:pt x="109538" y="174476"/>
                    </a:cubicBezTo>
                    <a:cubicBezTo>
                      <a:pt x="110070" y="168889"/>
                      <a:pt x="110915" y="163329"/>
                      <a:pt x="111919" y="157807"/>
                    </a:cubicBezTo>
                    <a:cubicBezTo>
                      <a:pt x="112504" y="154587"/>
                      <a:pt x="113360" y="151417"/>
                      <a:pt x="114300" y="148282"/>
                    </a:cubicBezTo>
                    <a:cubicBezTo>
                      <a:pt x="115743" y="143473"/>
                      <a:pt x="119063" y="133994"/>
                      <a:pt x="119063" y="133994"/>
                    </a:cubicBezTo>
                    <a:cubicBezTo>
                      <a:pt x="119509" y="130423"/>
                      <a:pt x="120301" y="113967"/>
                      <a:pt x="123825" y="107801"/>
                    </a:cubicBezTo>
                    <a:cubicBezTo>
                      <a:pt x="125794" y="104355"/>
                      <a:pt x="128588" y="101451"/>
                      <a:pt x="130969" y="98276"/>
                    </a:cubicBezTo>
                    <a:cubicBezTo>
                      <a:pt x="131763" y="95101"/>
                      <a:pt x="131886" y="91678"/>
                      <a:pt x="133350" y="88751"/>
                    </a:cubicBezTo>
                    <a:cubicBezTo>
                      <a:pt x="147765" y="59921"/>
                      <a:pt x="135593" y="93931"/>
                      <a:pt x="142875" y="72082"/>
                    </a:cubicBezTo>
                    <a:cubicBezTo>
                      <a:pt x="142975" y="71278"/>
                      <a:pt x="144251" y="50969"/>
                      <a:pt x="147638" y="45888"/>
                    </a:cubicBezTo>
                    <a:cubicBezTo>
                      <a:pt x="149506" y="43086"/>
                      <a:pt x="152401" y="41125"/>
                      <a:pt x="154782" y="38744"/>
                    </a:cubicBezTo>
                    <a:cubicBezTo>
                      <a:pt x="155576" y="29219"/>
                      <a:pt x="155402" y="19563"/>
                      <a:pt x="157163" y="10169"/>
                    </a:cubicBezTo>
                    <a:cubicBezTo>
                      <a:pt x="157817" y="6680"/>
                      <a:pt x="161925" y="4194"/>
                      <a:pt x="161925" y="644"/>
                    </a:cubicBezTo>
                    <a:cubicBezTo>
                      <a:pt x="161925" y="-2218"/>
                      <a:pt x="158443" y="5228"/>
                      <a:pt x="157163" y="7788"/>
                    </a:cubicBezTo>
                    <a:cubicBezTo>
                      <a:pt x="156041" y="10033"/>
                      <a:pt x="155576" y="12551"/>
                      <a:pt x="154782" y="14932"/>
                    </a:cubicBezTo>
                    <a:cubicBezTo>
                      <a:pt x="153870" y="28607"/>
                      <a:pt x="152863" y="54057"/>
                      <a:pt x="150019" y="69701"/>
                    </a:cubicBezTo>
                    <a:cubicBezTo>
                      <a:pt x="149570" y="72170"/>
                      <a:pt x="149030" y="74756"/>
                      <a:pt x="147638" y="76844"/>
                    </a:cubicBezTo>
                    <a:cubicBezTo>
                      <a:pt x="145770" y="79646"/>
                      <a:pt x="142875" y="81607"/>
                      <a:pt x="140494" y="83988"/>
                    </a:cubicBezTo>
                    <a:cubicBezTo>
                      <a:pt x="139700" y="87163"/>
                      <a:pt x="139402" y="90505"/>
                      <a:pt x="138113" y="93513"/>
                    </a:cubicBezTo>
                    <a:cubicBezTo>
                      <a:pt x="136986" y="96144"/>
                      <a:pt x="131326" y="98633"/>
                      <a:pt x="133350" y="100657"/>
                    </a:cubicBezTo>
                    <a:cubicBezTo>
                      <a:pt x="135374" y="102681"/>
                      <a:pt x="138295" y="97726"/>
                      <a:pt x="140494" y="95894"/>
                    </a:cubicBezTo>
                    <a:cubicBezTo>
                      <a:pt x="146900" y="90556"/>
                      <a:pt x="147183" y="87365"/>
                      <a:pt x="154782" y="83988"/>
                    </a:cubicBezTo>
                    <a:cubicBezTo>
                      <a:pt x="159369" y="81949"/>
                      <a:pt x="164307" y="80813"/>
                      <a:pt x="169069" y="79226"/>
                    </a:cubicBezTo>
                    <a:cubicBezTo>
                      <a:pt x="178989" y="75919"/>
                      <a:pt x="175467" y="76763"/>
                      <a:pt x="188119" y="74463"/>
                    </a:cubicBezTo>
                    <a:cubicBezTo>
                      <a:pt x="192869" y="73599"/>
                      <a:pt x="197579" y="72082"/>
                      <a:pt x="202407" y="72082"/>
                    </a:cubicBezTo>
                    <a:cubicBezTo>
                      <a:pt x="204917" y="72082"/>
                      <a:pt x="197644" y="73669"/>
                      <a:pt x="195263" y="74463"/>
                    </a:cubicBezTo>
                    <a:cubicBezTo>
                      <a:pt x="192882" y="76051"/>
                      <a:pt x="190679" y="77946"/>
                      <a:pt x="188119" y="79226"/>
                    </a:cubicBezTo>
                    <a:cubicBezTo>
                      <a:pt x="185874" y="80349"/>
                      <a:pt x="181467" y="84068"/>
                      <a:pt x="180975" y="81607"/>
                    </a:cubicBezTo>
                    <a:cubicBezTo>
                      <a:pt x="179991" y="76684"/>
                      <a:pt x="184150" y="72082"/>
                      <a:pt x="185738" y="67319"/>
                    </a:cubicBezTo>
                    <a:cubicBezTo>
                      <a:pt x="186532" y="64938"/>
                      <a:pt x="189894" y="58401"/>
                      <a:pt x="188119" y="60176"/>
                    </a:cubicBezTo>
                    <a:cubicBezTo>
                      <a:pt x="185738" y="62557"/>
                      <a:pt x="183131" y="64732"/>
                      <a:pt x="180975" y="67319"/>
                    </a:cubicBezTo>
                    <a:cubicBezTo>
                      <a:pt x="179143" y="69518"/>
                      <a:pt x="178367" y="72578"/>
                      <a:pt x="176213" y="74463"/>
                    </a:cubicBezTo>
                    <a:cubicBezTo>
                      <a:pt x="167943" y="81700"/>
                      <a:pt x="163801" y="83792"/>
                      <a:pt x="154782" y="86369"/>
                    </a:cubicBezTo>
                    <a:cubicBezTo>
                      <a:pt x="151635" y="87268"/>
                      <a:pt x="148432" y="87957"/>
                      <a:pt x="145257" y="88751"/>
                    </a:cubicBezTo>
                    <a:cubicBezTo>
                      <a:pt x="142082" y="91132"/>
                      <a:pt x="139282" y="94119"/>
                      <a:pt x="135732" y="95894"/>
                    </a:cubicBezTo>
                    <a:cubicBezTo>
                      <a:pt x="132805" y="97358"/>
                      <a:pt x="128930" y="96461"/>
                      <a:pt x="126207" y="98276"/>
                    </a:cubicBezTo>
                    <a:cubicBezTo>
                      <a:pt x="123826" y="99863"/>
                      <a:pt x="123032" y="103038"/>
                      <a:pt x="121444" y="105419"/>
                    </a:cubicBezTo>
                    <a:cubicBezTo>
                      <a:pt x="120650" y="113357"/>
                      <a:pt x="120052" y="121316"/>
                      <a:pt x="119063" y="129232"/>
                    </a:cubicBezTo>
                    <a:cubicBezTo>
                      <a:pt x="118464" y="134023"/>
                      <a:pt x="116202" y="138715"/>
                      <a:pt x="116682" y="143519"/>
                    </a:cubicBezTo>
                    <a:cubicBezTo>
                      <a:pt x="117035" y="147051"/>
                      <a:pt x="119857" y="149869"/>
                      <a:pt x="121444" y="153044"/>
                    </a:cubicBezTo>
                    <a:cubicBezTo>
                      <a:pt x="138292" y="148832"/>
                      <a:pt x="123847" y="152174"/>
                      <a:pt x="145257" y="148282"/>
                    </a:cubicBezTo>
                    <a:cubicBezTo>
                      <a:pt x="155760" y="146373"/>
                      <a:pt x="168724" y="143332"/>
                      <a:pt x="178594" y="141138"/>
                    </a:cubicBezTo>
                    <a:cubicBezTo>
                      <a:pt x="185738" y="142726"/>
                      <a:pt x="193750" y="142136"/>
                      <a:pt x="200025" y="145901"/>
                    </a:cubicBezTo>
                    <a:cubicBezTo>
                      <a:pt x="202831" y="147585"/>
                      <a:pt x="193635" y="147342"/>
                      <a:pt x="190500" y="148282"/>
                    </a:cubicBezTo>
                    <a:cubicBezTo>
                      <a:pt x="175564" y="152762"/>
                      <a:pt x="179482" y="152684"/>
                      <a:pt x="166688" y="155426"/>
                    </a:cubicBezTo>
                    <a:cubicBezTo>
                      <a:pt x="135431" y="162124"/>
                      <a:pt x="146159" y="159953"/>
                      <a:pt x="109538" y="162569"/>
                    </a:cubicBezTo>
                    <a:cubicBezTo>
                      <a:pt x="108744" y="182413"/>
                      <a:pt x="109070" y="202333"/>
                      <a:pt x="107157" y="222101"/>
                    </a:cubicBezTo>
                    <a:cubicBezTo>
                      <a:pt x="106673" y="227098"/>
                      <a:pt x="103982" y="231626"/>
                      <a:pt x="102394" y="236388"/>
                    </a:cubicBezTo>
                    <a:cubicBezTo>
                      <a:pt x="101600" y="238769"/>
                      <a:pt x="103382" y="231332"/>
                      <a:pt x="104775" y="229244"/>
                    </a:cubicBezTo>
                    <a:cubicBezTo>
                      <a:pt x="106363" y="226863"/>
                      <a:pt x="107303" y="223889"/>
                      <a:pt x="109538" y="222101"/>
                    </a:cubicBezTo>
                    <a:cubicBezTo>
                      <a:pt x="111498" y="220533"/>
                      <a:pt x="114488" y="220938"/>
                      <a:pt x="116682" y="219719"/>
                    </a:cubicBezTo>
                    <a:cubicBezTo>
                      <a:pt x="141241" y="206074"/>
                      <a:pt x="121950" y="213200"/>
                      <a:pt x="138113" y="207813"/>
                    </a:cubicBezTo>
                    <a:cubicBezTo>
                      <a:pt x="135732" y="209401"/>
                      <a:pt x="133454" y="211156"/>
                      <a:pt x="130969" y="212576"/>
                    </a:cubicBezTo>
                    <a:cubicBezTo>
                      <a:pt x="121465" y="218007"/>
                      <a:pt x="119063" y="217338"/>
                      <a:pt x="109538" y="224482"/>
                    </a:cubicBezTo>
                    <a:cubicBezTo>
                      <a:pt x="106844" y="226503"/>
                      <a:pt x="104775" y="229245"/>
                      <a:pt x="102394" y="231626"/>
                    </a:cubicBezTo>
                    <a:lnTo>
                      <a:pt x="95250" y="210194"/>
                    </a:lnTo>
                    <a:lnTo>
                      <a:pt x="92869" y="203051"/>
                    </a:lnTo>
                    <a:cubicBezTo>
                      <a:pt x="90372" y="195561"/>
                      <a:pt x="90989" y="193860"/>
                      <a:pt x="83344" y="188763"/>
                    </a:cubicBezTo>
                    <a:cubicBezTo>
                      <a:pt x="81255" y="187371"/>
                      <a:pt x="78581" y="187176"/>
                      <a:pt x="76200" y="186382"/>
                    </a:cubicBezTo>
                    <a:cubicBezTo>
                      <a:pt x="67469" y="187176"/>
                      <a:pt x="58667" y="187396"/>
                      <a:pt x="50007" y="188763"/>
                    </a:cubicBezTo>
                    <a:cubicBezTo>
                      <a:pt x="43542" y="189784"/>
                      <a:pt x="30957" y="193526"/>
                      <a:pt x="30957" y="193526"/>
                    </a:cubicBezTo>
                    <a:cubicBezTo>
                      <a:pt x="29369" y="195907"/>
                      <a:pt x="27474" y="198109"/>
                      <a:pt x="26194" y="200669"/>
                    </a:cubicBezTo>
                    <a:cubicBezTo>
                      <a:pt x="25071" y="202914"/>
                      <a:pt x="25588" y="206038"/>
                      <a:pt x="23813" y="207813"/>
                    </a:cubicBezTo>
                    <a:cubicBezTo>
                      <a:pt x="19926" y="211700"/>
                      <a:pt x="4427" y="210194"/>
                      <a:pt x="2382" y="210194"/>
                    </a:cubicBezTo>
                  </a:path>
                </a:pathLst>
              </a:custGeom>
              <a:noFill/>
              <a:ln w="635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0" name="Group 329"/>
          <p:cNvGrpSpPr/>
          <p:nvPr/>
        </p:nvGrpSpPr>
        <p:grpSpPr>
          <a:xfrm>
            <a:off x="3494820" y="2978343"/>
            <a:ext cx="837329" cy="362858"/>
            <a:chOff x="2943749" y="2852055"/>
            <a:chExt cx="1674656" cy="7257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9" name="Flowchart: Magnetic Disk 328"/>
            <p:cNvSpPr/>
            <p:nvPr/>
          </p:nvSpPr>
          <p:spPr>
            <a:xfrm>
              <a:off x="2943749" y="2852055"/>
              <a:ext cx="1674656" cy="725715"/>
            </a:xfrm>
            <a:prstGeom prst="flowChartMagneticDisk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005983" y="2895599"/>
              <a:ext cx="1574096" cy="171334"/>
            </a:xfrm>
            <a:prstGeom prst="ellipse">
              <a:avLst/>
            </a:prstGeom>
            <a:solidFill>
              <a:srgbClr val="2FF1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ound Diagonal Corner Rectangle 326"/>
            <p:cNvSpPr/>
            <p:nvPr/>
          </p:nvSpPr>
          <p:spPr>
            <a:xfrm>
              <a:off x="2997030" y="2952947"/>
              <a:ext cx="686472" cy="47684"/>
            </a:xfrm>
            <a:prstGeom prst="round2Diag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4270628" y="3085782"/>
            <a:ext cx="837329" cy="362858"/>
            <a:chOff x="2943749" y="2852055"/>
            <a:chExt cx="1674656" cy="7257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5" name="Flowchart: Magnetic Disk 334"/>
            <p:cNvSpPr/>
            <p:nvPr/>
          </p:nvSpPr>
          <p:spPr>
            <a:xfrm>
              <a:off x="2943749" y="2852055"/>
              <a:ext cx="1674656" cy="725715"/>
            </a:xfrm>
            <a:prstGeom prst="flowChartMagneticDisk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3005983" y="2895599"/>
              <a:ext cx="1574096" cy="1713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Round Diagonal Corner Rectangle 336"/>
            <p:cNvSpPr/>
            <p:nvPr/>
          </p:nvSpPr>
          <p:spPr>
            <a:xfrm>
              <a:off x="2997030" y="2952947"/>
              <a:ext cx="686472" cy="47684"/>
            </a:xfrm>
            <a:prstGeom prst="round2Diag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4" name="Rounded Rectangle 373"/>
          <p:cNvSpPr/>
          <p:nvPr/>
        </p:nvSpPr>
        <p:spPr>
          <a:xfrm>
            <a:off x="668939" y="3582187"/>
            <a:ext cx="2100019" cy="126685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6" name="Group 345"/>
          <p:cNvGrpSpPr/>
          <p:nvPr/>
        </p:nvGrpSpPr>
        <p:grpSpPr>
          <a:xfrm>
            <a:off x="2745520" y="3194243"/>
            <a:ext cx="837329" cy="362858"/>
            <a:chOff x="2943749" y="2852055"/>
            <a:chExt cx="1674656" cy="7257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7" name="Flowchart: Magnetic Disk 346"/>
            <p:cNvSpPr/>
            <p:nvPr/>
          </p:nvSpPr>
          <p:spPr>
            <a:xfrm>
              <a:off x="2943749" y="2852055"/>
              <a:ext cx="1674656" cy="725715"/>
            </a:xfrm>
            <a:prstGeom prst="flowChartMagneticDisk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/>
            <p:nvPr/>
          </p:nvSpPr>
          <p:spPr>
            <a:xfrm>
              <a:off x="3005983" y="2895599"/>
              <a:ext cx="1574096" cy="171334"/>
            </a:xfrm>
            <a:prstGeom prst="ellipse">
              <a:avLst/>
            </a:prstGeom>
            <a:solidFill>
              <a:srgbClr val="2FF1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ound Diagonal Corner Rectangle 348"/>
            <p:cNvSpPr/>
            <p:nvPr/>
          </p:nvSpPr>
          <p:spPr>
            <a:xfrm>
              <a:off x="2997030" y="2952947"/>
              <a:ext cx="686472" cy="47684"/>
            </a:xfrm>
            <a:prstGeom prst="round2Diag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3521328" y="3301682"/>
            <a:ext cx="837329" cy="362858"/>
            <a:chOff x="2943749" y="2852055"/>
            <a:chExt cx="1674656" cy="7257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1" name="Flowchart: Magnetic Disk 350"/>
            <p:cNvSpPr/>
            <p:nvPr/>
          </p:nvSpPr>
          <p:spPr>
            <a:xfrm>
              <a:off x="2943749" y="2852055"/>
              <a:ext cx="1674656" cy="725715"/>
            </a:xfrm>
            <a:prstGeom prst="flowChartMagneticDisk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3005983" y="2895599"/>
              <a:ext cx="1574096" cy="17133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ound Diagonal Corner Rectangle 352"/>
            <p:cNvSpPr/>
            <p:nvPr/>
          </p:nvSpPr>
          <p:spPr>
            <a:xfrm>
              <a:off x="2997030" y="2952947"/>
              <a:ext cx="686472" cy="47684"/>
            </a:xfrm>
            <a:prstGeom prst="round2Diag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4" name="Group 353"/>
          <p:cNvGrpSpPr/>
          <p:nvPr/>
        </p:nvGrpSpPr>
        <p:grpSpPr>
          <a:xfrm>
            <a:off x="1996220" y="3410143"/>
            <a:ext cx="837329" cy="362858"/>
            <a:chOff x="2943749" y="2852055"/>
            <a:chExt cx="1674656" cy="7257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5" name="Flowchart: Magnetic Disk 354"/>
            <p:cNvSpPr/>
            <p:nvPr/>
          </p:nvSpPr>
          <p:spPr>
            <a:xfrm>
              <a:off x="2943749" y="2852055"/>
              <a:ext cx="1674656" cy="725715"/>
            </a:xfrm>
            <a:prstGeom prst="flowChartMagneticDisk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3005983" y="2895599"/>
              <a:ext cx="1574096" cy="17133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ound Diagonal Corner Rectangle 356"/>
            <p:cNvSpPr/>
            <p:nvPr/>
          </p:nvSpPr>
          <p:spPr>
            <a:xfrm>
              <a:off x="2997030" y="2952947"/>
              <a:ext cx="686472" cy="47684"/>
            </a:xfrm>
            <a:prstGeom prst="round2Diag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2772028" y="3517582"/>
            <a:ext cx="837329" cy="362858"/>
            <a:chOff x="2943749" y="2852055"/>
            <a:chExt cx="1674656" cy="7257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9" name="Flowchart: Magnetic Disk 358"/>
            <p:cNvSpPr/>
            <p:nvPr/>
          </p:nvSpPr>
          <p:spPr>
            <a:xfrm>
              <a:off x="2943749" y="2852055"/>
              <a:ext cx="1674656" cy="725715"/>
            </a:xfrm>
            <a:prstGeom prst="flowChartMagneticDisk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/>
            <p:cNvSpPr/>
            <p:nvPr/>
          </p:nvSpPr>
          <p:spPr>
            <a:xfrm>
              <a:off x="3005983" y="2895599"/>
              <a:ext cx="1574096" cy="171334"/>
            </a:xfrm>
            <a:prstGeom prst="ellipse">
              <a:avLst/>
            </a:prstGeom>
            <a:solidFill>
              <a:srgbClr val="2FF1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ound Diagonal Corner Rectangle 360"/>
            <p:cNvSpPr/>
            <p:nvPr/>
          </p:nvSpPr>
          <p:spPr>
            <a:xfrm>
              <a:off x="2997030" y="2952947"/>
              <a:ext cx="686472" cy="47684"/>
            </a:xfrm>
            <a:prstGeom prst="round2Diag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3" name="Rounded Rectangle 372"/>
          <p:cNvSpPr/>
          <p:nvPr/>
        </p:nvSpPr>
        <p:spPr>
          <a:xfrm rot="5400000">
            <a:off x="-336320" y="3103050"/>
            <a:ext cx="2100019" cy="126685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ounded Rectangle 332"/>
          <p:cNvSpPr/>
          <p:nvPr/>
        </p:nvSpPr>
        <p:spPr>
          <a:xfrm>
            <a:off x="270783" y="2116382"/>
            <a:ext cx="4949473" cy="100867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4879710" y="2092325"/>
            <a:ext cx="73294" cy="6054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4253168" y="2095608"/>
            <a:ext cx="73294" cy="6054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Rectangle 376"/>
          <p:cNvSpPr/>
          <p:nvPr/>
        </p:nvSpPr>
        <p:spPr>
          <a:xfrm>
            <a:off x="3626626" y="2098891"/>
            <a:ext cx="73294" cy="6054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ectangle 377"/>
          <p:cNvSpPr/>
          <p:nvPr/>
        </p:nvSpPr>
        <p:spPr>
          <a:xfrm>
            <a:off x="3020772" y="2088212"/>
            <a:ext cx="73294" cy="6054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/>
          <p:cNvSpPr/>
          <p:nvPr/>
        </p:nvSpPr>
        <p:spPr>
          <a:xfrm>
            <a:off x="2462506" y="2092324"/>
            <a:ext cx="73294" cy="6054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ectangle 379"/>
          <p:cNvSpPr/>
          <p:nvPr/>
        </p:nvSpPr>
        <p:spPr>
          <a:xfrm>
            <a:off x="1606501" y="2093227"/>
            <a:ext cx="73294" cy="6054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Rectangle 380"/>
          <p:cNvSpPr/>
          <p:nvPr/>
        </p:nvSpPr>
        <p:spPr>
          <a:xfrm>
            <a:off x="1094623" y="2099217"/>
            <a:ext cx="73294" cy="6054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/>
          <p:cNvSpPr/>
          <p:nvPr/>
        </p:nvSpPr>
        <p:spPr>
          <a:xfrm>
            <a:off x="374601" y="2093227"/>
            <a:ext cx="73294" cy="6054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Rectangle 382"/>
          <p:cNvSpPr/>
          <p:nvPr/>
        </p:nvSpPr>
        <p:spPr>
          <a:xfrm>
            <a:off x="661617" y="2185656"/>
            <a:ext cx="102346" cy="6054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Rectangle 383"/>
          <p:cNvSpPr/>
          <p:nvPr/>
        </p:nvSpPr>
        <p:spPr>
          <a:xfrm>
            <a:off x="733651" y="3594251"/>
            <a:ext cx="102346" cy="107141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ounded Rectangle 1028"/>
          <p:cNvSpPr/>
          <p:nvPr/>
        </p:nvSpPr>
        <p:spPr>
          <a:xfrm>
            <a:off x="4880757" y="1671575"/>
            <a:ext cx="79099" cy="45719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Rounded Rectangle 388"/>
          <p:cNvSpPr/>
          <p:nvPr/>
        </p:nvSpPr>
        <p:spPr>
          <a:xfrm>
            <a:off x="3623457" y="1658875"/>
            <a:ext cx="79099" cy="45719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Rounded Rectangle 389"/>
          <p:cNvSpPr/>
          <p:nvPr/>
        </p:nvSpPr>
        <p:spPr>
          <a:xfrm>
            <a:off x="1601838" y="1765556"/>
            <a:ext cx="79099" cy="4571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0000"/>
              </a:gs>
              <a:gs pos="80000">
                <a:srgbClr val="FF0000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ounded Rectangle 390"/>
          <p:cNvSpPr/>
          <p:nvPr/>
        </p:nvSpPr>
        <p:spPr>
          <a:xfrm>
            <a:off x="4880757" y="1671575"/>
            <a:ext cx="79099" cy="45719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ounded Rectangle 391"/>
          <p:cNvSpPr/>
          <p:nvPr/>
        </p:nvSpPr>
        <p:spPr>
          <a:xfrm>
            <a:off x="3626626" y="1665042"/>
            <a:ext cx="79099" cy="45719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Rounded Rectangle 392"/>
          <p:cNvSpPr/>
          <p:nvPr/>
        </p:nvSpPr>
        <p:spPr>
          <a:xfrm>
            <a:off x="1604043" y="1753157"/>
            <a:ext cx="79099" cy="4571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0000"/>
              </a:gs>
              <a:gs pos="80000">
                <a:srgbClr val="FF0000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ounded Rectangle 393"/>
          <p:cNvSpPr/>
          <p:nvPr/>
        </p:nvSpPr>
        <p:spPr>
          <a:xfrm>
            <a:off x="4885504" y="1681085"/>
            <a:ext cx="79099" cy="45719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Rounded Rectangle 394"/>
          <p:cNvSpPr/>
          <p:nvPr/>
        </p:nvSpPr>
        <p:spPr>
          <a:xfrm>
            <a:off x="1608882" y="1767763"/>
            <a:ext cx="79099" cy="4571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0000"/>
              </a:gs>
              <a:gs pos="80000">
                <a:srgbClr val="FF0000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Rounded Rectangle 395"/>
          <p:cNvSpPr/>
          <p:nvPr/>
        </p:nvSpPr>
        <p:spPr>
          <a:xfrm>
            <a:off x="4986380" y="3277735"/>
            <a:ext cx="79099" cy="4571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0000"/>
              </a:gs>
              <a:gs pos="80000">
                <a:srgbClr val="FF0000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ounded Rectangle 396"/>
          <p:cNvSpPr/>
          <p:nvPr/>
        </p:nvSpPr>
        <p:spPr>
          <a:xfrm>
            <a:off x="4986380" y="3277735"/>
            <a:ext cx="79099" cy="45719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Rounded Rectangle 397"/>
          <p:cNvSpPr/>
          <p:nvPr/>
        </p:nvSpPr>
        <p:spPr>
          <a:xfrm>
            <a:off x="4976855" y="3275354"/>
            <a:ext cx="79099" cy="45719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Freeform 327"/>
          <p:cNvSpPr/>
          <p:nvPr/>
        </p:nvSpPr>
        <p:spPr>
          <a:xfrm>
            <a:off x="6400678" y="3410143"/>
            <a:ext cx="467806" cy="253028"/>
          </a:xfrm>
          <a:custGeom>
            <a:avLst/>
            <a:gdLst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55601"/>
              <a:gd name="connsiteY0" fmla="*/ 628664 h 1447814"/>
              <a:gd name="connsiteX1" fmla="*/ 781050 w 2755601"/>
              <a:gd name="connsiteY1" fmla="*/ 171464 h 1447814"/>
              <a:gd name="connsiteX2" fmla="*/ 1600200 w 2755601"/>
              <a:gd name="connsiteY2" fmla="*/ 114314 h 1447814"/>
              <a:gd name="connsiteX3" fmla="*/ 2152650 w 2755601"/>
              <a:gd name="connsiteY3" fmla="*/ 552464 h 1447814"/>
              <a:gd name="connsiteX4" fmla="*/ 2743200 w 2755601"/>
              <a:gd name="connsiteY4" fmla="*/ 14 h 1447814"/>
              <a:gd name="connsiteX5" fmla="*/ 2552700 w 2755601"/>
              <a:gd name="connsiteY5" fmla="*/ 571514 h 1447814"/>
              <a:gd name="connsiteX6" fmla="*/ 2533650 w 2755601"/>
              <a:gd name="connsiteY6" fmla="*/ 1009664 h 1447814"/>
              <a:gd name="connsiteX7" fmla="*/ 2705100 w 2755601"/>
              <a:gd name="connsiteY7" fmla="*/ 1447814 h 1447814"/>
              <a:gd name="connsiteX8" fmla="*/ 2152650 w 2755601"/>
              <a:gd name="connsiteY8" fmla="*/ 952514 h 1447814"/>
              <a:gd name="connsiteX9" fmla="*/ 1638300 w 2755601"/>
              <a:gd name="connsiteY9" fmla="*/ 1200164 h 1447814"/>
              <a:gd name="connsiteX10" fmla="*/ 876300 w 2755601"/>
              <a:gd name="connsiteY10" fmla="*/ 1371614 h 1447814"/>
              <a:gd name="connsiteX11" fmla="*/ 266700 w 2755601"/>
              <a:gd name="connsiteY11" fmla="*/ 1219214 h 1447814"/>
              <a:gd name="connsiteX12" fmla="*/ 38100 w 2755601"/>
              <a:gd name="connsiteY12" fmla="*/ 952514 h 1447814"/>
              <a:gd name="connsiteX13" fmla="*/ 0 w 2755601"/>
              <a:gd name="connsiteY13" fmla="*/ 628664 h 1447814"/>
              <a:gd name="connsiteX0" fmla="*/ 0 w 2755601"/>
              <a:gd name="connsiteY0" fmla="*/ 628664 h 1448034"/>
              <a:gd name="connsiteX1" fmla="*/ 781050 w 2755601"/>
              <a:gd name="connsiteY1" fmla="*/ 171464 h 1448034"/>
              <a:gd name="connsiteX2" fmla="*/ 1600200 w 2755601"/>
              <a:gd name="connsiteY2" fmla="*/ 114314 h 1448034"/>
              <a:gd name="connsiteX3" fmla="*/ 2152650 w 2755601"/>
              <a:gd name="connsiteY3" fmla="*/ 552464 h 1448034"/>
              <a:gd name="connsiteX4" fmla="*/ 2743200 w 2755601"/>
              <a:gd name="connsiteY4" fmla="*/ 14 h 1448034"/>
              <a:gd name="connsiteX5" fmla="*/ 2552700 w 2755601"/>
              <a:gd name="connsiteY5" fmla="*/ 571514 h 1448034"/>
              <a:gd name="connsiteX6" fmla="*/ 2533650 w 2755601"/>
              <a:gd name="connsiteY6" fmla="*/ 1009664 h 1448034"/>
              <a:gd name="connsiteX7" fmla="*/ 2705100 w 2755601"/>
              <a:gd name="connsiteY7" fmla="*/ 1447814 h 1448034"/>
              <a:gd name="connsiteX8" fmla="*/ 2152650 w 2755601"/>
              <a:gd name="connsiteY8" fmla="*/ 952514 h 1448034"/>
              <a:gd name="connsiteX9" fmla="*/ 1638300 w 2755601"/>
              <a:gd name="connsiteY9" fmla="*/ 1200164 h 1448034"/>
              <a:gd name="connsiteX10" fmla="*/ 876300 w 2755601"/>
              <a:gd name="connsiteY10" fmla="*/ 1371614 h 1448034"/>
              <a:gd name="connsiteX11" fmla="*/ 266700 w 2755601"/>
              <a:gd name="connsiteY11" fmla="*/ 1219214 h 1448034"/>
              <a:gd name="connsiteX12" fmla="*/ 38100 w 2755601"/>
              <a:gd name="connsiteY12" fmla="*/ 952514 h 1448034"/>
              <a:gd name="connsiteX13" fmla="*/ 0 w 2755601"/>
              <a:gd name="connsiteY13" fmla="*/ 628664 h 1448034"/>
              <a:gd name="connsiteX0" fmla="*/ 55057 w 2810658"/>
              <a:gd name="connsiteY0" fmla="*/ 628664 h 1448034"/>
              <a:gd name="connsiteX1" fmla="*/ 836107 w 2810658"/>
              <a:gd name="connsiteY1" fmla="*/ 171464 h 1448034"/>
              <a:gd name="connsiteX2" fmla="*/ 1655257 w 2810658"/>
              <a:gd name="connsiteY2" fmla="*/ 114314 h 1448034"/>
              <a:gd name="connsiteX3" fmla="*/ 2207707 w 2810658"/>
              <a:gd name="connsiteY3" fmla="*/ 552464 h 1448034"/>
              <a:gd name="connsiteX4" fmla="*/ 2798257 w 2810658"/>
              <a:gd name="connsiteY4" fmla="*/ 14 h 1448034"/>
              <a:gd name="connsiteX5" fmla="*/ 2607757 w 2810658"/>
              <a:gd name="connsiteY5" fmla="*/ 571514 h 1448034"/>
              <a:gd name="connsiteX6" fmla="*/ 2588707 w 2810658"/>
              <a:gd name="connsiteY6" fmla="*/ 1009664 h 1448034"/>
              <a:gd name="connsiteX7" fmla="*/ 2760157 w 2810658"/>
              <a:gd name="connsiteY7" fmla="*/ 1447814 h 1448034"/>
              <a:gd name="connsiteX8" fmla="*/ 2207707 w 2810658"/>
              <a:gd name="connsiteY8" fmla="*/ 952514 h 1448034"/>
              <a:gd name="connsiteX9" fmla="*/ 1693357 w 2810658"/>
              <a:gd name="connsiteY9" fmla="*/ 1200164 h 1448034"/>
              <a:gd name="connsiteX10" fmla="*/ 931357 w 2810658"/>
              <a:gd name="connsiteY10" fmla="*/ 1371614 h 1448034"/>
              <a:gd name="connsiteX11" fmla="*/ 321757 w 2810658"/>
              <a:gd name="connsiteY11" fmla="*/ 1219214 h 1448034"/>
              <a:gd name="connsiteX12" fmla="*/ 93157 w 2810658"/>
              <a:gd name="connsiteY12" fmla="*/ 952514 h 1448034"/>
              <a:gd name="connsiteX13" fmla="*/ 55057 w 2810658"/>
              <a:gd name="connsiteY13" fmla="*/ 628664 h 1448034"/>
              <a:gd name="connsiteX0" fmla="*/ 128921 w 2736885"/>
              <a:gd name="connsiteY0" fmla="*/ 557226 h 1448034"/>
              <a:gd name="connsiteX1" fmla="*/ 762334 w 2736885"/>
              <a:gd name="connsiteY1" fmla="*/ 171464 h 1448034"/>
              <a:gd name="connsiteX2" fmla="*/ 1581484 w 2736885"/>
              <a:gd name="connsiteY2" fmla="*/ 114314 h 1448034"/>
              <a:gd name="connsiteX3" fmla="*/ 2133934 w 2736885"/>
              <a:gd name="connsiteY3" fmla="*/ 552464 h 1448034"/>
              <a:gd name="connsiteX4" fmla="*/ 2724484 w 2736885"/>
              <a:gd name="connsiteY4" fmla="*/ 14 h 1448034"/>
              <a:gd name="connsiteX5" fmla="*/ 2533984 w 2736885"/>
              <a:gd name="connsiteY5" fmla="*/ 571514 h 1448034"/>
              <a:gd name="connsiteX6" fmla="*/ 2514934 w 2736885"/>
              <a:gd name="connsiteY6" fmla="*/ 1009664 h 1448034"/>
              <a:gd name="connsiteX7" fmla="*/ 2686384 w 2736885"/>
              <a:gd name="connsiteY7" fmla="*/ 1447814 h 1448034"/>
              <a:gd name="connsiteX8" fmla="*/ 2133934 w 2736885"/>
              <a:gd name="connsiteY8" fmla="*/ 952514 h 1448034"/>
              <a:gd name="connsiteX9" fmla="*/ 1619584 w 2736885"/>
              <a:gd name="connsiteY9" fmla="*/ 1200164 h 1448034"/>
              <a:gd name="connsiteX10" fmla="*/ 857584 w 2736885"/>
              <a:gd name="connsiteY10" fmla="*/ 1371614 h 1448034"/>
              <a:gd name="connsiteX11" fmla="*/ 247984 w 2736885"/>
              <a:gd name="connsiteY11" fmla="*/ 1219214 h 1448034"/>
              <a:gd name="connsiteX12" fmla="*/ 19384 w 2736885"/>
              <a:gd name="connsiteY12" fmla="*/ 952514 h 1448034"/>
              <a:gd name="connsiteX13" fmla="*/ 128921 w 2736885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563438 w 2718839"/>
              <a:gd name="connsiteY2" fmla="*/ 114314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68213 w 2718839"/>
              <a:gd name="connsiteY9" fmla="*/ 1133489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69787 w 2706313"/>
              <a:gd name="connsiteY0" fmla="*/ 428638 h 1448034"/>
              <a:gd name="connsiteX1" fmla="*/ 731762 w 2706313"/>
              <a:gd name="connsiteY1" fmla="*/ 171464 h 1448034"/>
              <a:gd name="connsiteX2" fmla="*/ 1598537 w 2706313"/>
              <a:gd name="connsiteY2" fmla="*/ 276239 h 1448034"/>
              <a:gd name="connsiteX3" fmla="*/ 2103362 w 2706313"/>
              <a:gd name="connsiteY3" fmla="*/ 552464 h 1448034"/>
              <a:gd name="connsiteX4" fmla="*/ 2693912 w 2706313"/>
              <a:gd name="connsiteY4" fmla="*/ 14 h 1448034"/>
              <a:gd name="connsiteX5" fmla="*/ 2503412 w 2706313"/>
              <a:gd name="connsiteY5" fmla="*/ 571514 h 1448034"/>
              <a:gd name="connsiteX6" fmla="*/ 2484362 w 2706313"/>
              <a:gd name="connsiteY6" fmla="*/ 1009664 h 1448034"/>
              <a:gd name="connsiteX7" fmla="*/ 2655812 w 2706313"/>
              <a:gd name="connsiteY7" fmla="*/ 1447814 h 1448034"/>
              <a:gd name="connsiteX8" fmla="*/ 2103362 w 2706313"/>
              <a:gd name="connsiteY8" fmla="*/ 952514 h 1448034"/>
              <a:gd name="connsiteX9" fmla="*/ 1655687 w 2706313"/>
              <a:gd name="connsiteY9" fmla="*/ 1133489 h 1448034"/>
              <a:gd name="connsiteX10" fmla="*/ 827012 w 2706313"/>
              <a:gd name="connsiteY10" fmla="*/ 1371614 h 1448034"/>
              <a:gd name="connsiteX11" fmla="*/ 217412 w 2706313"/>
              <a:gd name="connsiteY11" fmla="*/ 1219214 h 1448034"/>
              <a:gd name="connsiteX12" fmla="*/ 12625 w 2706313"/>
              <a:gd name="connsiteY12" fmla="*/ 909652 h 1448034"/>
              <a:gd name="connsiteX13" fmla="*/ 169787 w 2706313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176546 w 2665447"/>
              <a:gd name="connsiteY11" fmla="*/ 1219214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271796 w 2665447"/>
              <a:gd name="connsiteY11" fmla="*/ 1176352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83520 w 2677171"/>
              <a:gd name="connsiteY11" fmla="*/ 1176352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551755 w 2677171"/>
              <a:gd name="connsiteY12" fmla="*/ 969013 h 1448034"/>
              <a:gd name="connsiteX13" fmla="*/ 16820 w 2677171"/>
              <a:gd name="connsiteY13" fmla="*/ 881076 h 1448034"/>
              <a:gd name="connsiteX14" fmla="*/ 140645 w 2677171"/>
              <a:gd name="connsiteY14" fmla="*/ 428638 h 1448034"/>
              <a:gd name="connsiteX0" fmla="*/ 85721 w 2622247"/>
              <a:gd name="connsiteY0" fmla="*/ 428638 h 1448034"/>
              <a:gd name="connsiteX1" fmla="*/ 738183 w 2622247"/>
              <a:gd name="connsiteY1" fmla="*/ 171464 h 1448034"/>
              <a:gd name="connsiteX2" fmla="*/ 1514471 w 2622247"/>
              <a:gd name="connsiteY2" fmla="*/ 276239 h 1448034"/>
              <a:gd name="connsiteX3" fmla="*/ 2019296 w 2622247"/>
              <a:gd name="connsiteY3" fmla="*/ 552464 h 1448034"/>
              <a:gd name="connsiteX4" fmla="*/ 2609846 w 2622247"/>
              <a:gd name="connsiteY4" fmla="*/ 14 h 1448034"/>
              <a:gd name="connsiteX5" fmla="*/ 2419346 w 2622247"/>
              <a:gd name="connsiteY5" fmla="*/ 571514 h 1448034"/>
              <a:gd name="connsiteX6" fmla="*/ 2400296 w 2622247"/>
              <a:gd name="connsiteY6" fmla="*/ 1009664 h 1448034"/>
              <a:gd name="connsiteX7" fmla="*/ 2571746 w 2622247"/>
              <a:gd name="connsiteY7" fmla="*/ 1447814 h 1448034"/>
              <a:gd name="connsiteX8" fmla="*/ 2019296 w 2622247"/>
              <a:gd name="connsiteY8" fmla="*/ 952514 h 1448034"/>
              <a:gd name="connsiteX9" fmla="*/ 1609721 w 2622247"/>
              <a:gd name="connsiteY9" fmla="*/ 1166826 h 1448034"/>
              <a:gd name="connsiteX10" fmla="*/ 1076321 w 2622247"/>
              <a:gd name="connsiteY10" fmla="*/ 1347801 h 1448034"/>
              <a:gd name="connsiteX11" fmla="*/ 347658 w 2622247"/>
              <a:gd name="connsiteY11" fmla="*/ 1257314 h 1448034"/>
              <a:gd name="connsiteX12" fmla="*/ 496831 w 2622247"/>
              <a:gd name="connsiteY12" fmla="*/ 969013 h 1448034"/>
              <a:gd name="connsiteX13" fmla="*/ 40620 w 2622247"/>
              <a:gd name="connsiteY13" fmla="*/ 993533 h 1448034"/>
              <a:gd name="connsiteX14" fmla="*/ 85721 w 2622247"/>
              <a:gd name="connsiteY14" fmla="*/ 428638 h 1448034"/>
              <a:gd name="connsiteX0" fmla="*/ 160084 w 2696610"/>
              <a:gd name="connsiteY0" fmla="*/ 428638 h 1448034"/>
              <a:gd name="connsiteX1" fmla="*/ 812546 w 2696610"/>
              <a:gd name="connsiteY1" fmla="*/ 171464 h 1448034"/>
              <a:gd name="connsiteX2" fmla="*/ 1588834 w 2696610"/>
              <a:gd name="connsiteY2" fmla="*/ 276239 h 1448034"/>
              <a:gd name="connsiteX3" fmla="*/ 2093659 w 2696610"/>
              <a:gd name="connsiteY3" fmla="*/ 552464 h 1448034"/>
              <a:gd name="connsiteX4" fmla="*/ 2684209 w 2696610"/>
              <a:gd name="connsiteY4" fmla="*/ 14 h 1448034"/>
              <a:gd name="connsiteX5" fmla="*/ 2493709 w 2696610"/>
              <a:gd name="connsiteY5" fmla="*/ 571514 h 1448034"/>
              <a:gd name="connsiteX6" fmla="*/ 2474659 w 2696610"/>
              <a:gd name="connsiteY6" fmla="*/ 1009664 h 1448034"/>
              <a:gd name="connsiteX7" fmla="*/ 2646109 w 2696610"/>
              <a:gd name="connsiteY7" fmla="*/ 1447814 h 1448034"/>
              <a:gd name="connsiteX8" fmla="*/ 2093659 w 2696610"/>
              <a:gd name="connsiteY8" fmla="*/ 952514 h 1448034"/>
              <a:gd name="connsiteX9" fmla="*/ 1684084 w 2696610"/>
              <a:gd name="connsiteY9" fmla="*/ 1166826 h 1448034"/>
              <a:gd name="connsiteX10" fmla="*/ 1150684 w 2696610"/>
              <a:gd name="connsiteY10" fmla="*/ 1347801 h 1448034"/>
              <a:gd name="connsiteX11" fmla="*/ 422021 w 2696610"/>
              <a:gd name="connsiteY11" fmla="*/ 1257314 h 1448034"/>
              <a:gd name="connsiteX12" fmla="*/ 571194 w 2696610"/>
              <a:gd name="connsiteY12" fmla="*/ 969013 h 1448034"/>
              <a:gd name="connsiteX13" fmla="*/ 13772 w 2696610"/>
              <a:gd name="connsiteY13" fmla="*/ 948550 h 1448034"/>
              <a:gd name="connsiteX14" fmla="*/ 160084 w 2696610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353850 w 2628439"/>
              <a:gd name="connsiteY11" fmla="*/ 1257314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230143 w 2628439"/>
              <a:gd name="connsiteY11" fmla="*/ 1212332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140646 w 2677172"/>
              <a:gd name="connsiteY0" fmla="*/ 428638 h 1448034"/>
              <a:gd name="connsiteX1" fmla="*/ 793108 w 2677172"/>
              <a:gd name="connsiteY1" fmla="*/ 171464 h 1448034"/>
              <a:gd name="connsiteX2" fmla="*/ 1569396 w 2677172"/>
              <a:gd name="connsiteY2" fmla="*/ 276239 h 1448034"/>
              <a:gd name="connsiteX3" fmla="*/ 2074221 w 2677172"/>
              <a:gd name="connsiteY3" fmla="*/ 552464 h 1448034"/>
              <a:gd name="connsiteX4" fmla="*/ 2664771 w 2677172"/>
              <a:gd name="connsiteY4" fmla="*/ 14 h 1448034"/>
              <a:gd name="connsiteX5" fmla="*/ 2474271 w 2677172"/>
              <a:gd name="connsiteY5" fmla="*/ 571514 h 1448034"/>
              <a:gd name="connsiteX6" fmla="*/ 2455221 w 2677172"/>
              <a:gd name="connsiteY6" fmla="*/ 1009664 h 1448034"/>
              <a:gd name="connsiteX7" fmla="*/ 2626671 w 2677172"/>
              <a:gd name="connsiteY7" fmla="*/ 1447814 h 1448034"/>
              <a:gd name="connsiteX8" fmla="*/ 2074221 w 2677172"/>
              <a:gd name="connsiteY8" fmla="*/ 952514 h 1448034"/>
              <a:gd name="connsiteX9" fmla="*/ 1664646 w 2677172"/>
              <a:gd name="connsiteY9" fmla="*/ 1166826 h 1448034"/>
              <a:gd name="connsiteX10" fmla="*/ 1131246 w 2677172"/>
              <a:gd name="connsiteY10" fmla="*/ 1347801 h 1448034"/>
              <a:gd name="connsiteX11" fmla="*/ 278876 w 2677172"/>
              <a:gd name="connsiteY11" fmla="*/ 1212332 h 1448034"/>
              <a:gd name="connsiteX12" fmla="*/ 551756 w 2677172"/>
              <a:gd name="connsiteY12" fmla="*/ 969013 h 1448034"/>
              <a:gd name="connsiteX13" fmla="*/ 16822 w 2677172"/>
              <a:gd name="connsiteY13" fmla="*/ 914811 h 1448034"/>
              <a:gd name="connsiteX14" fmla="*/ 140646 w 2677172"/>
              <a:gd name="connsiteY14" fmla="*/ 428638 h 1448034"/>
              <a:gd name="connsiteX0" fmla="*/ 140646 w 2677172"/>
              <a:gd name="connsiteY0" fmla="*/ 428638 h 1448034"/>
              <a:gd name="connsiteX1" fmla="*/ 506772 w 2677172"/>
              <a:gd name="connsiteY1" fmla="*/ 654132 h 1448034"/>
              <a:gd name="connsiteX2" fmla="*/ 793108 w 2677172"/>
              <a:gd name="connsiteY2" fmla="*/ 171464 h 1448034"/>
              <a:gd name="connsiteX3" fmla="*/ 1569396 w 2677172"/>
              <a:gd name="connsiteY3" fmla="*/ 276239 h 1448034"/>
              <a:gd name="connsiteX4" fmla="*/ 2074221 w 2677172"/>
              <a:gd name="connsiteY4" fmla="*/ 552464 h 1448034"/>
              <a:gd name="connsiteX5" fmla="*/ 2664771 w 2677172"/>
              <a:gd name="connsiteY5" fmla="*/ 14 h 1448034"/>
              <a:gd name="connsiteX6" fmla="*/ 2474271 w 2677172"/>
              <a:gd name="connsiteY6" fmla="*/ 571514 h 1448034"/>
              <a:gd name="connsiteX7" fmla="*/ 2455221 w 2677172"/>
              <a:gd name="connsiteY7" fmla="*/ 1009664 h 1448034"/>
              <a:gd name="connsiteX8" fmla="*/ 2626671 w 2677172"/>
              <a:gd name="connsiteY8" fmla="*/ 1447814 h 1448034"/>
              <a:gd name="connsiteX9" fmla="*/ 2074221 w 2677172"/>
              <a:gd name="connsiteY9" fmla="*/ 952514 h 1448034"/>
              <a:gd name="connsiteX10" fmla="*/ 1664646 w 2677172"/>
              <a:gd name="connsiteY10" fmla="*/ 1166826 h 1448034"/>
              <a:gd name="connsiteX11" fmla="*/ 1131246 w 2677172"/>
              <a:gd name="connsiteY11" fmla="*/ 1347801 h 1448034"/>
              <a:gd name="connsiteX12" fmla="*/ 278876 w 2677172"/>
              <a:gd name="connsiteY12" fmla="*/ 1212332 h 1448034"/>
              <a:gd name="connsiteX13" fmla="*/ 551756 w 2677172"/>
              <a:gd name="connsiteY13" fmla="*/ 969013 h 1448034"/>
              <a:gd name="connsiteX14" fmla="*/ 16822 w 2677172"/>
              <a:gd name="connsiteY14" fmla="*/ 914811 h 1448034"/>
              <a:gd name="connsiteX15" fmla="*/ 140646 w 2677172"/>
              <a:gd name="connsiteY15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793108 w 2677172"/>
              <a:gd name="connsiteY3" fmla="*/ 171464 h 1448034"/>
              <a:gd name="connsiteX4" fmla="*/ 1569396 w 2677172"/>
              <a:gd name="connsiteY4" fmla="*/ 276239 h 1448034"/>
              <a:gd name="connsiteX5" fmla="*/ 2074221 w 2677172"/>
              <a:gd name="connsiteY5" fmla="*/ 552464 h 1448034"/>
              <a:gd name="connsiteX6" fmla="*/ 2664771 w 2677172"/>
              <a:gd name="connsiteY6" fmla="*/ 14 h 1448034"/>
              <a:gd name="connsiteX7" fmla="*/ 2474271 w 2677172"/>
              <a:gd name="connsiteY7" fmla="*/ 571514 h 1448034"/>
              <a:gd name="connsiteX8" fmla="*/ 2455221 w 2677172"/>
              <a:gd name="connsiteY8" fmla="*/ 1009664 h 1448034"/>
              <a:gd name="connsiteX9" fmla="*/ 2626671 w 2677172"/>
              <a:gd name="connsiteY9" fmla="*/ 1447814 h 1448034"/>
              <a:gd name="connsiteX10" fmla="*/ 2074221 w 2677172"/>
              <a:gd name="connsiteY10" fmla="*/ 952514 h 1448034"/>
              <a:gd name="connsiteX11" fmla="*/ 1664646 w 2677172"/>
              <a:gd name="connsiteY11" fmla="*/ 1166826 h 1448034"/>
              <a:gd name="connsiteX12" fmla="*/ 1131246 w 2677172"/>
              <a:gd name="connsiteY12" fmla="*/ 1347801 h 1448034"/>
              <a:gd name="connsiteX13" fmla="*/ 278876 w 2677172"/>
              <a:gd name="connsiteY13" fmla="*/ 1212332 h 1448034"/>
              <a:gd name="connsiteX14" fmla="*/ 551756 w 2677172"/>
              <a:gd name="connsiteY14" fmla="*/ 969013 h 1448034"/>
              <a:gd name="connsiteX15" fmla="*/ 16822 w 2677172"/>
              <a:gd name="connsiteY15" fmla="*/ 914811 h 1448034"/>
              <a:gd name="connsiteX16" fmla="*/ 140646 w 2677172"/>
              <a:gd name="connsiteY16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641721 w 2677172"/>
              <a:gd name="connsiteY3" fmla="*/ 41797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793108 w 2677172"/>
              <a:gd name="connsiteY5" fmla="*/ 171464 h 1448034"/>
              <a:gd name="connsiteX6" fmla="*/ 1569396 w 2677172"/>
              <a:gd name="connsiteY6" fmla="*/ 276239 h 1448034"/>
              <a:gd name="connsiteX7" fmla="*/ 2074221 w 2677172"/>
              <a:gd name="connsiteY7" fmla="*/ 552464 h 1448034"/>
              <a:gd name="connsiteX8" fmla="*/ 2664771 w 2677172"/>
              <a:gd name="connsiteY8" fmla="*/ 14 h 1448034"/>
              <a:gd name="connsiteX9" fmla="*/ 2474271 w 2677172"/>
              <a:gd name="connsiteY9" fmla="*/ 571514 h 1448034"/>
              <a:gd name="connsiteX10" fmla="*/ 2455221 w 2677172"/>
              <a:gd name="connsiteY10" fmla="*/ 1009664 h 1448034"/>
              <a:gd name="connsiteX11" fmla="*/ 2626671 w 2677172"/>
              <a:gd name="connsiteY11" fmla="*/ 1447814 h 1448034"/>
              <a:gd name="connsiteX12" fmla="*/ 2074221 w 2677172"/>
              <a:gd name="connsiteY12" fmla="*/ 952514 h 1448034"/>
              <a:gd name="connsiteX13" fmla="*/ 1664646 w 2677172"/>
              <a:gd name="connsiteY13" fmla="*/ 1166826 h 1448034"/>
              <a:gd name="connsiteX14" fmla="*/ 1131246 w 2677172"/>
              <a:gd name="connsiteY14" fmla="*/ 1347801 h 1448034"/>
              <a:gd name="connsiteX15" fmla="*/ 278876 w 2677172"/>
              <a:gd name="connsiteY15" fmla="*/ 1212332 h 1448034"/>
              <a:gd name="connsiteX16" fmla="*/ 551756 w 2677172"/>
              <a:gd name="connsiteY16" fmla="*/ 969013 h 1448034"/>
              <a:gd name="connsiteX17" fmla="*/ 16822 w 2677172"/>
              <a:gd name="connsiteY17" fmla="*/ 914811 h 1448034"/>
              <a:gd name="connsiteX18" fmla="*/ 140646 w 2677172"/>
              <a:gd name="connsiteY18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473033 w 2677172"/>
              <a:gd name="connsiteY5" fmla="*/ 328006 h 1448034"/>
              <a:gd name="connsiteX6" fmla="*/ 793108 w 2677172"/>
              <a:gd name="connsiteY6" fmla="*/ 171464 h 1448034"/>
              <a:gd name="connsiteX7" fmla="*/ 1569396 w 2677172"/>
              <a:gd name="connsiteY7" fmla="*/ 276239 h 1448034"/>
              <a:gd name="connsiteX8" fmla="*/ 2074221 w 2677172"/>
              <a:gd name="connsiteY8" fmla="*/ 552464 h 1448034"/>
              <a:gd name="connsiteX9" fmla="*/ 2664771 w 2677172"/>
              <a:gd name="connsiteY9" fmla="*/ 14 h 1448034"/>
              <a:gd name="connsiteX10" fmla="*/ 2474271 w 2677172"/>
              <a:gd name="connsiteY10" fmla="*/ 571514 h 1448034"/>
              <a:gd name="connsiteX11" fmla="*/ 2455221 w 2677172"/>
              <a:gd name="connsiteY11" fmla="*/ 1009664 h 1448034"/>
              <a:gd name="connsiteX12" fmla="*/ 2626671 w 2677172"/>
              <a:gd name="connsiteY12" fmla="*/ 1447814 h 1448034"/>
              <a:gd name="connsiteX13" fmla="*/ 2074221 w 2677172"/>
              <a:gd name="connsiteY13" fmla="*/ 952514 h 1448034"/>
              <a:gd name="connsiteX14" fmla="*/ 1664646 w 2677172"/>
              <a:gd name="connsiteY14" fmla="*/ 1166826 h 1448034"/>
              <a:gd name="connsiteX15" fmla="*/ 1131246 w 2677172"/>
              <a:gd name="connsiteY15" fmla="*/ 1347801 h 1448034"/>
              <a:gd name="connsiteX16" fmla="*/ 278876 w 2677172"/>
              <a:gd name="connsiteY16" fmla="*/ 1212332 h 1448034"/>
              <a:gd name="connsiteX17" fmla="*/ 551756 w 2677172"/>
              <a:gd name="connsiteY17" fmla="*/ 969013 h 1448034"/>
              <a:gd name="connsiteX18" fmla="*/ 16822 w 2677172"/>
              <a:gd name="connsiteY18" fmla="*/ 914811 h 1448034"/>
              <a:gd name="connsiteX19" fmla="*/ 140646 w 2677172"/>
              <a:gd name="connsiteY19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73033 w 2677172"/>
              <a:gd name="connsiteY6" fmla="*/ 32800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394312 w 2677172"/>
              <a:gd name="connsiteY6" fmla="*/ 271778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95527 w 2677172"/>
              <a:gd name="connsiteY4" fmla="*/ 597904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50544 w 2677172"/>
              <a:gd name="connsiteY4" fmla="*/ 564165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25786 w 2677172"/>
              <a:gd name="connsiteY21" fmla="*/ 964725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77172" h="1448034">
                <a:moveTo>
                  <a:pt x="140646" y="428638"/>
                </a:moveTo>
                <a:cubicBezTo>
                  <a:pt x="186692" y="358951"/>
                  <a:pt x="333295" y="279179"/>
                  <a:pt x="394316" y="316761"/>
                </a:cubicBezTo>
                <a:cubicBezTo>
                  <a:pt x="447840" y="322480"/>
                  <a:pt x="398063" y="496688"/>
                  <a:pt x="416806" y="552916"/>
                </a:cubicBezTo>
                <a:cubicBezTo>
                  <a:pt x="418679" y="577282"/>
                  <a:pt x="398063" y="419846"/>
                  <a:pt x="416806" y="417972"/>
                </a:cubicBezTo>
                <a:cubicBezTo>
                  <a:pt x="435549" y="416098"/>
                  <a:pt x="476780" y="457331"/>
                  <a:pt x="484278" y="474199"/>
                </a:cubicBezTo>
                <a:cubicBezTo>
                  <a:pt x="491776" y="491067"/>
                  <a:pt x="414933" y="569787"/>
                  <a:pt x="450544" y="564165"/>
                </a:cubicBezTo>
                <a:cubicBezTo>
                  <a:pt x="486155" y="558543"/>
                  <a:pt x="607981" y="547298"/>
                  <a:pt x="630472" y="507938"/>
                </a:cubicBezTo>
                <a:cubicBezTo>
                  <a:pt x="652963" y="468578"/>
                  <a:pt x="589243" y="429215"/>
                  <a:pt x="574249" y="395478"/>
                </a:cubicBezTo>
                <a:cubicBezTo>
                  <a:pt x="559255" y="361741"/>
                  <a:pt x="369081" y="312863"/>
                  <a:pt x="394312" y="271778"/>
                </a:cubicBezTo>
                <a:cubicBezTo>
                  <a:pt x="419543" y="230693"/>
                  <a:pt x="638496" y="178217"/>
                  <a:pt x="793108" y="171464"/>
                </a:cubicBezTo>
                <a:cubicBezTo>
                  <a:pt x="1074096" y="142889"/>
                  <a:pt x="1345559" y="193689"/>
                  <a:pt x="1569396" y="276239"/>
                </a:cubicBezTo>
                <a:cubicBezTo>
                  <a:pt x="1802759" y="401652"/>
                  <a:pt x="1883721" y="571514"/>
                  <a:pt x="2074221" y="552464"/>
                </a:cubicBezTo>
                <a:cubicBezTo>
                  <a:pt x="2264721" y="533414"/>
                  <a:pt x="2598096" y="-3161"/>
                  <a:pt x="2664771" y="14"/>
                </a:cubicBezTo>
                <a:cubicBezTo>
                  <a:pt x="2731446" y="3189"/>
                  <a:pt x="2509196" y="403239"/>
                  <a:pt x="2474271" y="571514"/>
                </a:cubicBezTo>
                <a:cubicBezTo>
                  <a:pt x="2439346" y="739789"/>
                  <a:pt x="2429821" y="863614"/>
                  <a:pt x="2455221" y="1009664"/>
                </a:cubicBezTo>
                <a:cubicBezTo>
                  <a:pt x="2480621" y="1155714"/>
                  <a:pt x="2690171" y="1457339"/>
                  <a:pt x="2626671" y="1447814"/>
                </a:cubicBezTo>
                <a:cubicBezTo>
                  <a:pt x="2563171" y="1438289"/>
                  <a:pt x="2252021" y="993789"/>
                  <a:pt x="2074221" y="952514"/>
                </a:cubicBezTo>
                <a:cubicBezTo>
                  <a:pt x="1896421" y="911239"/>
                  <a:pt x="1877371" y="1096976"/>
                  <a:pt x="1664646" y="1166826"/>
                </a:cubicBezTo>
                <a:cubicBezTo>
                  <a:pt x="1451921" y="1236676"/>
                  <a:pt x="1393183" y="1306526"/>
                  <a:pt x="1131246" y="1347801"/>
                </a:cubicBezTo>
                <a:cubicBezTo>
                  <a:pt x="902646" y="1350976"/>
                  <a:pt x="418576" y="1282182"/>
                  <a:pt x="278876" y="1212332"/>
                </a:cubicBezTo>
                <a:cubicBezTo>
                  <a:pt x="126065" y="1169818"/>
                  <a:pt x="649787" y="975496"/>
                  <a:pt x="585493" y="912790"/>
                </a:cubicBezTo>
                <a:cubicBezTo>
                  <a:pt x="591438" y="862151"/>
                  <a:pt x="422439" y="958764"/>
                  <a:pt x="325786" y="964725"/>
                </a:cubicBezTo>
                <a:cubicBezTo>
                  <a:pt x="229133" y="970686"/>
                  <a:pt x="45805" y="994788"/>
                  <a:pt x="16822" y="914811"/>
                </a:cubicBezTo>
                <a:cubicBezTo>
                  <a:pt x="-27628" y="816386"/>
                  <a:pt x="16821" y="558813"/>
                  <a:pt x="140646" y="428638"/>
                </a:cubicBezTo>
                <a:close/>
              </a:path>
            </a:pathLst>
          </a:custGeom>
          <a:solidFill>
            <a:srgbClr val="0000FF"/>
          </a:solidFill>
          <a:ln w="6350"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Freeform 330"/>
          <p:cNvSpPr/>
          <p:nvPr/>
        </p:nvSpPr>
        <p:spPr>
          <a:xfrm flipH="1">
            <a:off x="4623501" y="4423368"/>
            <a:ext cx="342790" cy="193614"/>
          </a:xfrm>
          <a:custGeom>
            <a:avLst/>
            <a:gdLst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55601"/>
              <a:gd name="connsiteY0" fmla="*/ 628664 h 1447814"/>
              <a:gd name="connsiteX1" fmla="*/ 781050 w 2755601"/>
              <a:gd name="connsiteY1" fmla="*/ 171464 h 1447814"/>
              <a:gd name="connsiteX2" fmla="*/ 1600200 w 2755601"/>
              <a:gd name="connsiteY2" fmla="*/ 114314 h 1447814"/>
              <a:gd name="connsiteX3" fmla="*/ 2152650 w 2755601"/>
              <a:gd name="connsiteY3" fmla="*/ 552464 h 1447814"/>
              <a:gd name="connsiteX4" fmla="*/ 2743200 w 2755601"/>
              <a:gd name="connsiteY4" fmla="*/ 14 h 1447814"/>
              <a:gd name="connsiteX5" fmla="*/ 2552700 w 2755601"/>
              <a:gd name="connsiteY5" fmla="*/ 571514 h 1447814"/>
              <a:gd name="connsiteX6" fmla="*/ 2533650 w 2755601"/>
              <a:gd name="connsiteY6" fmla="*/ 1009664 h 1447814"/>
              <a:gd name="connsiteX7" fmla="*/ 2705100 w 2755601"/>
              <a:gd name="connsiteY7" fmla="*/ 1447814 h 1447814"/>
              <a:gd name="connsiteX8" fmla="*/ 2152650 w 2755601"/>
              <a:gd name="connsiteY8" fmla="*/ 952514 h 1447814"/>
              <a:gd name="connsiteX9" fmla="*/ 1638300 w 2755601"/>
              <a:gd name="connsiteY9" fmla="*/ 1200164 h 1447814"/>
              <a:gd name="connsiteX10" fmla="*/ 876300 w 2755601"/>
              <a:gd name="connsiteY10" fmla="*/ 1371614 h 1447814"/>
              <a:gd name="connsiteX11" fmla="*/ 266700 w 2755601"/>
              <a:gd name="connsiteY11" fmla="*/ 1219214 h 1447814"/>
              <a:gd name="connsiteX12" fmla="*/ 38100 w 2755601"/>
              <a:gd name="connsiteY12" fmla="*/ 952514 h 1447814"/>
              <a:gd name="connsiteX13" fmla="*/ 0 w 2755601"/>
              <a:gd name="connsiteY13" fmla="*/ 628664 h 1447814"/>
              <a:gd name="connsiteX0" fmla="*/ 0 w 2755601"/>
              <a:gd name="connsiteY0" fmla="*/ 628664 h 1448034"/>
              <a:gd name="connsiteX1" fmla="*/ 781050 w 2755601"/>
              <a:gd name="connsiteY1" fmla="*/ 171464 h 1448034"/>
              <a:gd name="connsiteX2" fmla="*/ 1600200 w 2755601"/>
              <a:gd name="connsiteY2" fmla="*/ 114314 h 1448034"/>
              <a:gd name="connsiteX3" fmla="*/ 2152650 w 2755601"/>
              <a:gd name="connsiteY3" fmla="*/ 552464 h 1448034"/>
              <a:gd name="connsiteX4" fmla="*/ 2743200 w 2755601"/>
              <a:gd name="connsiteY4" fmla="*/ 14 h 1448034"/>
              <a:gd name="connsiteX5" fmla="*/ 2552700 w 2755601"/>
              <a:gd name="connsiteY5" fmla="*/ 571514 h 1448034"/>
              <a:gd name="connsiteX6" fmla="*/ 2533650 w 2755601"/>
              <a:gd name="connsiteY6" fmla="*/ 1009664 h 1448034"/>
              <a:gd name="connsiteX7" fmla="*/ 2705100 w 2755601"/>
              <a:gd name="connsiteY7" fmla="*/ 1447814 h 1448034"/>
              <a:gd name="connsiteX8" fmla="*/ 2152650 w 2755601"/>
              <a:gd name="connsiteY8" fmla="*/ 952514 h 1448034"/>
              <a:gd name="connsiteX9" fmla="*/ 1638300 w 2755601"/>
              <a:gd name="connsiteY9" fmla="*/ 1200164 h 1448034"/>
              <a:gd name="connsiteX10" fmla="*/ 876300 w 2755601"/>
              <a:gd name="connsiteY10" fmla="*/ 1371614 h 1448034"/>
              <a:gd name="connsiteX11" fmla="*/ 266700 w 2755601"/>
              <a:gd name="connsiteY11" fmla="*/ 1219214 h 1448034"/>
              <a:gd name="connsiteX12" fmla="*/ 38100 w 2755601"/>
              <a:gd name="connsiteY12" fmla="*/ 952514 h 1448034"/>
              <a:gd name="connsiteX13" fmla="*/ 0 w 2755601"/>
              <a:gd name="connsiteY13" fmla="*/ 628664 h 1448034"/>
              <a:gd name="connsiteX0" fmla="*/ 55057 w 2810658"/>
              <a:gd name="connsiteY0" fmla="*/ 628664 h 1448034"/>
              <a:gd name="connsiteX1" fmla="*/ 836107 w 2810658"/>
              <a:gd name="connsiteY1" fmla="*/ 171464 h 1448034"/>
              <a:gd name="connsiteX2" fmla="*/ 1655257 w 2810658"/>
              <a:gd name="connsiteY2" fmla="*/ 114314 h 1448034"/>
              <a:gd name="connsiteX3" fmla="*/ 2207707 w 2810658"/>
              <a:gd name="connsiteY3" fmla="*/ 552464 h 1448034"/>
              <a:gd name="connsiteX4" fmla="*/ 2798257 w 2810658"/>
              <a:gd name="connsiteY4" fmla="*/ 14 h 1448034"/>
              <a:gd name="connsiteX5" fmla="*/ 2607757 w 2810658"/>
              <a:gd name="connsiteY5" fmla="*/ 571514 h 1448034"/>
              <a:gd name="connsiteX6" fmla="*/ 2588707 w 2810658"/>
              <a:gd name="connsiteY6" fmla="*/ 1009664 h 1448034"/>
              <a:gd name="connsiteX7" fmla="*/ 2760157 w 2810658"/>
              <a:gd name="connsiteY7" fmla="*/ 1447814 h 1448034"/>
              <a:gd name="connsiteX8" fmla="*/ 2207707 w 2810658"/>
              <a:gd name="connsiteY8" fmla="*/ 952514 h 1448034"/>
              <a:gd name="connsiteX9" fmla="*/ 1693357 w 2810658"/>
              <a:gd name="connsiteY9" fmla="*/ 1200164 h 1448034"/>
              <a:gd name="connsiteX10" fmla="*/ 931357 w 2810658"/>
              <a:gd name="connsiteY10" fmla="*/ 1371614 h 1448034"/>
              <a:gd name="connsiteX11" fmla="*/ 321757 w 2810658"/>
              <a:gd name="connsiteY11" fmla="*/ 1219214 h 1448034"/>
              <a:gd name="connsiteX12" fmla="*/ 93157 w 2810658"/>
              <a:gd name="connsiteY12" fmla="*/ 952514 h 1448034"/>
              <a:gd name="connsiteX13" fmla="*/ 55057 w 2810658"/>
              <a:gd name="connsiteY13" fmla="*/ 628664 h 1448034"/>
              <a:gd name="connsiteX0" fmla="*/ 128921 w 2736885"/>
              <a:gd name="connsiteY0" fmla="*/ 557226 h 1448034"/>
              <a:gd name="connsiteX1" fmla="*/ 762334 w 2736885"/>
              <a:gd name="connsiteY1" fmla="*/ 171464 h 1448034"/>
              <a:gd name="connsiteX2" fmla="*/ 1581484 w 2736885"/>
              <a:gd name="connsiteY2" fmla="*/ 114314 h 1448034"/>
              <a:gd name="connsiteX3" fmla="*/ 2133934 w 2736885"/>
              <a:gd name="connsiteY3" fmla="*/ 552464 h 1448034"/>
              <a:gd name="connsiteX4" fmla="*/ 2724484 w 2736885"/>
              <a:gd name="connsiteY4" fmla="*/ 14 h 1448034"/>
              <a:gd name="connsiteX5" fmla="*/ 2533984 w 2736885"/>
              <a:gd name="connsiteY5" fmla="*/ 571514 h 1448034"/>
              <a:gd name="connsiteX6" fmla="*/ 2514934 w 2736885"/>
              <a:gd name="connsiteY6" fmla="*/ 1009664 h 1448034"/>
              <a:gd name="connsiteX7" fmla="*/ 2686384 w 2736885"/>
              <a:gd name="connsiteY7" fmla="*/ 1447814 h 1448034"/>
              <a:gd name="connsiteX8" fmla="*/ 2133934 w 2736885"/>
              <a:gd name="connsiteY8" fmla="*/ 952514 h 1448034"/>
              <a:gd name="connsiteX9" fmla="*/ 1619584 w 2736885"/>
              <a:gd name="connsiteY9" fmla="*/ 1200164 h 1448034"/>
              <a:gd name="connsiteX10" fmla="*/ 857584 w 2736885"/>
              <a:gd name="connsiteY10" fmla="*/ 1371614 h 1448034"/>
              <a:gd name="connsiteX11" fmla="*/ 247984 w 2736885"/>
              <a:gd name="connsiteY11" fmla="*/ 1219214 h 1448034"/>
              <a:gd name="connsiteX12" fmla="*/ 19384 w 2736885"/>
              <a:gd name="connsiteY12" fmla="*/ 952514 h 1448034"/>
              <a:gd name="connsiteX13" fmla="*/ 128921 w 2736885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563438 w 2718839"/>
              <a:gd name="connsiteY2" fmla="*/ 114314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68213 w 2718839"/>
              <a:gd name="connsiteY9" fmla="*/ 1133489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69787 w 2706313"/>
              <a:gd name="connsiteY0" fmla="*/ 428638 h 1448034"/>
              <a:gd name="connsiteX1" fmla="*/ 731762 w 2706313"/>
              <a:gd name="connsiteY1" fmla="*/ 171464 h 1448034"/>
              <a:gd name="connsiteX2" fmla="*/ 1598537 w 2706313"/>
              <a:gd name="connsiteY2" fmla="*/ 276239 h 1448034"/>
              <a:gd name="connsiteX3" fmla="*/ 2103362 w 2706313"/>
              <a:gd name="connsiteY3" fmla="*/ 552464 h 1448034"/>
              <a:gd name="connsiteX4" fmla="*/ 2693912 w 2706313"/>
              <a:gd name="connsiteY4" fmla="*/ 14 h 1448034"/>
              <a:gd name="connsiteX5" fmla="*/ 2503412 w 2706313"/>
              <a:gd name="connsiteY5" fmla="*/ 571514 h 1448034"/>
              <a:gd name="connsiteX6" fmla="*/ 2484362 w 2706313"/>
              <a:gd name="connsiteY6" fmla="*/ 1009664 h 1448034"/>
              <a:gd name="connsiteX7" fmla="*/ 2655812 w 2706313"/>
              <a:gd name="connsiteY7" fmla="*/ 1447814 h 1448034"/>
              <a:gd name="connsiteX8" fmla="*/ 2103362 w 2706313"/>
              <a:gd name="connsiteY8" fmla="*/ 952514 h 1448034"/>
              <a:gd name="connsiteX9" fmla="*/ 1655687 w 2706313"/>
              <a:gd name="connsiteY9" fmla="*/ 1133489 h 1448034"/>
              <a:gd name="connsiteX10" fmla="*/ 827012 w 2706313"/>
              <a:gd name="connsiteY10" fmla="*/ 1371614 h 1448034"/>
              <a:gd name="connsiteX11" fmla="*/ 217412 w 2706313"/>
              <a:gd name="connsiteY11" fmla="*/ 1219214 h 1448034"/>
              <a:gd name="connsiteX12" fmla="*/ 12625 w 2706313"/>
              <a:gd name="connsiteY12" fmla="*/ 909652 h 1448034"/>
              <a:gd name="connsiteX13" fmla="*/ 169787 w 2706313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176546 w 2665447"/>
              <a:gd name="connsiteY11" fmla="*/ 1219214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271796 w 2665447"/>
              <a:gd name="connsiteY11" fmla="*/ 1176352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83520 w 2677171"/>
              <a:gd name="connsiteY11" fmla="*/ 1176352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551755 w 2677171"/>
              <a:gd name="connsiteY12" fmla="*/ 969013 h 1448034"/>
              <a:gd name="connsiteX13" fmla="*/ 16820 w 2677171"/>
              <a:gd name="connsiteY13" fmla="*/ 881076 h 1448034"/>
              <a:gd name="connsiteX14" fmla="*/ 140645 w 2677171"/>
              <a:gd name="connsiteY14" fmla="*/ 428638 h 1448034"/>
              <a:gd name="connsiteX0" fmla="*/ 85721 w 2622247"/>
              <a:gd name="connsiteY0" fmla="*/ 428638 h 1448034"/>
              <a:gd name="connsiteX1" fmla="*/ 738183 w 2622247"/>
              <a:gd name="connsiteY1" fmla="*/ 171464 h 1448034"/>
              <a:gd name="connsiteX2" fmla="*/ 1514471 w 2622247"/>
              <a:gd name="connsiteY2" fmla="*/ 276239 h 1448034"/>
              <a:gd name="connsiteX3" fmla="*/ 2019296 w 2622247"/>
              <a:gd name="connsiteY3" fmla="*/ 552464 h 1448034"/>
              <a:gd name="connsiteX4" fmla="*/ 2609846 w 2622247"/>
              <a:gd name="connsiteY4" fmla="*/ 14 h 1448034"/>
              <a:gd name="connsiteX5" fmla="*/ 2419346 w 2622247"/>
              <a:gd name="connsiteY5" fmla="*/ 571514 h 1448034"/>
              <a:gd name="connsiteX6" fmla="*/ 2400296 w 2622247"/>
              <a:gd name="connsiteY6" fmla="*/ 1009664 h 1448034"/>
              <a:gd name="connsiteX7" fmla="*/ 2571746 w 2622247"/>
              <a:gd name="connsiteY7" fmla="*/ 1447814 h 1448034"/>
              <a:gd name="connsiteX8" fmla="*/ 2019296 w 2622247"/>
              <a:gd name="connsiteY8" fmla="*/ 952514 h 1448034"/>
              <a:gd name="connsiteX9" fmla="*/ 1609721 w 2622247"/>
              <a:gd name="connsiteY9" fmla="*/ 1166826 h 1448034"/>
              <a:gd name="connsiteX10" fmla="*/ 1076321 w 2622247"/>
              <a:gd name="connsiteY10" fmla="*/ 1347801 h 1448034"/>
              <a:gd name="connsiteX11" fmla="*/ 347658 w 2622247"/>
              <a:gd name="connsiteY11" fmla="*/ 1257314 h 1448034"/>
              <a:gd name="connsiteX12" fmla="*/ 496831 w 2622247"/>
              <a:gd name="connsiteY12" fmla="*/ 969013 h 1448034"/>
              <a:gd name="connsiteX13" fmla="*/ 40620 w 2622247"/>
              <a:gd name="connsiteY13" fmla="*/ 993533 h 1448034"/>
              <a:gd name="connsiteX14" fmla="*/ 85721 w 2622247"/>
              <a:gd name="connsiteY14" fmla="*/ 428638 h 1448034"/>
              <a:gd name="connsiteX0" fmla="*/ 160084 w 2696610"/>
              <a:gd name="connsiteY0" fmla="*/ 428638 h 1448034"/>
              <a:gd name="connsiteX1" fmla="*/ 812546 w 2696610"/>
              <a:gd name="connsiteY1" fmla="*/ 171464 h 1448034"/>
              <a:gd name="connsiteX2" fmla="*/ 1588834 w 2696610"/>
              <a:gd name="connsiteY2" fmla="*/ 276239 h 1448034"/>
              <a:gd name="connsiteX3" fmla="*/ 2093659 w 2696610"/>
              <a:gd name="connsiteY3" fmla="*/ 552464 h 1448034"/>
              <a:gd name="connsiteX4" fmla="*/ 2684209 w 2696610"/>
              <a:gd name="connsiteY4" fmla="*/ 14 h 1448034"/>
              <a:gd name="connsiteX5" fmla="*/ 2493709 w 2696610"/>
              <a:gd name="connsiteY5" fmla="*/ 571514 h 1448034"/>
              <a:gd name="connsiteX6" fmla="*/ 2474659 w 2696610"/>
              <a:gd name="connsiteY6" fmla="*/ 1009664 h 1448034"/>
              <a:gd name="connsiteX7" fmla="*/ 2646109 w 2696610"/>
              <a:gd name="connsiteY7" fmla="*/ 1447814 h 1448034"/>
              <a:gd name="connsiteX8" fmla="*/ 2093659 w 2696610"/>
              <a:gd name="connsiteY8" fmla="*/ 952514 h 1448034"/>
              <a:gd name="connsiteX9" fmla="*/ 1684084 w 2696610"/>
              <a:gd name="connsiteY9" fmla="*/ 1166826 h 1448034"/>
              <a:gd name="connsiteX10" fmla="*/ 1150684 w 2696610"/>
              <a:gd name="connsiteY10" fmla="*/ 1347801 h 1448034"/>
              <a:gd name="connsiteX11" fmla="*/ 422021 w 2696610"/>
              <a:gd name="connsiteY11" fmla="*/ 1257314 h 1448034"/>
              <a:gd name="connsiteX12" fmla="*/ 571194 w 2696610"/>
              <a:gd name="connsiteY12" fmla="*/ 969013 h 1448034"/>
              <a:gd name="connsiteX13" fmla="*/ 13772 w 2696610"/>
              <a:gd name="connsiteY13" fmla="*/ 948550 h 1448034"/>
              <a:gd name="connsiteX14" fmla="*/ 160084 w 2696610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353850 w 2628439"/>
              <a:gd name="connsiteY11" fmla="*/ 1257314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230143 w 2628439"/>
              <a:gd name="connsiteY11" fmla="*/ 1212332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140646 w 2677172"/>
              <a:gd name="connsiteY0" fmla="*/ 428638 h 1448034"/>
              <a:gd name="connsiteX1" fmla="*/ 793108 w 2677172"/>
              <a:gd name="connsiteY1" fmla="*/ 171464 h 1448034"/>
              <a:gd name="connsiteX2" fmla="*/ 1569396 w 2677172"/>
              <a:gd name="connsiteY2" fmla="*/ 276239 h 1448034"/>
              <a:gd name="connsiteX3" fmla="*/ 2074221 w 2677172"/>
              <a:gd name="connsiteY3" fmla="*/ 552464 h 1448034"/>
              <a:gd name="connsiteX4" fmla="*/ 2664771 w 2677172"/>
              <a:gd name="connsiteY4" fmla="*/ 14 h 1448034"/>
              <a:gd name="connsiteX5" fmla="*/ 2474271 w 2677172"/>
              <a:gd name="connsiteY5" fmla="*/ 571514 h 1448034"/>
              <a:gd name="connsiteX6" fmla="*/ 2455221 w 2677172"/>
              <a:gd name="connsiteY6" fmla="*/ 1009664 h 1448034"/>
              <a:gd name="connsiteX7" fmla="*/ 2626671 w 2677172"/>
              <a:gd name="connsiteY7" fmla="*/ 1447814 h 1448034"/>
              <a:gd name="connsiteX8" fmla="*/ 2074221 w 2677172"/>
              <a:gd name="connsiteY8" fmla="*/ 952514 h 1448034"/>
              <a:gd name="connsiteX9" fmla="*/ 1664646 w 2677172"/>
              <a:gd name="connsiteY9" fmla="*/ 1166826 h 1448034"/>
              <a:gd name="connsiteX10" fmla="*/ 1131246 w 2677172"/>
              <a:gd name="connsiteY10" fmla="*/ 1347801 h 1448034"/>
              <a:gd name="connsiteX11" fmla="*/ 278876 w 2677172"/>
              <a:gd name="connsiteY11" fmla="*/ 1212332 h 1448034"/>
              <a:gd name="connsiteX12" fmla="*/ 551756 w 2677172"/>
              <a:gd name="connsiteY12" fmla="*/ 969013 h 1448034"/>
              <a:gd name="connsiteX13" fmla="*/ 16822 w 2677172"/>
              <a:gd name="connsiteY13" fmla="*/ 914811 h 1448034"/>
              <a:gd name="connsiteX14" fmla="*/ 140646 w 2677172"/>
              <a:gd name="connsiteY14" fmla="*/ 428638 h 1448034"/>
              <a:gd name="connsiteX0" fmla="*/ 140646 w 2677172"/>
              <a:gd name="connsiteY0" fmla="*/ 428638 h 1448034"/>
              <a:gd name="connsiteX1" fmla="*/ 506772 w 2677172"/>
              <a:gd name="connsiteY1" fmla="*/ 654132 h 1448034"/>
              <a:gd name="connsiteX2" fmla="*/ 793108 w 2677172"/>
              <a:gd name="connsiteY2" fmla="*/ 171464 h 1448034"/>
              <a:gd name="connsiteX3" fmla="*/ 1569396 w 2677172"/>
              <a:gd name="connsiteY3" fmla="*/ 276239 h 1448034"/>
              <a:gd name="connsiteX4" fmla="*/ 2074221 w 2677172"/>
              <a:gd name="connsiteY4" fmla="*/ 552464 h 1448034"/>
              <a:gd name="connsiteX5" fmla="*/ 2664771 w 2677172"/>
              <a:gd name="connsiteY5" fmla="*/ 14 h 1448034"/>
              <a:gd name="connsiteX6" fmla="*/ 2474271 w 2677172"/>
              <a:gd name="connsiteY6" fmla="*/ 571514 h 1448034"/>
              <a:gd name="connsiteX7" fmla="*/ 2455221 w 2677172"/>
              <a:gd name="connsiteY7" fmla="*/ 1009664 h 1448034"/>
              <a:gd name="connsiteX8" fmla="*/ 2626671 w 2677172"/>
              <a:gd name="connsiteY8" fmla="*/ 1447814 h 1448034"/>
              <a:gd name="connsiteX9" fmla="*/ 2074221 w 2677172"/>
              <a:gd name="connsiteY9" fmla="*/ 952514 h 1448034"/>
              <a:gd name="connsiteX10" fmla="*/ 1664646 w 2677172"/>
              <a:gd name="connsiteY10" fmla="*/ 1166826 h 1448034"/>
              <a:gd name="connsiteX11" fmla="*/ 1131246 w 2677172"/>
              <a:gd name="connsiteY11" fmla="*/ 1347801 h 1448034"/>
              <a:gd name="connsiteX12" fmla="*/ 278876 w 2677172"/>
              <a:gd name="connsiteY12" fmla="*/ 1212332 h 1448034"/>
              <a:gd name="connsiteX13" fmla="*/ 551756 w 2677172"/>
              <a:gd name="connsiteY13" fmla="*/ 969013 h 1448034"/>
              <a:gd name="connsiteX14" fmla="*/ 16822 w 2677172"/>
              <a:gd name="connsiteY14" fmla="*/ 914811 h 1448034"/>
              <a:gd name="connsiteX15" fmla="*/ 140646 w 2677172"/>
              <a:gd name="connsiteY15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793108 w 2677172"/>
              <a:gd name="connsiteY3" fmla="*/ 171464 h 1448034"/>
              <a:gd name="connsiteX4" fmla="*/ 1569396 w 2677172"/>
              <a:gd name="connsiteY4" fmla="*/ 276239 h 1448034"/>
              <a:gd name="connsiteX5" fmla="*/ 2074221 w 2677172"/>
              <a:gd name="connsiteY5" fmla="*/ 552464 h 1448034"/>
              <a:gd name="connsiteX6" fmla="*/ 2664771 w 2677172"/>
              <a:gd name="connsiteY6" fmla="*/ 14 h 1448034"/>
              <a:gd name="connsiteX7" fmla="*/ 2474271 w 2677172"/>
              <a:gd name="connsiteY7" fmla="*/ 571514 h 1448034"/>
              <a:gd name="connsiteX8" fmla="*/ 2455221 w 2677172"/>
              <a:gd name="connsiteY8" fmla="*/ 1009664 h 1448034"/>
              <a:gd name="connsiteX9" fmla="*/ 2626671 w 2677172"/>
              <a:gd name="connsiteY9" fmla="*/ 1447814 h 1448034"/>
              <a:gd name="connsiteX10" fmla="*/ 2074221 w 2677172"/>
              <a:gd name="connsiteY10" fmla="*/ 952514 h 1448034"/>
              <a:gd name="connsiteX11" fmla="*/ 1664646 w 2677172"/>
              <a:gd name="connsiteY11" fmla="*/ 1166826 h 1448034"/>
              <a:gd name="connsiteX12" fmla="*/ 1131246 w 2677172"/>
              <a:gd name="connsiteY12" fmla="*/ 1347801 h 1448034"/>
              <a:gd name="connsiteX13" fmla="*/ 278876 w 2677172"/>
              <a:gd name="connsiteY13" fmla="*/ 1212332 h 1448034"/>
              <a:gd name="connsiteX14" fmla="*/ 551756 w 2677172"/>
              <a:gd name="connsiteY14" fmla="*/ 969013 h 1448034"/>
              <a:gd name="connsiteX15" fmla="*/ 16822 w 2677172"/>
              <a:gd name="connsiteY15" fmla="*/ 914811 h 1448034"/>
              <a:gd name="connsiteX16" fmla="*/ 140646 w 2677172"/>
              <a:gd name="connsiteY16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641721 w 2677172"/>
              <a:gd name="connsiteY3" fmla="*/ 41797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793108 w 2677172"/>
              <a:gd name="connsiteY5" fmla="*/ 171464 h 1448034"/>
              <a:gd name="connsiteX6" fmla="*/ 1569396 w 2677172"/>
              <a:gd name="connsiteY6" fmla="*/ 276239 h 1448034"/>
              <a:gd name="connsiteX7" fmla="*/ 2074221 w 2677172"/>
              <a:gd name="connsiteY7" fmla="*/ 552464 h 1448034"/>
              <a:gd name="connsiteX8" fmla="*/ 2664771 w 2677172"/>
              <a:gd name="connsiteY8" fmla="*/ 14 h 1448034"/>
              <a:gd name="connsiteX9" fmla="*/ 2474271 w 2677172"/>
              <a:gd name="connsiteY9" fmla="*/ 571514 h 1448034"/>
              <a:gd name="connsiteX10" fmla="*/ 2455221 w 2677172"/>
              <a:gd name="connsiteY10" fmla="*/ 1009664 h 1448034"/>
              <a:gd name="connsiteX11" fmla="*/ 2626671 w 2677172"/>
              <a:gd name="connsiteY11" fmla="*/ 1447814 h 1448034"/>
              <a:gd name="connsiteX12" fmla="*/ 2074221 w 2677172"/>
              <a:gd name="connsiteY12" fmla="*/ 952514 h 1448034"/>
              <a:gd name="connsiteX13" fmla="*/ 1664646 w 2677172"/>
              <a:gd name="connsiteY13" fmla="*/ 1166826 h 1448034"/>
              <a:gd name="connsiteX14" fmla="*/ 1131246 w 2677172"/>
              <a:gd name="connsiteY14" fmla="*/ 1347801 h 1448034"/>
              <a:gd name="connsiteX15" fmla="*/ 278876 w 2677172"/>
              <a:gd name="connsiteY15" fmla="*/ 1212332 h 1448034"/>
              <a:gd name="connsiteX16" fmla="*/ 551756 w 2677172"/>
              <a:gd name="connsiteY16" fmla="*/ 969013 h 1448034"/>
              <a:gd name="connsiteX17" fmla="*/ 16822 w 2677172"/>
              <a:gd name="connsiteY17" fmla="*/ 914811 h 1448034"/>
              <a:gd name="connsiteX18" fmla="*/ 140646 w 2677172"/>
              <a:gd name="connsiteY18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473033 w 2677172"/>
              <a:gd name="connsiteY5" fmla="*/ 328006 h 1448034"/>
              <a:gd name="connsiteX6" fmla="*/ 793108 w 2677172"/>
              <a:gd name="connsiteY6" fmla="*/ 171464 h 1448034"/>
              <a:gd name="connsiteX7" fmla="*/ 1569396 w 2677172"/>
              <a:gd name="connsiteY7" fmla="*/ 276239 h 1448034"/>
              <a:gd name="connsiteX8" fmla="*/ 2074221 w 2677172"/>
              <a:gd name="connsiteY8" fmla="*/ 552464 h 1448034"/>
              <a:gd name="connsiteX9" fmla="*/ 2664771 w 2677172"/>
              <a:gd name="connsiteY9" fmla="*/ 14 h 1448034"/>
              <a:gd name="connsiteX10" fmla="*/ 2474271 w 2677172"/>
              <a:gd name="connsiteY10" fmla="*/ 571514 h 1448034"/>
              <a:gd name="connsiteX11" fmla="*/ 2455221 w 2677172"/>
              <a:gd name="connsiteY11" fmla="*/ 1009664 h 1448034"/>
              <a:gd name="connsiteX12" fmla="*/ 2626671 w 2677172"/>
              <a:gd name="connsiteY12" fmla="*/ 1447814 h 1448034"/>
              <a:gd name="connsiteX13" fmla="*/ 2074221 w 2677172"/>
              <a:gd name="connsiteY13" fmla="*/ 952514 h 1448034"/>
              <a:gd name="connsiteX14" fmla="*/ 1664646 w 2677172"/>
              <a:gd name="connsiteY14" fmla="*/ 1166826 h 1448034"/>
              <a:gd name="connsiteX15" fmla="*/ 1131246 w 2677172"/>
              <a:gd name="connsiteY15" fmla="*/ 1347801 h 1448034"/>
              <a:gd name="connsiteX16" fmla="*/ 278876 w 2677172"/>
              <a:gd name="connsiteY16" fmla="*/ 1212332 h 1448034"/>
              <a:gd name="connsiteX17" fmla="*/ 551756 w 2677172"/>
              <a:gd name="connsiteY17" fmla="*/ 969013 h 1448034"/>
              <a:gd name="connsiteX18" fmla="*/ 16822 w 2677172"/>
              <a:gd name="connsiteY18" fmla="*/ 914811 h 1448034"/>
              <a:gd name="connsiteX19" fmla="*/ 140646 w 2677172"/>
              <a:gd name="connsiteY19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73033 w 2677172"/>
              <a:gd name="connsiteY6" fmla="*/ 32800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394312 w 2677172"/>
              <a:gd name="connsiteY6" fmla="*/ 271778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95527 w 2677172"/>
              <a:gd name="connsiteY4" fmla="*/ 597904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50544 w 2677172"/>
              <a:gd name="connsiteY4" fmla="*/ 564165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25786 w 2677172"/>
              <a:gd name="connsiteY21" fmla="*/ 964725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77172" h="1448034">
                <a:moveTo>
                  <a:pt x="140646" y="428638"/>
                </a:moveTo>
                <a:cubicBezTo>
                  <a:pt x="186692" y="358951"/>
                  <a:pt x="333295" y="279179"/>
                  <a:pt x="394316" y="316761"/>
                </a:cubicBezTo>
                <a:cubicBezTo>
                  <a:pt x="447840" y="322480"/>
                  <a:pt x="398063" y="496688"/>
                  <a:pt x="416806" y="552916"/>
                </a:cubicBezTo>
                <a:cubicBezTo>
                  <a:pt x="418679" y="577282"/>
                  <a:pt x="398063" y="419846"/>
                  <a:pt x="416806" y="417972"/>
                </a:cubicBezTo>
                <a:cubicBezTo>
                  <a:pt x="435549" y="416098"/>
                  <a:pt x="476780" y="457331"/>
                  <a:pt x="484278" y="474199"/>
                </a:cubicBezTo>
                <a:cubicBezTo>
                  <a:pt x="491776" y="491067"/>
                  <a:pt x="414933" y="569787"/>
                  <a:pt x="450544" y="564165"/>
                </a:cubicBezTo>
                <a:cubicBezTo>
                  <a:pt x="486155" y="558543"/>
                  <a:pt x="607981" y="547298"/>
                  <a:pt x="630472" y="507938"/>
                </a:cubicBezTo>
                <a:cubicBezTo>
                  <a:pt x="652963" y="468578"/>
                  <a:pt x="589243" y="429215"/>
                  <a:pt x="574249" y="395478"/>
                </a:cubicBezTo>
                <a:cubicBezTo>
                  <a:pt x="559255" y="361741"/>
                  <a:pt x="369081" y="312863"/>
                  <a:pt x="394312" y="271778"/>
                </a:cubicBezTo>
                <a:cubicBezTo>
                  <a:pt x="419543" y="230693"/>
                  <a:pt x="638496" y="178217"/>
                  <a:pt x="793108" y="171464"/>
                </a:cubicBezTo>
                <a:cubicBezTo>
                  <a:pt x="1074096" y="142889"/>
                  <a:pt x="1345559" y="193689"/>
                  <a:pt x="1569396" y="276239"/>
                </a:cubicBezTo>
                <a:cubicBezTo>
                  <a:pt x="1802759" y="401652"/>
                  <a:pt x="1883721" y="571514"/>
                  <a:pt x="2074221" y="552464"/>
                </a:cubicBezTo>
                <a:cubicBezTo>
                  <a:pt x="2264721" y="533414"/>
                  <a:pt x="2598096" y="-3161"/>
                  <a:pt x="2664771" y="14"/>
                </a:cubicBezTo>
                <a:cubicBezTo>
                  <a:pt x="2731446" y="3189"/>
                  <a:pt x="2509196" y="403239"/>
                  <a:pt x="2474271" y="571514"/>
                </a:cubicBezTo>
                <a:cubicBezTo>
                  <a:pt x="2439346" y="739789"/>
                  <a:pt x="2429821" y="863614"/>
                  <a:pt x="2455221" y="1009664"/>
                </a:cubicBezTo>
                <a:cubicBezTo>
                  <a:pt x="2480621" y="1155714"/>
                  <a:pt x="2690171" y="1457339"/>
                  <a:pt x="2626671" y="1447814"/>
                </a:cubicBezTo>
                <a:cubicBezTo>
                  <a:pt x="2563171" y="1438289"/>
                  <a:pt x="2252021" y="993789"/>
                  <a:pt x="2074221" y="952514"/>
                </a:cubicBezTo>
                <a:cubicBezTo>
                  <a:pt x="1896421" y="911239"/>
                  <a:pt x="1877371" y="1096976"/>
                  <a:pt x="1664646" y="1166826"/>
                </a:cubicBezTo>
                <a:cubicBezTo>
                  <a:pt x="1451921" y="1236676"/>
                  <a:pt x="1393183" y="1306526"/>
                  <a:pt x="1131246" y="1347801"/>
                </a:cubicBezTo>
                <a:cubicBezTo>
                  <a:pt x="902646" y="1350976"/>
                  <a:pt x="418576" y="1282182"/>
                  <a:pt x="278876" y="1212332"/>
                </a:cubicBezTo>
                <a:cubicBezTo>
                  <a:pt x="126065" y="1169818"/>
                  <a:pt x="649787" y="975496"/>
                  <a:pt x="585493" y="912790"/>
                </a:cubicBezTo>
                <a:cubicBezTo>
                  <a:pt x="591438" y="862151"/>
                  <a:pt x="422439" y="958764"/>
                  <a:pt x="325786" y="964725"/>
                </a:cubicBezTo>
                <a:cubicBezTo>
                  <a:pt x="229133" y="970686"/>
                  <a:pt x="45805" y="994788"/>
                  <a:pt x="16822" y="914811"/>
                </a:cubicBezTo>
                <a:cubicBezTo>
                  <a:pt x="-27628" y="816386"/>
                  <a:pt x="16821" y="558813"/>
                  <a:pt x="140646" y="428638"/>
                </a:cubicBezTo>
                <a:close/>
              </a:path>
            </a:pathLst>
          </a:custGeom>
          <a:solidFill>
            <a:srgbClr val="0000FF"/>
          </a:solidFill>
          <a:ln w="6350"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Freeform 331"/>
          <p:cNvSpPr/>
          <p:nvPr/>
        </p:nvSpPr>
        <p:spPr>
          <a:xfrm>
            <a:off x="6400676" y="5037718"/>
            <a:ext cx="566881" cy="306616"/>
          </a:xfrm>
          <a:custGeom>
            <a:avLst/>
            <a:gdLst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55601"/>
              <a:gd name="connsiteY0" fmla="*/ 628664 h 1447814"/>
              <a:gd name="connsiteX1" fmla="*/ 781050 w 2755601"/>
              <a:gd name="connsiteY1" fmla="*/ 171464 h 1447814"/>
              <a:gd name="connsiteX2" fmla="*/ 1600200 w 2755601"/>
              <a:gd name="connsiteY2" fmla="*/ 114314 h 1447814"/>
              <a:gd name="connsiteX3" fmla="*/ 2152650 w 2755601"/>
              <a:gd name="connsiteY3" fmla="*/ 552464 h 1447814"/>
              <a:gd name="connsiteX4" fmla="*/ 2743200 w 2755601"/>
              <a:gd name="connsiteY4" fmla="*/ 14 h 1447814"/>
              <a:gd name="connsiteX5" fmla="*/ 2552700 w 2755601"/>
              <a:gd name="connsiteY5" fmla="*/ 571514 h 1447814"/>
              <a:gd name="connsiteX6" fmla="*/ 2533650 w 2755601"/>
              <a:gd name="connsiteY6" fmla="*/ 1009664 h 1447814"/>
              <a:gd name="connsiteX7" fmla="*/ 2705100 w 2755601"/>
              <a:gd name="connsiteY7" fmla="*/ 1447814 h 1447814"/>
              <a:gd name="connsiteX8" fmla="*/ 2152650 w 2755601"/>
              <a:gd name="connsiteY8" fmla="*/ 952514 h 1447814"/>
              <a:gd name="connsiteX9" fmla="*/ 1638300 w 2755601"/>
              <a:gd name="connsiteY9" fmla="*/ 1200164 h 1447814"/>
              <a:gd name="connsiteX10" fmla="*/ 876300 w 2755601"/>
              <a:gd name="connsiteY10" fmla="*/ 1371614 h 1447814"/>
              <a:gd name="connsiteX11" fmla="*/ 266700 w 2755601"/>
              <a:gd name="connsiteY11" fmla="*/ 1219214 h 1447814"/>
              <a:gd name="connsiteX12" fmla="*/ 38100 w 2755601"/>
              <a:gd name="connsiteY12" fmla="*/ 952514 h 1447814"/>
              <a:gd name="connsiteX13" fmla="*/ 0 w 2755601"/>
              <a:gd name="connsiteY13" fmla="*/ 628664 h 1447814"/>
              <a:gd name="connsiteX0" fmla="*/ 0 w 2755601"/>
              <a:gd name="connsiteY0" fmla="*/ 628664 h 1448034"/>
              <a:gd name="connsiteX1" fmla="*/ 781050 w 2755601"/>
              <a:gd name="connsiteY1" fmla="*/ 171464 h 1448034"/>
              <a:gd name="connsiteX2" fmla="*/ 1600200 w 2755601"/>
              <a:gd name="connsiteY2" fmla="*/ 114314 h 1448034"/>
              <a:gd name="connsiteX3" fmla="*/ 2152650 w 2755601"/>
              <a:gd name="connsiteY3" fmla="*/ 552464 h 1448034"/>
              <a:gd name="connsiteX4" fmla="*/ 2743200 w 2755601"/>
              <a:gd name="connsiteY4" fmla="*/ 14 h 1448034"/>
              <a:gd name="connsiteX5" fmla="*/ 2552700 w 2755601"/>
              <a:gd name="connsiteY5" fmla="*/ 571514 h 1448034"/>
              <a:gd name="connsiteX6" fmla="*/ 2533650 w 2755601"/>
              <a:gd name="connsiteY6" fmla="*/ 1009664 h 1448034"/>
              <a:gd name="connsiteX7" fmla="*/ 2705100 w 2755601"/>
              <a:gd name="connsiteY7" fmla="*/ 1447814 h 1448034"/>
              <a:gd name="connsiteX8" fmla="*/ 2152650 w 2755601"/>
              <a:gd name="connsiteY8" fmla="*/ 952514 h 1448034"/>
              <a:gd name="connsiteX9" fmla="*/ 1638300 w 2755601"/>
              <a:gd name="connsiteY9" fmla="*/ 1200164 h 1448034"/>
              <a:gd name="connsiteX10" fmla="*/ 876300 w 2755601"/>
              <a:gd name="connsiteY10" fmla="*/ 1371614 h 1448034"/>
              <a:gd name="connsiteX11" fmla="*/ 266700 w 2755601"/>
              <a:gd name="connsiteY11" fmla="*/ 1219214 h 1448034"/>
              <a:gd name="connsiteX12" fmla="*/ 38100 w 2755601"/>
              <a:gd name="connsiteY12" fmla="*/ 952514 h 1448034"/>
              <a:gd name="connsiteX13" fmla="*/ 0 w 2755601"/>
              <a:gd name="connsiteY13" fmla="*/ 628664 h 1448034"/>
              <a:gd name="connsiteX0" fmla="*/ 55057 w 2810658"/>
              <a:gd name="connsiteY0" fmla="*/ 628664 h 1448034"/>
              <a:gd name="connsiteX1" fmla="*/ 836107 w 2810658"/>
              <a:gd name="connsiteY1" fmla="*/ 171464 h 1448034"/>
              <a:gd name="connsiteX2" fmla="*/ 1655257 w 2810658"/>
              <a:gd name="connsiteY2" fmla="*/ 114314 h 1448034"/>
              <a:gd name="connsiteX3" fmla="*/ 2207707 w 2810658"/>
              <a:gd name="connsiteY3" fmla="*/ 552464 h 1448034"/>
              <a:gd name="connsiteX4" fmla="*/ 2798257 w 2810658"/>
              <a:gd name="connsiteY4" fmla="*/ 14 h 1448034"/>
              <a:gd name="connsiteX5" fmla="*/ 2607757 w 2810658"/>
              <a:gd name="connsiteY5" fmla="*/ 571514 h 1448034"/>
              <a:gd name="connsiteX6" fmla="*/ 2588707 w 2810658"/>
              <a:gd name="connsiteY6" fmla="*/ 1009664 h 1448034"/>
              <a:gd name="connsiteX7" fmla="*/ 2760157 w 2810658"/>
              <a:gd name="connsiteY7" fmla="*/ 1447814 h 1448034"/>
              <a:gd name="connsiteX8" fmla="*/ 2207707 w 2810658"/>
              <a:gd name="connsiteY8" fmla="*/ 952514 h 1448034"/>
              <a:gd name="connsiteX9" fmla="*/ 1693357 w 2810658"/>
              <a:gd name="connsiteY9" fmla="*/ 1200164 h 1448034"/>
              <a:gd name="connsiteX10" fmla="*/ 931357 w 2810658"/>
              <a:gd name="connsiteY10" fmla="*/ 1371614 h 1448034"/>
              <a:gd name="connsiteX11" fmla="*/ 321757 w 2810658"/>
              <a:gd name="connsiteY11" fmla="*/ 1219214 h 1448034"/>
              <a:gd name="connsiteX12" fmla="*/ 93157 w 2810658"/>
              <a:gd name="connsiteY12" fmla="*/ 952514 h 1448034"/>
              <a:gd name="connsiteX13" fmla="*/ 55057 w 2810658"/>
              <a:gd name="connsiteY13" fmla="*/ 628664 h 1448034"/>
              <a:gd name="connsiteX0" fmla="*/ 128921 w 2736885"/>
              <a:gd name="connsiteY0" fmla="*/ 557226 h 1448034"/>
              <a:gd name="connsiteX1" fmla="*/ 762334 w 2736885"/>
              <a:gd name="connsiteY1" fmla="*/ 171464 h 1448034"/>
              <a:gd name="connsiteX2" fmla="*/ 1581484 w 2736885"/>
              <a:gd name="connsiteY2" fmla="*/ 114314 h 1448034"/>
              <a:gd name="connsiteX3" fmla="*/ 2133934 w 2736885"/>
              <a:gd name="connsiteY3" fmla="*/ 552464 h 1448034"/>
              <a:gd name="connsiteX4" fmla="*/ 2724484 w 2736885"/>
              <a:gd name="connsiteY4" fmla="*/ 14 h 1448034"/>
              <a:gd name="connsiteX5" fmla="*/ 2533984 w 2736885"/>
              <a:gd name="connsiteY5" fmla="*/ 571514 h 1448034"/>
              <a:gd name="connsiteX6" fmla="*/ 2514934 w 2736885"/>
              <a:gd name="connsiteY6" fmla="*/ 1009664 h 1448034"/>
              <a:gd name="connsiteX7" fmla="*/ 2686384 w 2736885"/>
              <a:gd name="connsiteY7" fmla="*/ 1447814 h 1448034"/>
              <a:gd name="connsiteX8" fmla="*/ 2133934 w 2736885"/>
              <a:gd name="connsiteY8" fmla="*/ 952514 h 1448034"/>
              <a:gd name="connsiteX9" fmla="*/ 1619584 w 2736885"/>
              <a:gd name="connsiteY9" fmla="*/ 1200164 h 1448034"/>
              <a:gd name="connsiteX10" fmla="*/ 857584 w 2736885"/>
              <a:gd name="connsiteY10" fmla="*/ 1371614 h 1448034"/>
              <a:gd name="connsiteX11" fmla="*/ 247984 w 2736885"/>
              <a:gd name="connsiteY11" fmla="*/ 1219214 h 1448034"/>
              <a:gd name="connsiteX12" fmla="*/ 19384 w 2736885"/>
              <a:gd name="connsiteY12" fmla="*/ 952514 h 1448034"/>
              <a:gd name="connsiteX13" fmla="*/ 128921 w 2736885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563438 w 2718839"/>
              <a:gd name="connsiteY2" fmla="*/ 114314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68213 w 2718839"/>
              <a:gd name="connsiteY9" fmla="*/ 1133489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69787 w 2706313"/>
              <a:gd name="connsiteY0" fmla="*/ 428638 h 1448034"/>
              <a:gd name="connsiteX1" fmla="*/ 731762 w 2706313"/>
              <a:gd name="connsiteY1" fmla="*/ 171464 h 1448034"/>
              <a:gd name="connsiteX2" fmla="*/ 1598537 w 2706313"/>
              <a:gd name="connsiteY2" fmla="*/ 276239 h 1448034"/>
              <a:gd name="connsiteX3" fmla="*/ 2103362 w 2706313"/>
              <a:gd name="connsiteY3" fmla="*/ 552464 h 1448034"/>
              <a:gd name="connsiteX4" fmla="*/ 2693912 w 2706313"/>
              <a:gd name="connsiteY4" fmla="*/ 14 h 1448034"/>
              <a:gd name="connsiteX5" fmla="*/ 2503412 w 2706313"/>
              <a:gd name="connsiteY5" fmla="*/ 571514 h 1448034"/>
              <a:gd name="connsiteX6" fmla="*/ 2484362 w 2706313"/>
              <a:gd name="connsiteY6" fmla="*/ 1009664 h 1448034"/>
              <a:gd name="connsiteX7" fmla="*/ 2655812 w 2706313"/>
              <a:gd name="connsiteY7" fmla="*/ 1447814 h 1448034"/>
              <a:gd name="connsiteX8" fmla="*/ 2103362 w 2706313"/>
              <a:gd name="connsiteY8" fmla="*/ 952514 h 1448034"/>
              <a:gd name="connsiteX9" fmla="*/ 1655687 w 2706313"/>
              <a:gd name="connsiteY9" fmla="*/ 1133489 h 1448034"/>
              <a:gd name="connsiteX10" fmla="*/ 827012 w 2706313"/>
              <a:gd name="connsiteY10" fmla="*/ 1371614 h 1448034"/>
              <a:gd name="connsiteX11" fmla="*/ 217412 w 2706313"/>
              <a:gd name="connsiteY11" fmla="*/ 1219214 h 1448034"/>
              <a:gd name="connsiteX12" fmla="*/ 12625 w 2706313"/>
              <a:gd name="connsiteY12" fmla="*/ 909652 h 1448034"/>
              <a:gd name="connsiteX13" fmla="*/ 169787 w 2706313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176546 w 2665447"/>
              <a:gd name="connsiteY11" fmla="*/ 1219214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271796 w 2665447"/>
              <a:gd name="connsiteY11" fmla="*/ 1176352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83520 w 2677171"/>
              <a:gd name="connsiteY11" fmla="*/ 1176352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551755 w 2677171"/>
              <a:gd name="connsiteY12" fmla="*/ 969013 h 1448034"/>
              <a:gd name="connsiteX13" fmla="*/ 16820 w 2677171"/>
              <a:gd name="connsiteY13" fmla="*/ 881076 h 1448034"/>
              <a:gd name="connsiteX14" fmla="*/ 140645 w 2677171"/>
              <a:gd name="connsiteY14" fmla="*/ 428638 h 1448034"/>
              <a:gd name="connsiteX0" fmla="*/ 85721 w 2622247"/>
              <a:gd name="connsiteY0" fmla="*/ 428638 h 1448034"/>
              <a:gd name="connsiteX1" fmla="*/ 738183 w 2622247"/>
              <a:gd name="connsiteY1" fmla="*/ 171464 h 1448034"/>
              <a:gd name="connsiteX2" fmla="*/ 1514471 w 2622247"/>
              <a:gd name="connsiteY2" fmla="*/ 276239 h 1448034"/>
              <a:gd name="connsiteX3" fmla="*/ 2019296 w 2622247"/>
              <a:gd name="connsiteY3" fmla="*/ 552464 h 1448034"/>
              <a:gd name="connsiteX4" fmla="*/ 2609846 w 2622247"/>
              <a:gd name="connsiteY4" fmla="*/ 14 h 1448034"/>
              <a:gd name="connsiteX5" fmla="*/ 2419346 w 2622247"/>
              <a:gd name="connsiteY5" fmla="*/ 571514 h 1448034"/>
              <a:gd name="connsiteX6" fmla="*/ 2400296 w 2622247"/>
              <a:gd name="connsiteY6" fmla="*/ 1009664 h 1448034"/>
              <a:gd name="connsiteX7" fmla="*/ 2571746 w 2622247"/>
              <a:gd name="connsiteY7" fmla="*/ 1447814 h 1448034"/>
              <a:gd name="connsiteX8" fmla="*/ 2019296 w 2622247"/>
              <a:gd name="connsiteY8" fmla="*/ 952514 h 1448034"/>
              <a:gd name="connsiteX9" fmla="*/ 1609721 w 2622247"/>
              <a:gd name="connsiteY9" fmla="*/ 1166826 h 1448034"/>
              <a:gd name="connsiteX10" fmla="*/ 1076321 w 2622247"/>
              <a:gd name="connsiteY10" fmla="*/ 1347801 h 1448034"/>
              <a:gd name="connsiteX11" fmla="*/ 347658 w 2622247"/>
              <a:gd name="connsiteY11" fmla="*/ 1257314 h 1448034"/>
              <a:gd name="connsiteX12" fmla="*/ 496831 w 2622247"/>
              <a:gd name="connsiteY12" fmla="*/ 969013 h 1448034"/>
              <a:gd name="connsiteX13" fmla="*/ 40620 w 2622247"/>
              <a:gd name="connsiteY13" fmla="*/ 993533 h 1448034"/>
              <a:gd name="connsiteX14" fmla="*/ 85721 w 2622247"/>
              <a:gd name="connsiteY14" fmla="*/ 428638 h 1448034"/>
              <a:gd name="connsiteX0" fmla="*/ 160084 w 2696610"/>
              <a:gd name="connsiteY0" fmla="*/ 428638 h 1448034"/>
              <a:gd name="connsiteX1" fmla="*/ 812546 w 2696610"/>
              <a:gd name="connsiteY1" fmla="*/ 171464 h 1448034"/>
              <a:gd name="connsiteX2" fmla="*/ 1588834 w 2696610"/>
              <a:gd name="connsiteY2" fmla="*/ 276239 h 1448034"/>
              <a:gd name="connsiteX3" fmla="*/ 2093659 w 2696610"/>
              <a:gd name="connsiteY3" fmla="*/ 552464 h 1448034"/>
              <a:gd name="connsiteX4" fmla="*/ 2684209 w 2696610"/>
              <a:gd name="connsiteY4" fmla="*/ 14 h 1448034"/>
              <a:gd name="connsiteX5" fmla="*/ 2493709 w 2696610"/>
              <a:gd name="connsiteY5" fmla="*/ 571514 h 1448034"/>
              <a:gd name="connsiteX6" fmla="*/ 2474659 w 2696610"/>
              <a:gd name="connsiteY6" fmla="*/ 1009664 h 1448034"/>
              <a:gd name="connsiteX7" fmla="*/ 2646109 w 2696610"/>
              <a:gd name="connsiteY7" fmla="*/ 1447814 h 1448034"/>
              <a:gd name="connsiteX8" fmla="*/ 2093659 w 2696610"/>
              <a:gd name="connsiteY8" fmla="*/ 952514 h 1448034"/>
              <a:gd name="connsiteX9" fmla="*/ 1684084 w 2696610"/>
              <a:gd name="connsiteY9" fmla="*/ 1166826 h 1448034"/>
              <a:gd name="connsiteX10" fmla="*/ 1150684 w 2696610"/>
              <a:gd name="connsiteY10" fmla="*/ 1347801 h 1448034"/>
              <a:gd name="connsiteX11" fmla="*/ 422021 w 2696610"/>
              <a:gd name="connsiteY11" fmla="*/ 1257314 h 1448034"/>
              <a:gd name="connsiteX12" fmla="*/ 571194 w 2696610"/>
              <a:gd name="connsiteY12" fmla="*/ 969013 h 1448034"/>
              <a:gd name="connsiteX13" fmla="*/ 13772 w 2696610"/>
              <a:gd name="connsiteY13" fmla="*/ 948550 h 1448034"/>
              <a:gd name="connsiteX14" fmla="*/ 160084 w 2696610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353850 w 2628439"/>
              <a:gd name="connsiteY11" fmla="*/ 1257314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230143 w 2628439"/>
              <a:gd name="connsiteY11" fmla="*/ 1212332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140646 w 2677172"/>
              <a:gd name="connsiteY0" fmla="*/ 428638 h 1448034"/>
              <a:gd name="connsiteX1" fmla="*/ 793108 w 2677172"/>
              <a:gd name="connsiteY1" fmla="*/ 171464 h 1448034"/>
              <a:gd name="connsiteX2" fmla="*/ 1569396 w 2677172"/>
              <a:gd name="connsiteY2" fmla="*/ 276239 h 1448034"/>
              <a:gd name="connsiteX3" fmla="*/ 2074221 w 2677172"/>
              <a:gd name="connsiteY3" fmla="*/ 552464 h 1448034"/>
              <a:gd name="connsiteX4" fmla="*/ 2664771 w 2677172"/>
              <a:gd name="connsiteY4" fmla="*/ 14 h 1448034"/>
              <a:gd name="connsiteX5" fmla="*/ 2474271 w 2677172"/>
              <a:gd name="connsiteY5" fmla="*/ 571514 h 1448034"/>
              <a:gd name="connsiteX6" fmla="*/ 2455221 w 2677172"/>
              <a:gd name="connsiteY6" fmla="*/ 1009664 h 1448034"/>
              <a:gd name="connsiteX7" fmla="*/ 2626671 w 2677172"/>
              <a:gd name="connsiteY7" fmla="*/ 1447814 h 1448034"/>
              <a:gd name="connsiteX8" fmla="*/ 2074221 w 2677172"/>
              <a:gd name="connsiteY8" fmla="*/ 952514 h 1448034"/>
              <a:gd name="connsiteX9" fmla="*/ 1664646 w 2677172"/>
              <a:gd name="connsiteY9" fmla="*/ 1166826 h 1448034"/>
              <a:gd name="connsiteX10" fmla="*/ 1131246 w 2677172"/>
              <a:gd name="connsiteY10" fmla="*/ 1347801 h 1448034"/>
              <a:gd name="connsiteX11" fmla="*/ 278876 w 2677172"/>
              <a:gd name="connsiteY11" fmla="*/ 1212332 h 1448034"/>
              <a:gd name="connsiteX12" fmla="*/ 551756 w 2677172"/>
              <a:gd name="connsiteY12" fmla="*/ 969013 h 1448034"/>
              <a:gd name="connsiteX13" fmla="*/ 16822 w 2677172"/>
              <a:gd name="connsiteY13" fmla="*/ 914811 h 1448034"/>
              <a:gd name="connsiteX14" fmla="*/ 140646 w 2677172"/>
              <a:gd name="connsiteY14" fmla="*/ 428638 h 1448034"/>
              <a:gd name="connsiteX0" fmla="*/ 140646 w 2677172"/>
              <a:gd name="connsiteY0" fmla="*/ 428638 h 1448034"/>
              <a:gd name="connsiteX1" fmla="*/ 506772 w 2677172"/>
              <a:gd name="connsiteY1" fmla="*/ 654132 h 1448034"/>
              <a:gd name="connsiteX2" fmla="*/ 793108 w 2677172"/>
              <a:gd name="connsiteY2" fmla="*/ 171464 h 1448034"/>
              <a:gd name="connsiteX3" fmla="*/ 1569396 w 2677172"/>
              <a:gd name="connsiteY3" fmla="*/ 276239 h 1448034"/>
              <a:gd name="connsiteX4" fmla="*/ 2074221 w 2677172"/>
              <a:gd name="connsiteY4" fmla="*/ 552464 h 1448034"/>
              <a:gd name="connsiteX5" fmla="*/ 2664771 w 2677172"/>
              <a:gd name="connsiteY5" fmla="*/ 14 h 1448034"/>
              <a:gd name="connsiteX6" fmla="*/ 2474271 w 2677172"/>
              <a:gd name="connsiteY6" fmla="*/ 571514 h 1448034"/>
              <a:gd name="connsiteX7" fmla="*/ 2455221 w 2677172"/>
              <a:gd name="connsiteY7" fmla="*/ 1009664 h 1448034"/>
              <a:gd name="connsiteX8" fmla="*/ 2626671 w 2677172"/>
              <a:gd name="connsiteY8" fmla="*/ 1447814 h 1448034"/>
              <a:gd name="connsiteX9" fmla="*/ 2074221 w 2677172"/>
              <a:gd name="connsiteY9" fmla="*/ 952514 h 1448034"/>
              <a:gd name="connsiteX10" fmla="*/ 1664646 w 2677172"/>
              <a:gd name="connsiteY10" fmla="*/ 1166826 h 1448034"/>
              <a:gd name="connsiteX11" fmla="*/ 1131246 w 2677172"/>
              <a:gd name="connsiteY11" fmla="*/ 1347801 h 1448034"/>
              <a:gd name="connsiteX12" fmla="*/ 278876 w 2677172"/>
              <a:gd name="connsiteY12" fmla="*/ 1212332 h 1448034"/>
              <a:gd name="connsiteX13" fmla="*/ 551756 w 2677172"/>
              <a:gd name="connsiteY13" fmla="*/ 969013 h 1448034"/>
              <a:gd name="connsiteX14" fmla="*/ 16822 w 2677172"/>
              <a:gd name="connsiteY14" fmla="*/ 914811 h 1448034"/>
              <a:gd name="connsiteX15" fmla="*/ 140646 w 2677172"/>
              <a:gd name="connsiteY15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793108 w 2677172"/>
              <a:gd name="connsiteY3" fmla="*/ 171464 h 1448034"/>
              <a:gd name="connsiteX4" fmla="*/ 1569396 w 2677172"/>
              <a:gd name="connsiteY4" fmla="*/ 276239 h 1448034"/>
              <a:gd name="connsiteX5" fmla="*/ 2074221 w 2677172"/>
              <a:gd name="connsiteY5" fmla="*/ 552464 h 1448034"/>
              <a:gd name="connsiteX6" fmla="*/ 2664771 w 2677172"/>
              <a:gd name="connsiteY6" fmla="*/ 14 h 1448034"/>
              <a:gd name="connsiteX7" fmla="*/ 2474271 w 2677172"/>
              <a:gd name="connsiteY7" fmla="*/ 571514 h 1448034"/>
              <a:gd name="connsiteX8" fmla="*/ 2455221 w 2677172"/>
              <a:gd name="connsiteY8" fmla="*/ 1009664 h 1448034"/>
              <a:gd name="connsiteX9" fmla="*/ 2626671 w 2677172"/>
              <a:gd name="connsiteY9" fmla="*/ 1447814 h 1448034"/>
              <a:gd name="connsiteX10" fmla="*/ 2074221 w 2677172"/>
              <a:gd name="connsiteY10" fmla="*/ 952514 h 1448034"/>
              <a:gd name="connsiteX11" fmla="*/ 1664646 w 2677172"/>
              <a:gd name="connsiteY11" fmla="*/ 1166826 h 1448034"/>
              <a:gd name="connsiteX12" fmla="*/ 1131246 w 2677172"/>
              <a:gd name="connsiteY12" fmla="*/ 1347801 h 1448034"/>
              <a:gd name="connsiteX13" fmla="*/ 278876 w 2677172"/>
              <a:gd name="connsiteY13" fmla="*/ 1212332 h 1448034"/>
              <a:gd name="connsiteX14" fmla="*/ 551756 w 2677172"/>
              <a:gd name="connsiteY14" fmla="*/ 969013 h 1448034"/>
              <a:gd name="connsiteX15" fmla="*/ 16822 w 2677172"/>
              <a:gd name="connsiteY15" fmla="*/ 914811 h 1448034"/>
              <a:gd name="connsiteX16" fmla="*/ 140646 w 2677172"/>
              <a:gd name="connsiteY16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641721 w 2677172"/>
              <a:gd name="connsiteY3" fmla="*/ 41797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793108 w 2677172"/>
              <a:gd name="connsiteY5" fmla="*/ 171464 h 1448034"/>
              <a:gd name="connsiteX6" fmla="*/ 1569396 w 2677172"/>
              <a:gd name="connsiteY6" fmla="*/ 276239 h 1448034"/>
              <a:gd name="connsiteX7" fmla="*/ 2074221 w 2677172"/>
              <a:gd name="connsiteY7" fmla="*/ 552464 h 1448034"/>
              <a:gd name="connsiteX8" fmla="*/ 2664771 w 2677172"/>
              <a:gd name="connsiteY8" fmla="*/ 14 h 1448034"/>
              <a:gd name="connsiteX9" fmla="*/ 2474271 w 2677172"/>
              <a:gd name="connsiteY9" fmla="*/ 571514 h 1448034"/>
              <a:gd name="connsiteX10" fmla="*/ 2455221 w 2677172"/>
              <a:gd name="connsiteY10" fmla="*/ 1009664 h 1448034"/>
              <a:gd name="connsiteX11" fmla="*/ 2626671 w 2677172"/>
              <a:gd name="connsiteY11" fmla="*/ 1447814 h 1448034"/>
              <a:gd name="connsiteX12" fmla="*/ 2074221 w 2677172"/>
              <a:gd name="connsiteY12" fmla="*/ 952514 h 1448034"/>
              <a:gd name="connsiteX13" fmla="*/ 1664646 w 2677172"/>
              <a:gd name="connsiteY13" fmla="*/ 1166826 h 1448034"/>
              <a:gd name="connsiteX14" fmla="*/ 1131246 w 2677172"/>
              <a:gd name="connsiteY14" fmla="*/ 1347801 h 1448034"/>
              <a:gd name="connsiteX15" fmla="*/ 278876 w 2677172"/>
              <a:gd name="connsiteY15" fmla="*/ 1212332 h 1448034"/>
              <a:gd name="connsiteX16" fmla="*/ 551756 w 2677172"/>
              <a:gd name="connsiteY16" fmla="*/ 969013 h 1448034"/>
              <a:gd name="connsiteX17" fmla="*/ 16822 w 2677172"/>
              <a:gd name="connsiteY17" fmla="*/ 914811 h 1448034"/>
              <a:gd name="connsiteX18" fmla="*/ 140646 w 2677172"/>
              <a:gd name="connsiteY18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473033 w 2677172"/>
              <a:gd name="connsiteY5" fmla="*/ 328006 h 1448034"/>
              <a:gd name="connsiteX6" fmla="*/ 793108 w 2677172"/>
              <a:gd name="connsiteY6" fmla="*/ 171464 h 1448034"/>
              <a:gd name="connsiteX7" fmla="*/ 1569396 w 2677172"/>
              <a:gd name="connsiteY7" fmla="*/ 276239 h 1448034"/>
              <a:gd name="connsiteX8" fmla="*/ 2074221 w 2677172"/>
              <a:gd name="connsiteY8" fmla="*/ 552464 h 1448034"/>
              <a:gd name="connsiteX9" fmla="*/ 2664771 w 2677172"/>
              <a:gd name="connsiteY9" fmla="*/ 14 h 1448034"/>
              <a:gd name="connsiteX10" fmla="*/ 2474271 w 2677172"/>
              <a:gd name="connsiteY10" fmla="*/ 571514 h 1448034"/>
              <a:gd name="connsiteX11" fmla="*/ 2455221 w 2677172"/>
              <a:gd name="connsiteY11" fmla="*/ 1009664 h 1448034"/>
              <a:gd name="connsiteX12" fmla="*/ 2626671 w 2677172"/>
              <a:gd name="connsiteY12" fmla="*/ 1447814 h 1448034"/>
              <a:gd name="connsiteX13" fmla="*/ 2074221 w 2677172"/>
              <a:gd name="connsiteY13" fmla="*/ 952514 h 1448034"/>
              <a:gd name="connsiteX14" fmla="*/ 1664646 w 2677172"/>
              <a:gd name="connsiteY14" fmla="*/ 1166826 h 1448034"/>
              <a:gd name="connsiteX15" fmla="*/ 1131246 w 2677172"/>
              <a:gd name="connsiteY15" fmla="*/ 1347801 h 1448034"/>
              <a:gd name="connsiteX16" fmla="*/ 278876 w 2677172"/>
              <a:gd name="connsiteY16" fmla="*/ 1212332 h 1448034"/>
              <a:gd name="connsiteX17" fmla="*/ 551756 w 2677172"/>
              <a:gd name="connsiteY17" fmla="*/ 969013 h 1448034"/>
              <a:gd name="connsiteX18" fmla="*/ 16822 w 2677172"/>
              <a:gd name="connsiteY18" fmla="*/ 914811 h 1448034"/>
              <a:gd name="connsiteX19" fmla="*/ 140646 w 2677172"/>
              <a:gd name="connsiteY19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73033 w 2677172"/>
              <a:gd name="connsiteY6" fmla="*/ 32800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394312 w 2677172"/>
              <a:gd name="connsiteY6" fmla="*/ 271778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95527 w 2677172"/>
              <a:gd name="connsiteY4" fmla="*/ 597904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50544 w 2677172"/>
              <a:gd name="connsiteY4" fmla="*/ 564165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25786 w 2677172"/>
              <a:gd name="connsiteY21" fmla="*/ 964725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77172" h="1448034">
                <a:moveTo>
                  <a:pt x="140646" y="428638"/>
                </a:moveTo>
                <a:cubicBezTo>
                  <a:pt x="186692" y="358951"/>
                  <a:pt x="333295" y="279179"/>
                  <a:pt x="394316" y="316761"/>
                </a:cubicBezTo>
                <a:cubicBezTo>
                  <a:pt x="447840" y="322480"/>
                  <a:pt x="398063" y="496688"/>
                  <a:pt x="416806" y="552916"/>
                </a:cubicBezTo>
                <a:cubicBezTo>
                  <a:pt x="418679" y="577282"/>
                  <a:pt x="398063" y="419846"/>
                  <a:pt x="416806" y="417972"/>
                </a:cubicBezTo>
                <a:cubicBezTo>
                  <a:pt x="435549" y="416098"/>
                  <a:pt x="476780" y="457331"/>
                  <a:pt x="484278" y="474199"/>
                </a:cubicBezTo>
                <a:cubicBezTo>
                  <a:pt x="491776" y="491067"/>
                  <a:pt x="414933" y="569787"/>
                  <a:pt x="450544" y="564165"/>
                </a:cubicBezTo>
                <a:cubicBezTo>
                  <a:pt x="486155" y="558543"/>
                  <a:pt x="607981" y="547298"/>
                  <a:pt x="630472" y="507938"/>
                </a:cubicBezTo>
                <a:cubicBezTo>
                  <a:pt x="652963" y="468578"/>
                  <a:pt x="589243" y="429215"/>
                  <a:pt x="574249" y="395478"/>
                </a:cubicBezTo>
                <a:cubicBezTo>
                  <a:pt x="559255" y="361741"/>
                  <a:pt x="369081" y="312863"/>
                  <a:pt x="394312" y="271778"/>
                </a:cubicBezTo>
                <a:cubicBezTo>
                  <a:pt x="419543" y="230693"/>
                  <a:pt x="638496" y="178217"/>
                  <a:pt x="793108" y="171464"/>
                </a:cubicBezTo>
                <a:cubicBezTo>
                  <a:pt x="1074096" y="142889"/>
                  <a:pt x="1345559" y="193689"/>
                  <a:pt x="1569396" y="276239"/>
                </a:cubicBezTo>
                <a:cubicBezTo>
                  <a:pt x="1802759" y="401652"/>
                  <a:pt x="1883721" y="571514"/>
                  <a:pt x="2074221" y="552464"/>
                </a:cubicBezTo>
                <a:cubicBezTo>
                  <a:pt x="2264721" y="533414"/>
                  <a:pt x="2598096" y="-3161"/>
                  <a:pt x="2664771" y="14"/>
                </a:cubicBezTo>
                <a:cubicBezTo>
                  <a:pt x="2731446" y="3189"/>
                  <a:pt x="2509196" y="403239"/>
                  <a:pt x="2474271" y="571514"/>
                </a:cubicBezTo>
                <a:cubicBezTo>
                  <a:pt x="2439346" y="739789"/>
                  <a:pt x="2429821" y="863614"/>
                  <a:pt x="2455221" y="1009664"/>
                </a:cubicBezTo>
                <a:cubicBezTo>
                  <a:pt x="2480621" y="1155714"/>
                  <a:pt x="2690171" y="1457339"/>
                  <a:pt x="2626671" y="1447814"/>
                </a:cubicBezTo>
                <a:cubicBezTo>
                  <a:pt x="2563171" y="1438289"/>
                  <a:pt x="2252021" y="993789"/>
                  <a:pt x="2074221" y="952514"/>
                </a:cubicBezTo>
                <a:cubicBezTo>
                  <a:pt x="1896421" y="911239"/>
                  <a:pt x="1877371" y="1096976"/>
                  <a:pt x="1664646" y="1166826"/>
                </a:cubicBezTo>
                <a:cubicBezTo>
                  <a:pt x="1451921" y="1236676"/>
                  <a:pt x="1393183" y="1306526"/>
                  <a:pt x="1131246" y="1347801"/>
                </a:cubicBezTo>
                <a:cubicBezTo>
                  <a:pt x="902646" y="1350976"/>
                  <a:pt x="418576" y="1282182"/>
                  <a:pt x="278876" y="1212332"/>
                </a:cubicBezTo>
                <a:cubicBezTo>
                  <a:pt x="126065" y="1169818"/>
                  <a:pt x="649787" y="975496"/>
                  <a:pt x="585493" y="912790"/>
                </a:cubicBezTo>
                <a:cubicBezTo>
                  <a:pt x="591438" y="862151"/>
                  <a:pt x="422439" y="958764"/>
                  <a:pt x="325786" y="964725"/>
                </a:cubicBezTo>
                <a:cubicBezTo>
                  <a:pt x="229133" y="970686"/>
                  <a:pt x="45805" y="994788"/>
                  <a:pt x="16822" y="914811"/>
                </a:cubicBezTo>
                <a:cubicBezTo>
                  <a:pt x="-27628" y="816386"/>
                  <a:pt x="16821" y="558813"/>
                  <a:pt x="140646" y="428638"/>
                </a:cubicBezTo>
                <a:close/>
              </a:path>
            </a:pathLst>
          </a:custGeom>
          <a:solidFill>
            <a:srgbClr val="0000FF"/>
          </a:solidFill>
          <a:ln w="6350"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Freeform 337"/>
          <p:cNvSpPr/>
          <p:nvPr/>
        </p:nvSpPr>
        <p:spPr>
          <a:xfrm flipH="1">
            <a:off x="2136760" y="5298420"/>
            <a:ext cx="542859" cy="306616"/>
          </a:xfrm>
          <a:custGeom>
            <a:avLst/>
            <a:gdLst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55601"/>
              <a:gd name="connsiteY0" fmla="*/ 628664 h 1447814"/>
              <a:gd name="connsiteX1" fmla="*/ 781050 w 2755601"/>
              <a:gd name="connsiteY1" fmla="*/ 171464 h 1447814"/>
              <a:gd name="connsiteX2" fmla="*/ 1600200 w 2755601"/>
              <a:gd name="connsiteY2" fmla="*/ 114314 h 1447814"/>
              <a:gd name="connsiteX3" fmla="*/ 2152650 w 2755601"/>
              <a:gd name="connsiteY3" fmla="*/ 552464 h 1447814"/>
              <a:gd name="connsiteX4" fmla="*/ 2743200 w 2755601"/>
              <a:gd name="connsiteY4" fmla="*/ 14 h 1447814"/>
              <a:gd name="connsiteX5" fmla="*/ 2552700 w 2755601"/>
              <a:gd name="connsiteY5" fmla="*/ 571514 h 1447814"/>
              <a:gd name="connsiteX6" fmla="*/ 2533650 w 2755601"/>
              <a:gd name="connsiteY6" fmla="*/ 1009664 h 1447814"/>
              <a:gd name="connsiteX7" fmla="*/ 2705100 w 2755601"/>
              <a:gd name="connsiteY7" fmla="*/ 1447814 h 1447814"/>
              <a:gd name="connsiteX8" fmla="*/ 2152650 w 2755601"/>
              <a:gd name="connsiteY8" fmla="*/ 952514 h 1447814"/>
              <a:gd name="connsiteX9" fmla="*/ 1638300 w 2755601"/>
              <a:gd name="connsiteY9" fmla="*/ 1200164 h 1447814"/>
              <a:gd name="connsiteX10" fmla="*/ 876300 w 2755601"/>
              <a:gd name="connsiteY10" fmla="*/ 1371614 h 1447814"/>
              <a:gd name="connsiteX11" fmla="*/ 266700 w 2755601"/>
              <a:gd name="connsiteY11" fmla="*/ 1219214 h 1447814"/>
              <a:gd name="connsiteX12" fmla="*/ 38100 w 2755601"/>
              <a:gd name="connsiteY12" fmla="*/ 952514 h 1447814"/>
              <a:gd name="connsiteX13" fmla="*/ 0 w 2755601"/>
              <a:gd name="connsiteY13" fmla="*/ 628664 h 1447814"/>
              <a:gd name="connsiteX0" fmla="*/ 0 w 2755601"/>
              <a:gd name="connsiteY0" fmla="*/ 628664 h 1448034"/>
              <a:gd name="connsiteX1" fmla="*/ 781050 w 2755601"/>
              <a:gd name="connsiteY1" fmla="*/ 171464 h 1448034"/>
              <a:gd name="connsiteX2" fmla="*/ 1600200 w 2755601"/>
              <a:gd name="connsiteY2" fmla="*/ 114314 h 1448034"/>
              <a:gd name="connsiteX3" fmla="*/ 2152650 w 2755601"/>
              <a:gd name="connsiteY3" fmla="*/ 552464 h 1448034"/>
              <a:gd name="connsiteX4" fmla="*/ 2743200 w 2755601"/>
              <a:gd name="connsiteY4" fmla="*/ 14 h 1448034"/>
              <a:gd name="connsiteX5" fmla="*/ 2552700 w 2755601"/>
              <a:gd name="connsiteY5" fmla="*/ 571514 h 1448034"/>
              <a:gd name="connsiteX6" fmla="*/ 2533650 w 2755601"/>
              <a:gd name="connsiteY6" fmla="*/ 1009664 h 1448034"/>
              <a:gd name="connsiteX7" fmla="*/ 2705100 w 2755601"/>
              <a:gd name="connsiteY7" fmla="*/ 1447814 h 1448034"/>
              <a:gd name="connsiteX8" fmla="*/ 2152650 w 2755601"/>
              <a:gd name="connsiteY8" fmla="*/ 952514 h 1448034"/>
              <a:gd name="connsiteX9" fmla="*/ 1638300 w 2755601"/>
              <a:gd name="connsiteY9" fmla="*/ 1200164 h 1448034"/>
              <a:gd name="connsiteX10" fmla="*/ 876300 w 2755601"/>
              <a:gd name="connsiteY10" fmla="*/ 1371614 h 1448034"/>
              <a:gd name="connsiteX11" fmla="*/ 266700 w 2755601"/>
              <a:gd name="connsiteY11" fmla="*/ 1219214 h 1448034"/>
              <a:gd name="connsiteX12" fmla="*/ 38100 w 2755601"/>
              <a:gd name="connsiteY12" fmla="*/ 952514 h 1448034"/>
              <a:gd name="connsiteX13" fmla="*/ 0 w 2755601"/>
              <a:gd name="connsiteY13" fmla="*/ 628664 h 1448034"/>
              <a:gd name="connsiteX0" fmla="*/ 55057 w 2810658"/>
              <a:gd name="connsiteY0" fmla="*/ 628664 h 1448034"/>
              <a:gd name="connsiteX1" fmla="*/ 836107 w 2810658"/>
              <a:gd name="connsiteY1" fmla="*/ 171464 h 1448034"/>
              <a:gd name="connsiteX2" fmla="*/ 1655257 w 2810658"/>
              <a:gd name="connsiteY2" fmla="*/ 114314 h 1448034"/>
              <a:gd name="connsiteX3" fmla="*/ 2207707 w 2810658"/>
              <a:gd name="connsiteY3" fmla="*/ 552464 h 1448034"/>
              <a:gd name="connsiteX4" fmla="*/ 2798257 w 2810658"/>
              <a:gd name="connsiteY4" fmla="*/ 14 h 1448034"/>
              <a:gd name="connsiteX5" fmla="*/ 2607757 w 2810658"/>
              <a:gd name="connsiteY5" fmla="*/ 571514 h 1448034"/>
              <a:gd name="connsiteX6" fmla="*/ 2588707 w 2810658"/>
              <a:gd name="connsiteY6" fmla="*/ 1009664 h 1448034"/>
              <a:gd name="connsiteX7" fmla="*/ 2760157 w 2810658"/>
              <a:gd name="connsiteY7" fmla="*/ 1447814 h 1448034"/>
              <a:gd name="connsiteX8" fmla="*/ 2207707 w 2810658"/>
              <a:gd name="connsiteY8" fmla="*/ 952514 h 1448034"/>
              <a:gd name="connsiteX9" fmla="*/ 1693357 w 2810658"/>
              <a:gd name="connsiteY9" fmla="*/ 1200164 h 1448034"/>
              <a:gd name="connsiteX10" fmla="*/ 931357 w 2810658"/>
              <a:gd name="connsiteY10" fmla="*/ 1371614 h 1448034"/>
              <a:gd name="connsiteX11" fmla="*/ 321757 w 2810658"/>
              <a:gd name="connsiteY11" fmla="*/ 1219214 h 1448034"/>
              <a:gd name="connsiteX12" fmla="*/ 93157 w 2810658"/>
              <a:gd name="connsiteY12" fmla="*/ 952514 h 1448034"/>
              <a:gd name="connsiteX13" fmla="*/ 55057 w 2810658"/>
              <a:gd name="connsiteY13" fmla="*/ 628664 h 1448034"/>
              <a:gd name="connsiteX0" fmla="*/ 128921 w 2736885"/>
              <a:gd name="connsiteY0" fmla="*/ 557226 h 1448034"/>
              <a:gd name="connsiteX1" fmla="*/ 762334 w 2736885"/>
              <a:gd name="connsiteY1" fmla="*/ 171464 h 1448034"/>
              <a:gd name="connsiteX2" fmla="*/ 1581484 w 2736885"/>
              <a:gd name="connsiteY2" fmla="*/ 114314 h 1448034"/>
              <a:gd name="connsiteX3" fmla="*/ 2133934 w 2736885"/>
              <a:gd name="connsiteY3" fmla="*/ 552464 h 1448034"/>
              <a:gd name="connsiteX4" fmla="*/ 2724484 w 2736885"/>
              <a:gd name="connsiteY4" fmla="*/ 14 h 1448034"/>
              <a:gd name="connsiteX5" fmla="*/ 2533984 w 2736885"/>
              <a:gd name="connsiteY5" fmla="*/ 571514 h 1448034"/>
              <a:gd name="connsiteX6" fmla="*/ 2514934 w 2736885"/>
              <a:gd name="connsiteY6" fmla="*/ 1009664 h 1448034"/>
              <a:gd name="connsiteX7" fmla="*/ 2686384 w 2736885"/>
              <a:gd name="connsiteY7" fmla="*/ 1447814 h 1448034"/>
              <a:gd name="connsiteX8" fmla="*/ 2133934 w 2736885"/>
              <a:gd name="connsiteY8" fmla="*/ 952514 h 1448034"/>
              <a:gd name="connsiteX9" fmla="*/ 1619584 w 2736885"/>
              <a:gd name="connsiteY9" fmla="*/ 1200164 h 1448034"/>
              <a:gd name="connsiteX10" fmla="*/ 857584 w 2736885"/>
              <a:gd name="connsiteY10" fmla="*/ 1371614 h 1448034"/>
              <a:gd name="connsiteX11" fmla="*/ 247984 w 2736885"/>
              <a:gd name="connsiteY11" fmla="*/ 1219214 h 1448034"/>
              <a:gd name="connsiteX12" fmla="*/ 19384 w 2736885"/>
              <a:gd name="connsiteY12" fmla="*/ 952514 h 1448034"/>
              <a:gd name="connsiteX13" fmla="*/ 128921 w 2736885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563438 w 2718839"/>
              <a:gd name="connsiteY2" fmla="*/ 114314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68213 w 2718839"/>
              <a:gd name="connsiteY9" fmla="*/ 1133489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69787 w 2706313"/>
              <a:gd name="connsiteY0" fmla="*/ 428638 h 1448034"/>
              <a:gd name="connsiteX1" fmla="*/ 731762 w 2706313"/>
              <a:gd name="connsiteY1" fmla="*/ 171464 h 1448034"/>
              <a:gd name="connsiteX2" fmla="*/ 1598537 w 2706313"/>
              <a:gd name="connsiteY2" fmla="*/ 276239 h 1448034"/>
              <a:gd name="connsiteX3" fmla="*/ 2103362 w 2706313"/>
              <a:gd name="connsiteY3" fmla="*/ 552464 h 1448034"/>
              <a:gd name="connsiteX4" fmla="*/ 2693912 w 2706313"/>
              <a:gd name="connsiteY4" fmla="*/ 14 h 1448034"/>
              <a:gd name="connsiteX5" fmla="*/ 2503412 w 2706313"/>
              <a:gd name="connsiteY5" fmla="*/ 571514 h 1448034"/>
              <a:gd name="connsiteX6" fmla="*/ 2484362 w 2706313"/>
              <a:gd name="connsiteY6" fmla="*/ 1009664 h 1448034"/>
              <a:gd name="connsiteX7" fmla="*/ 2655812 w 2706313"/>
              <a:gd name="connsiteY7" fmla="*/ 1447814 h 1448034"/>
              <a:gd name="connsiteX8" fmla="*/ 2103362 w 2706313"/>
              <a:gd name="connsiteY8" fmla="*/ 952514 h 1448034"/>
              <a:gd name="connsiteX9" fmla="*/ 1655687 w 2706313"/>
              <a:gd name="connsiteY9" fmla="*/ 1133489 h 1448034"/>
              <a:gd name="connsiteX10" fmla="*/ 827012 w 2706313"/>
              <a:gd name="connsiteY10" fmla="*/ 1371614 h 1448034"/>
              <a:gd name="connsiteX11" fmla="*/ 217412 w 2706313"/>
              <a:gd name="connsiteY11" fmla="*/ 1219214 h 1448034"/>
              <a:gd name="connsiteX12" fmla="*/ 12625 w 2706313"/>
              <a:gd name="connsiteY12" fmla="*/ 909652 h 1448034"/>
              <a:gd name="connsiteX13" fmla="*/ 169787 w 2706313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176546 w 2665447"/>
              <a:gd name="connsiteY11" fmla="*/ 1219214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271796 w 2665447"/>
              <a:gd name="connsiteY11" fmla="*/ 1176352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83520 w 2677171"/>
              <a:gd name="connsiteY11" fmla="*/ 1176352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551755 w 2677171"/>
              <a:gd name="connsiteY12" fmla="*/ 969013 h 1448034"/>
              <a:gd name="connsiteX13" fmla="*/ 16820 w 2677171"/>
              <a:gd name="connsiteY13" fmla="*/ 881076 h 1448034"/>
              <a:gd name="connsiteX14" fmla="*/ 140645 w 2677171"/>
              <a:gd name="connsiteY14" fmla="*/ 428638 h 1448034"/>
              <a:gd name="connsiteX0" fmla="*/ 85721 w 2622247"/>
              <a:gd name="connsiteY0" fmla="*/ 428638 h 1448034"/>
              <a:gd name="connsiteX1" fmla="*/ 738183 w 2622247"/>
              <a:gd name="connsiteY1" fmla="*/ 171464 h 1448034"/>
              <a:gd name="connsiteX2" fmla="*/ 1514471 w 2622247"/>
              <a:gd name="connsiteY2" fmla="*/ 276239 h 1448034"/>
              <a:gd name="connsiteX3" fmla="*/ 2019296 w 2622247"/>
              <a:gd name="connsiteY3" fmla="*/ 552464 h 1448034"/>
              <a:gd name="connsiteX4" fmla="*/ 2609846 w 2622247"/>
              <a:gd name="connsiteY4" fmla="*/ 14 h 1448034"/>
              <a:gd name="connsiteX5" fmla="*/ 2419346 w 2622247"/>
              <a:gd name="connsiteY5" fmla="*/ 571514 h 1448034"/>
              <a:gd name="connsiteX6" fmla="*/ 2400296 w 2622247"/>
              <a:gd name="connsiteY6" fmla="*/ 1009664 h 1448034"/>
              <a:gd name="connsiteX7" fmla="*/ 2571746 w 2622247"/>
              <a:gd name="connsiteY7" fmla="*/ 1447814 h 1448034"/>
              <a:gd name="connsiteX8" fmla="*/ 2019296 w 2622247"/>
              <a:gd name="connsiteY8" fmla="*/ 952514 h 1448034"/>
              <a:gd name="connsiteX9" fmla="*/ 1609721 w 2622247"/>
              <a:gd name="connsiteY9" fmla="*/ 1166826 h 1448034"/>
              <a:gd name="connsiteX10" fmla="*/ 1076321 w 2622247"/>
              <a:gd name="connsiteY10" fmla="*/ 1347801 h 1448034"/>
              <a:gd name="connsiteX11" fmla="*/ 347658 w 2622247"/>
              <a:gd name="connsiteY11" fmla="*/ 1257314 h 1448034"/>
              <a:gd name="connsiteX12" fmla="*/ 496831 w 2622247"/>
              <a:gd name="connsiteY12" fmla="*/ 969013 h 1448034"/>
              <a:gd name="connsiteX13" fmla="*/ 40620 w 2622247"/>
              <a:gd name="connsiteY13" fmla="*/ 993533 h 1448034"/>
              <a:gd name="connsiteX14" fmla="*/ 85721 w 2622247"/>
              <a:gd name="connsiteY14" fmla="*/ 428638 h 1448034"/>
              <a:gd name="connsiteX0" fmla="*/ 160084 w 2696610"/>
              <a:gd name="connsiteY0" fmla="*/ 428638 h 1448034"/>
              <a:gd name="connsiteX1" fmla="*/ 812546 w 2696610"/>
              <a:gd name="connsiteY1" fmla="*/ 171464 h 1448034"/>
              <a:gd name="connsiteX2" fmla="*/ 1588834 w 2696610"/>
              <a:gd name="connsiteY2" fmla="*/ 276239 h 1448034"/>
              <a:gd name="connsiteX3" fmla="*/ 2093659 w 2696610"/>
              <a:gd name="connsiteY3" fmla="*/ 552464 h 1448034"/>
              <a:gd name="connsiteX4" fmla="*/ 2684209 w 2696610"/>
              <a:gd name="connsiteY4" fmla="*/ 14 h 1448034"/>
              <a:gd name="connsiteX5" fmla="*/ 2493709 w 2696610"/>
              <a:gd name="connsiteY5" fmla="*/ 571514 h 1448034"/>
              <a:gd name="connsiteX6" fmla="*/ 2474659 w 2696610"/>
              <a:gd name="connsiteY6" fmla="*/ 1009664 h 1448034"/>
              <a:gd name="connsiteX7" fmla="*/ 2646109 w 2696610"/>
              <a:gd name="connsiteY7" fmla="*/ 1447814 h 1448034"/>
              <a:gd name="connsiteX8" fmla="*/ 2093659 w 2696610"/>
              <a:gd name="connsiteY8" fmla="*/ 952514 h 1448034"/>
              <a:gd name="connsiteX9" fmla="*/ 1684084 w 2696610"/>
              <a:gd name="connsiteY9" fmla="*/ 1166826 h 1448034"/>
              <a:gd name="connsiteX10" fmla="*/ 1150684 w 2696610"/>
              <a:gd name="connsiteY10" fmla="*/ 1347801 h 1448034"/>
              <a:gd name="connsiteX11" fmla="*/ 422021 w 2696610"/>
              <a:gd name="connsiteY11" fmla="*/ 1257314 h 1448034"/>
              <a:gd name="connsiteX12" fmla="*/ 571194 w 2696610"/>
              <a:gd name="connsiteY12" fmla="*/ 969013 h 1448034"/>
              <a:gd name="connsiteX13" fmla="*/ 13772 w 2696610"/>
              <a:gd name="connsiteY13" fmla="*/ 948550 h 1448034"/>
              <a:gd name="connsiteX14" fmla="*/ 160084 w 2696610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353850 w 2628439"/>
              <a:gd name="connsiteY11" fmla="*/ 1257314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230143 w 2628439"/>
              <a:gd name="connsiteY11" fmla="*/ 1212332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140646 w 2677172"/>
              <a:gd name="connsiteY0" fmla="*/ 428638 h 1448034"/>
              <a:gd name="connsiteX1" fmla="*/ 793108 w 2677172"/>
              <a:gd name="connsiteY1" fmla="*/ 171464 h 1448034"/>
              <a:gd name="connsiteX2" fmla="*/ 1569396 w 2677172"/>
              <a:gd name="connsiteY2" fmla="*/ 276239 h 1448034"/>
              <a:gd name="connsiteX3" fmla="*/ 2074221 w 2677172"/>
              <a:gd name="connsiteY3" fmla="*/ 552464 h 1448034"/>
              <a:gd name="connsiteX4" fmla="*/ 2664771 w 2677172"/>
              <a:gd name="connsiteY4" fmla="*/ 14 h 1448034"/>
              <a:gd name="connsiteX5" fmla="*/ 2474271 w 2677172"/>
              <a:gd name="connsiteY5" fmla="*/ 571514 h 1448034"/>
              <a:gd name="connsiteX6" fmla="*/ 2455221 w 2677172"/>
              <a:gd name="connsiteY6" fmla="*/ 1009664 h 1448034"/>
              <a:gd name="connsiteX7" fmla="*/ 2626671 w 2677172"/>
              <a:gd name="connsiteY7" fmla="*/ 1447814 h 1448034"/>
              <a:gd name="connsiteX8" fmla="*/ 2074221 w 2677172"/>
              <a:gd name="connsiteY8" fmla="*/ 952514 h 1448034"/>
              <a:gd name="connsiteX9" fmla="*/ 1664646 w 2677172"/>
              <a:gd name="connsiteY9" fmla="*/ 1166826 h 1448034"/>
              <a:gd name="connsiteX10" fmla="*/ 1131246 w 2677172"/>
              <a:gd name="connsiteY10" fmla="*/ 1347801 h 1448034"/>
              <a:gd name="connsiteX11" fmla="*/ 278876 w 2677172"/>
              <a:gd name="connsiteY11" fmla="*/ 1212332 h 1448034"/>
              <a:gd name="connsiteX12" fmla="*/ 551756 w 2677172"/>
              <a:gd name="connsiteY12" fmla="*/ 969013 h 1448034"/>
              <a:gd name="connsiteX13" fmla="*/ 16822 w 2677172"/>
              <a:gd name="connsiteY13" fmla="*/ 914811 h 1448034"/>
              <a:gd name="connsiteX14" fmla="*/ 140646 w 2677172"/>
              <a:gd name="connsiteY14" fmla="*/ 428638 h 1448034"/>
              <a:gd name="connsiteX0" fmla="*/ 140646 w 2677172"/>
              <a:gd name="connsiteY0" fmla="*/ 428638 h 1448034"/>
              <a:gd name="connsiteX1" fmla="*/ 506772 w 2677172"/>
              <a:gd name="connsiteY1" fmla="*/ 654132 h 1448034"/>
              <a:gd name="connsiteX2" fmla="*/ 793108 w 2677172"/>
              <a:gd name="connsiteY2" fmla="*/ 171464 h 1448034"/>
              <a:gd name="connsiteX3" fmla="*/ 1569396 w 2677172"/>
              <a:gd name="connsiteY3" fmla="*/ 276239 h 1448034"/>
              <a:gd name="connsiteX4" fmla="*/ 2074221 w 2677172"/>
              <a:gd name="connsiteY4" fmla="*/ 552464 h 1448034"/>
              <a:gd name="connsiteX5" fmla="*/ 2664771 w 2677172"/>
              <a:gd name="connsiteY5" fmla="*/ 14 h 1448034"/>
              <a:gd name="connsiteX6" fmla="*/ 2474271 w 2677172"/>
              <a:gd name="connsiteY6" fmla="*/ 571514 h 1448034"/>
              <a:gd name="connsiteX7" fmla="*/ 2455221 w 2677172"/>
              <a:gd name="connsiteY7" fmla="*/ 1009664 h 1448034"/>
              <a:gd name="connsiteX8" fmla="*/ 2626671 w 2677172"/>
              <a:gd name="connsiteY8" fmla="*/ 1447814 h 1448034"/>
              <a:gd name="connsiteX9" fmla="*/ 2074221 w 2677172"/>
              <a:gd name="connsiteY9" fmla="*/ 952514 h 1448034"/>
              <a:gd name="connsiteX10" fmla="*/ 1664646 w 2677172"/>
              <a:gd name="connsiteY10" fmla="*/ 1166826 h 1448034"/>
              <a:gd name="connsiteX11" fmla="*/ 1131246 w 2677172"/>
              <a:gd name="connsiteY11" fmla="*/ 1347801 h 1448034"/>
              <a:gd name="connsiteX12" fmla="*/ 278876 w 2677172"/>
              <a:gd name="connsiteY12" fmla="*/ 1212332 h 1448034"/>
              <a:gd name="connsiteX13" fmla="*/ 551756 w 2677172"/>
              <a:gd name="connsiteY13" fmla="*/ 969013 h 1448034"/>
              <a:gd name="connsiteX14" fmla="*/ 16822 w 2677172"/>
              <a:gd name="connsiteY14" fmla="*/ 914811 h 1448034"/>
              <a:gd name="connsiteX15" fmla="*/ 140646 w 2677172"/>
              <a:gd name="connsiteY15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793108 w 2677172"/>
              <a:gd name="connsiteY3" fmla="*/ 171464 h 1448034"/>
              <a:gd name="connsiteX4" fmla="*/ 1569396 w 2677172"/>
              <a:gd name="connsiteY4" fmla="*/ 276239 h 1448034"/>
              <a:gd name="connsiteX5" fmla="*/ 2074221 w 2677172"/>
              <a:gd name="connsiteY5" fmla="*/ 552464 h 1448034"/>
              <a:gd name="connsiteX6" fmla="*/ 2664771 w 2677172"/>
              <a:gd name="connsiteY6" fmla="*/ 14 h 1448034"/>
              <a:gd name="connsiteX7" fmla="*/ 2474271 w 2677172"/>
              <a:gd name="connsiteY7" fmla="*/ 571514 h 1448034"/>
              <a:gd name="connsiteX8" fmla="*/ 2455221 w 2677172"/>
              <a:gd name="connsiteY8" fmla="*/ 1009664 h 1448034"/>
              <a:gd name="connsiteX9" fmla="*/ 2626671 w 2677172"/>
              <a:gd name="connsiteY9" fmla="*/ 1447814 h 1448034"/>
              <a:gd name="connsiteX10" fmla="*/ 2074221 w 2677172"/>
              <a:gd name="connsiteY10" fmla="*/ 952514 h 1448034"/>
              <a:gd name="connsiteX11" fmla="*/ 1664646 w 2677172"/>
              <a:gd name="connsiteY11" fmla="*/ 1166826 h 1448034"/>
              <a:gd name="connsiteX12" fmla="*/ 1131246 w 2677172"/>
              <a:gd name="connsiteY12" fmla="*/ 1347801 h 1448034"/>
              <a:gd name="connsiteX13" fmla="*/ 278876 w 2677172"/>
              <a:gd name="connsiteY13" fmla="*/ 1212332 h 1448034"/>
              <a:gd name="connsiteX14" fmla="*/ 551756 w 2677172"/>
              <a:gd name="connsiteY14" fmla="*/ 969013 h 1448034"/>
              <a:gd name="connsiteX15" fmla="*/ 16822 w 2677172"/>
              <a:gd name="connsiteY15" fmla="*/ 914811 h 1448034"/>
              <a:gd name="connsiteX16" fmla="*/ 140646 w 2677172"/>
              <a:gd name="connsiteY16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641721 w 2677172"/>
              <a:gd name="connsiteY3" fmla="*/ 41797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793108 w 2677172"/>
              <a:gd name="connsiteY5" fmla="*/ 171464 h 1448034"/>
              <a:gd name="connsiteX6" fmla="*/ 1569396 w 2677172"/>
              <a:gd name="connsiteY6" fmla="*/ 276239 h 1448034"/>
              <a:gd name="connsiteX7" fmla="*/ 2074221 w 2677172"/>
              <a:gd name="connsiteY7" fmla="*/ 552464 h 1448034"/>
              <a:gd name="connsiteX8" fmla="*/ 2664771 w 2677172"/>
              <a:gd name="connsiteY8" fmla="*/ 14 h 1448034"/>
              <a:gd name="connsiteX9" fmla="*/ 2474271 w 2677172"/>
              <a:gd name="connsiteY9" fmla="*/ 571514 h 1448034"/>
              <a:gd name="connsiteX10" fmla="*/ 2455221 w 2677172"/>
              <a:gd name="connsiteY10" fmla="*/ 1009664 h 1448034"/>
              <a:gd name="connsiteX11" fmla="*/ 2626671 w 2677172"/>
              <a:gd name="connsiteY11" fmla="*/ 1447814 h 1448034"/>
              <a:gd name="connsiteX12" fmla="*/ 2074221 w 2677172"/>
              <a:gd name="connsiteY12" fmla="*/ 952514 h 1448034"/>
              <a:gd name="connsiteX13" fmla="*/ 1664646 w 2677172"/>
              <a:gd name="connsiteY13" fmla="*/ 1166826 h 1448034"/>
              <a:gd name="connsiteX14" fmla="*/ 1131246 w 2677172"/>
              <a:gd name="connsiteY14" fmla="*/ 1347801 h 1448034"/>
              <a:gd name="connsiteX15" fmla="*/ 278876 w 2677172"/>
              <a:gd name="connsiteY15" fmla="*/ 1212332 h 1448034"/>
              <a:gd name="connsiteX16" fmla="*/ 551756 w 2677172"/>
              <a:gd name="connsiteY16" fmla="*/ 969013 h 1448034"/>
              <a:gd name="connsiteX17" fmla="*/ 16822 w 2677172"/>
              <a:gd name="connsiteY17" fmla="*/ 914811 h 1448034"/>
              <a:gd name="connsiteX18" fmla="*/ 140646 w 2677172"/>
              <a:gd name="connsiteY18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473033 w 2677172"/>
              <a:gd name="connsiteY5" fmla="*/ 328006 h 1448034"/>
              <a:gd name="connsiteX6" fmla="*/ 793108 w 2677172"/>
              <a:gd name="connsiteY6" fmla="*/ 171464 h 1448034"/>
              <a:gd name="connsiteX7" fmla="*/ 1569396 w 2677172"/>
              <a:gd name="connsiteY7" fmla="*/ 276239 h 1448034"/>
              <a:gd name="connsiteX8" fmla="*/ 2074221 w 2677172"/>
              <a:gd name="connsiteY8" fmla="*/ 552464 h 1448034"/>
              <a:gd name="connsiteX9" fmla="*/ 2664771 w 2677172"/>
              <a:gd name="connsiteY9" fmla="*/ 14 h 1448034"/>
              <a:gd name="connsiteX10" fmla="*/ 2474271 w 2677172"/>
              <a:gd name="connsiteY10" fmla="*/ 571514 h 1448034"/>
              <a:gd name="connsiteX11" fmla="*/ 2455221 w 2677172"/>
              <a:gd name="connsiteY11" fmla="*/ 1009664 h 1448034"/>
              <a:gd name="connsiteX12" fmla="*/ 2626671 w 2677172"/>
              <a:gd name="connsiteY12" fmla="*/ 1447814 h 1448034"/>
              <a:gd name="connsiteX13" fmla="*/ 2074221 w 2677172"/>
              <a:gd name="connsiteY13" fmla="*/ 952514 h 1448034"/>
              <a:gd name="connsiteX14" fmla="*/ 1664646 w 2677172"/>
              <a:gd name="connsiteY14" fmla="*/ 1166826 h 1448034"/>
              <a:gd name="connsiteX15" fmla="*/ 1131246 w 2677172"/>
              <a:gd name="connsiteY15" fmla="*/ 1347801 h 1448034"/>
              <a:gd name="connsiteX16" fmla="*/ 278876 w 2677172"/>
              <a:gd name="connsiteY16" fmla="*/ 1212332 h 1448034"/>
              <a:gd name="connsiteX17" fmla="*/ 551756 w 2677172"/>
              <a:gd name="connsiteY17" fmla="*/ 969013 h 1448034"/>
              <a:gd name="connsiteX18" fmla="*/ 16822 w 2677172"/>
              <a:gd name="connsiteY18" fmla="*/ 914811 h 1448034"/>
              <a:gd name="connsiteX19" fmla="*/ 140646 w 2677172"/>
              <a:gd name="connsiteY19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73033 w 2677172"/>
              <a:gd name="connsiteY6" fmla="*/ 32800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394312 w 2677172"/>
              <a:gd name="connsiteY6" fmla="*/ 271778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95527 w 2677172"/>
              <a:gd name="connsiteY4" fmla="*/ 597904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50544 w 2677172"/>
              <a:gd name="connsiteY4" fmla="*/ 564165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25786 w 2677172"/>
              <a:gd name="connsiteY21" fmla="*/ 964725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77172" h="1448034">
                <a:moveTo>
                  <a:pt x="140646" y="428638"/>
                </a:moveTo>
                <a:cubicBezTo>
                  <a:pt x="186692" y="358951"/>
                  <a:pt x="333295" y="279179"/>
                  <a:pt x="394316" y="316761"/>
                </a:cubicBezTo>
                <a:cubicBezTo>
                  <a:pt x="447840" y="322480"/>
                  <a:pt x="398063" y="496688"/>
                  <a:pt x="416806" y="552916"/>
                </a:cubicBezTo>
                <a:cubicBezTo>
                  <a:pt x="418679" y="577282"/>
                  <a:pt x="398063" y="419846"/>
                  <a:pt x="416806" y="417972"/>
                </a:cubicBezTo>
                <a:cubicBezTo>
                  <a:pt x="435549" y="416098"/>
                  <a:pt x="476780" y="457331"/>
                  <a:pt x="484278" y="474199"/>
                </a:cubicBezTo>
                <a:cubicBezTo>
                  <a:pt x="491776" y="491067"/>
                  <a:pt x="414933" y="569787"/>
                  <a:pt x="450544" y="564165"/>
                </a:cubicBezTo>
                <a:cubicBezTo>
                  <a:pt x="486155" y="558543"/>
                  <a:pt x="607981" y="547298"/>
                  <a:pt x="630472" y="507938"/>
                </a:cubicBezTo>
                <a:cubicBezTo>
                  <a:pt x="652963" y="468578"/>
                  <a:pt x="589243" y="429215"/>
                  <a:pt x="574249" y="395478"/>
                </a:cubicBezTo>
                <a:cubicBezTo>
                  <a:pt x="559255" y="361741"/>
                  <a:pt x="369081" y="312863"/>
                  <a:pt x="394312" y="271778"/>
                </a:cubicBezTo>
                <a:cubicBezTo>
                  <a:pt x="419543" y="230693"/>
                  <a:pt x="638496" y="178217"/>
                  <a:pt x="793108" y="171464"/>
                </a:cubicBezTo>
                <a:cubicBezTo>
                  <a:pt x="1074096" y="142889"/>
                  <a:pt x="1345559" y="193689"/>
                  <a:pt x="1569396" y="276239"/>
                </a:cubicBezTo>
                <a:cubicBezTo>
                  <a:pt x="1802759" y="401652"/>
                  <a:pt x="1883721" y="571514"/>
                  <a:pt x="2074221" y="552464"/>
                </a:cubicBezTo>
                <a:cubicBezTo>
                  <a:pt x="2264721" y="533414"/>
                  <a:pt x="2598096" y="-3161"/>
                  <a:pt x="2664771" y="14"/>
                </a:cubicBezTo>
                <a:cubicBezTo>
                  <a:pt x="2731446" y="3189"/>
                  <a:pt x="2509196" y="403239"/>
                  <a:pt x="2474271" y="571514"/>
                </a:cubicBezTo>
                <a:cubicBezTo>
                  <a:pt x="2439346" y="739789"/>
                  <a:pt x="2429821" y="863614"/>
                  <a:pt x="2455221" y="1009664"/>
                </a:cubicBezTo>
                <a:cubicBezTo>
                  <a:pt x="2480621" y="1155714"/>
                  <a:pt x="2690171" y="1457339"/>
                  <a:pt x="2626671" y="1447814"/>
                </a:cubicBezTo>
                <a:cubicBezTo>
                  <a:pt x="2563171" y="1438289"/>
                  <a:pt x="2252021" y="993789"/>
                  <a:pt x="2074221" y="952514"/>
                </a:cubicBezTo>
                <a:cubicBezTo>
                  <a:pt x="1896421" y="911239"/>
                  <a:pt x="1877371" y="1096976"/>
                  <a:pt x="1664646" y="1166826"/>
                </a:cubicBezTo>
                <a:cubicBezTo>
                  <a:pt x="1451921" y="1236676"/>
                  <a:pt x="1393183" y="1306526"/>
                  <a:pt x="1131246" y="1347801"/>
                </a:cubicBezTo>
                <a:cubicBezTo>
                  <a:pt x="902646" y="1350976"/>
                  <a:pt x="418576" y="1282182"/>
                  <a:pt x="278876" y="1212332"/>
                </a:cubicBezTo>
                <a:cubicBezTo>
                  <a:pt x="126065" y="1169818"/>
                  <a:pt x="649787" y="975496"/>
                  <a:pt x="585493" y="912790"/>
                </a:cubicBezTo>
                <a:cubicBezTo>
                  <a:pt x="591438" y="862151"/>
                  <a:pt x="422439" y="958764"/>
                  <a:pt x="325786" y="964725"/>
                </a:cubicBezTo>
                <a:cubicBezTo>
                  <a:pt x="229133" y="970686"/>
                  <a:pt x="45805" y="994788"/>
                  <a:pt x="16822" y="914811"/>
                </a:cubicBezTo>
                <a:cubicBezTo>
                  <a:pt x="-27628" y="816386"/>
                  <a:pt x="16821" y="558813"/>
                  <a:pt x="140646" y="428638"/>
                </a:cubicBezTo>
                <a:close/>
              </a:path>
            </a:pathLst>
          </a:custGeom>
          <a:solidFill>
            <a:srgbClr val="FF05DB"/>
          </a:solidFill>
          <a:ln w="6350"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78037" y="2246199"/>
            <a:ext cx="1207382" cy="24622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Residential Housing</a:t>
            </a:r>
            <a:endParaRPr lang="en-US" sz="1000" dirty="0"/>
          </a:p>
        </p:txBody>
      </p:sp>
      <p:sp>
        <p:nvSpPr>
          <p:cNvPr id="340" name="TextBox 339"/>
          <p:cNvSpPr txBox="1"/>
          <p:nvPr/>
        </p:nvSpPr>
        <p:spPr>
          <a:xfrm>
            <a:off x="2154023" y="3949054"/>
            <a:ext cx="1093569" cy="24622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Water Treatment</a:t>
            </a:r>
            <a:endParaRPr lang="en-US" sz="1000" dirty="0"/>
          </a:p>
        </p:txBody>
      </p:sp>
      <p:sp>
        <p:nvSpPr>
          <p:cNvPr id="385" name="Rounded Rectangle 384"/>
          <p:cNvSpPr/>
          <p:nvPr/>
        </p:nvSpPr>
        <p:spPr>
          <a:xfrm>
            <a:off x="4879710" y="3237364"/>
            <a:ext cx="1050009" cy="126685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Oval 1024"/>
          <p:cNvSpPr/>
          <p:nvPr/>
        </p:nvSpPr>
        <p:spPr>
          <a:xfrm>
            <a:off x="5829300" y="3255831"/>
            <a:ext cx="92075" cy="9551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Freeform 341"/>
          <p:cNvSpPr/>
          <p:nvPr/>
        </p:nvSpPr>
        <p:spPr>
          <a:xfrm>
            <a:off x="6094269" y="4118555"/>
            <a:ext cx="566881" cy="306616"/>
          </a:xfrm>
          <a:custGeom>
            <a:avLst/>
            <a:gdLst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55601"/>
              <a:gd name="connsiteY0" fmla="*/ 628664 h 1447814"/>
              <a:gd name="connsiteX1" fmla="*/ 781050 w 2755601"/>
              <a:gd name="connsiteY1" fmla="*/ 171464 h 1447814"/>
              <a:gd name="connsiteX2" fmla="*/ 1600200 w 2755601"/>
              <a:gd name="connsiteY2" fmla="*/ 114314 h 1447814"/>
              <a:gd name="connsiteX3" fmla="*/ 2152650 w 2755601"/>
              <a:gd name="connsiteY3" fmla="*/ 552464 h 1447814"/>
              <a:gd name="connsiteX4" fmla="*/ 2743200 w 2755601"/>
              <a:gd name="connsiteY4" fmla="*/ 14 h 1447814"/>
              <a:gd name="connsiteX5" fmla="*/ 2552700 w 2755601"/>
              <a:gd name="connsiteY5" fmla="*/ 571514 h 1447814"/>
              <a:gd name="connsiteX6" fmla="*/ 2533650 w 2755601"/>
              <a:gd name="connsiteY6" fmla="*/ 1009664 h 1447814"/>
              <a:gd name="connsiteX7" fmla="*/ 2705100 w 2755601"/>
              <a:gd name="connsiteY7" fmla="*/ 1447814 h 1447814"/>
              <a:gd name="connsiteX8" fmla="*/ 2152650 w 2755601"/>
              <a:gd name="connsiteY8" fmla="*/ 952514 h 1447814"/>
              <a:gd name="connsiteX9" fmla="*/ 1638300 w 2755601"/>
              <a:gd name="connsiteY9" fmla="*/ 1200164 h 1447814"/>
              <a:gd name="connsiteX10" fmla="*/ 876300 w 2755601"/>
              <a:gd name="connsiteY10" fmla="*/ 1371614 h 1447814"/>
              <a:gd name="connsiteX11" fmla="*/ 266700 w 2755601"/>
              <a:gd name="connsiteY11" fmla="*/ 1219214 h 1447814"/>
              <a:gd name="connsiteX12" fmla="*/ 38100 w 2755601"/>
              <a:gd name="connsiteY12" fmla="*/ 952514 h 1447814"/>
              <a:gd name="connsiteX13" fmla="*/ 0 w 2755601"/>
              <a:gd name="connsiteY13" fmla="*/ 628664 h 1447814"/>
              <a:gd name="connsiteX0" fmla="*/ 0 w 2755601"/>
              <a:gd name="connsiteY0" fmla="*/ 628664 h 1448034"/>
              <a:gd name="connsiteX1" fmla="*/ 781050 w 2755601"/>
              <a:gd name="connsiteY1" fmla="*/ 171464 h 1448034"/>
              <a:gd name="connsiteX2" fmla="*/ 1600200 w 2755601"/>
              <a:gd name="connsiteY2" fmla="*/ 114314 h 1448034"/>
              <a:gd name="connsiteX3" fmla="*/ 2152650 w 2755601"/>
              <a:gd name="connsiteY3" fmla="*/ 552464 h 1448034"/>
              <a:gd name="connsiteX4" fmla="*/ 2743200 w 2755601"/>
              <a:gd name="connsiteY4" fmla="*/ 14 h 1448034"/>
              <a:gd name="connsiteX5" fmla="*/ 2552700 w 2755601"/>
              <a:gd name="connsiteY5" fmla="*/ 571514 h 1448034"/>
              <a:gd name="connsiteX6" fmla="*/ 2533650 w 2755601"/>
              <a:gd name="connsiteY6" fmla="*/ 1009664 h 1448034"/>
              <a:gd name="connsiteX7" fmla="*/ 2705100 w 2755601"/>
              <a:gd name="connsiteY7" fmla="*/ 1447814 h 1448034"/>
              <a:gd name="connsiteX8" fmla="*/ 2152650 w 2755601"/>
              <a:gd name="connsiteY8" fmla="*/ 952514 h 1448034"/>
              <a:gd name="connsiteX9" fmla="*/ 1638300 w 2755601"/>
              <a:gd name="connsiteY9" fmla="*/ 1200164 h 1448034"/>
              <a:gd name="connsiteX10" fmla="*/ 876300 w 2755601"/>
              <a:gd name="connsiteY10" fmla="*/ 1371614 h 1448034"/>
              <a:gd name="connsiteX11" fmla="*/ 266700 w 2755601"/>
              <a:gd name="connsiteY11" fmla="*/ 1219214 h 1448034"/>
              <a:gd name="connsiteX12" fmla="*/ 38100 w 2755601"/>
              <a:gd name="connsiteY12" fmla="*/ 952514 h 1448034"/>
              <a:gd name="connsiteX13" fmla="*/ 0 w 2755601"/>
              <a:gd name="connsiteY13" fmla="*/ 628664 h 1448034"/>
              <a:gd name="connsiteX0" fmla="*/ 55057 w 2810658"/>
              <a:gd name="connsiteY0" fmla="*/ 628664 h 1448034"/>
              <a:gd name="connsiteX1" fmla="*/ 836107 w 2810658"/>
              <a:gd name="connsiteY1" fmla="*/ 171464 h 1448034"/>
              <a:gd name="connsiteX2" fmla="*/ 1655257 w 2810658"/>
              <a:gd name="connsiteY2" fmla="*/ 114314 h 1448034"/>
              <a:gd name="connsiteX3" fmla="*/ 2207707 w 2810658"/>
              <a:gd name="connsiteY3" fmla="*/ 552464 h 1448034"/>
              <a:gd name="connsiteX4" fmla="*/ 2798257 w 2810658"/>
              <a:gd name="connsiteY4" fmla="*/ 14 h 1448034"/>
              <a:gd name="connsiteX5" fmla="*/ 2607757 w 2810658"/>
              <a:gd name="connsiteY5" fmla="*/ 571514 h 1448034"/>
              <a:gd name="connsiteX6" fmla="*/ 2588707 w 2810658"/>
              <a:gd name="connsiteY6" fmla="*/ 1009664 h 1448034"/>
              <a:gd name="connsiteX7" fmla="*/ 2760157 w 2810658"/>
              <a:gd name="connsiteY7" fmla="*/ 1447814 h 1448034"/>
              <a:gd name="connsiteX8" fmla="*/ 2207707 w 2810658"/>
              <a:gd name="connsiteY8" fmla="*/ 952514 h 1448034"/>
              <a:gd name="connsiteX9" fmla="*/ 1693357 w 2810658"/>
              <a:gd name="connsiteY9" fmla="*/ 1200164 h 1448034"/>
              <a:gd name="connsiteX10" fmla="*/ 931357 w 2810658"/>
              <a:gd name="connsiteY10" fmla="*/ 1371614 h 1448034"/>
              <a:gd name="connsiteX11" fmla="*/ 321757 w 2810658"/>
              <a:gd name="connsiteY11" fmla="*/ 1219214 h 1448034"/>
              <a:gd name="connsiteX12" fmla="*/ 93157 w 2810658"/>
              <a:gd name="connsiteY12" fmla="*/ 952514 h 1448034"/>
              <a:gd name="connsiteX13" fmla="*/ 55057 w 2810658"/>
              <a:gd name="connsiteY13" fmla="*/ 628664 h 1448034"/>
              <a:gd name="connsiteX0" fmla="*/ 128921 w 2736885"/>
              <a:gd name="connsiteY0" fmla="*/ 557226 h 1448034"/>
              <a:gd name="connsiteX1" fmla="*/ 762334 w 2736885"/>
              <a:gd name="connsiteY1" fmla="*/ 171464 h 1448034"/>
              <a:gd name="connsiteX2" fmla="*/ 1581484 w 2736885"/>
              <a:gd name="connsiteY2" fmla="*/ 114314 h 1448034"/>
              <a:gd name="connsiteX3" fmla="*/ 2133934 w 2736885"/>
              <a:gd name="connsiteY3" fmla="*/ 552464 h 1448034"/>
              <a:gd name="connsiteX4" fmla="*/ 2724484 w 2736885"/>
              <a:gd name="connsiteY4" fmla="*/ 14 h 1448034"/>
              <a:gd name="connsiteX5" fmla="*/ 2533984 w 2736885"/>
              <a:gd name="connsiteY5" fmla="*/ 571514 h 1448034"/>
              <a:gd name="connsiteX6" fmla="*/ 2514934 w 2736885"/>
              <a:gd name="connsiteY6" fmla="*/ 1009664 h 1448034"/>
              <a:gd name="connsiteX7" fmla="*/ 2686384 w 2736885"/>
              <a:gd name="connsiteY7" fmla="*/ 1447814 h 1448034"/>
              <a:gd name="connsiteX8" fmla="*/ 2133934 w 2736885"/>
              <a:gd name="connsiteY8" fmla="*/ 952514 h 1448034"/>
              <a:gd name="connsiteX9" fmla="*/ 1619584 w 2736885"/>
              <a:gd name="connsiteY9" fmla="*/ 1200164 h 1448034"/>
              <a:gd name="connsiteX10" fmla="*/ 857584 w 2736885"/>
              <a:gd name="connsiteY10" fmla="*/ 1371614 h 1448034"/>
              <a:gd name="connsiteX11" fmla="*/ 247984 w 2736885"/>
              <a:gd name="connsiteY11" fmla="*/ 1219214 h 1448034"/>
              <a:gd name="connsiteX12" fmla="*/ 19384 w 2736885"/>
              <a:gd name="connsiteY12" fmla="*/ 952514 h 1448034"/>
              <a:gd name="connsiteX13" fmla="*/ 128921 w 2736885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563438 w 2718839"/>
              <a:gd name="connsiteY2" fmla="*/ 114314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68213 w 2718839"/>
              <a:gd name="connsiteY9" fmla="*/ 1133489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69787 w 2706313"/>
              <a:gd name="connsiteY0" fmla="*/ 428638 h 1448034"/>
              <a:gd name="connsiteX1" fmla="*/ 731762 w 2706313"/>
              <a:gd name="connsiteY1" fmla="*/ 171464 h 1448034"/>
              <a:gd name="connsiteX2" fmla="*/ 1598537 w 2706313"/>
              <a:gd name="connsiteY2" fmla="*/ 276239 h 1448034"/>
              <a:gd name="connsiteX3" fmla="*/ 2103362 w 2706313"/>
              <a:gd name="connsiteY3" fmla="*/ 552464 h 1448034"/>
              <a:gd name="connsiteX4" fmla="*/ 2693912 w 2706313"/>
              <a:gd name="connsiteY4" fmla="*/ 14 h 1448034"/>
              <a:gd name="connsiteX5" fmla="*/ 2503412 w 2706313"/>
              <a:gd name="connsiteY5" fmla="*/ 571514 h 1448034"/>
              <a:gd name="connsiteX6" fmla="*/ 2484362 w 2706313"/>
              <a:gd name="connsiteY6" fmla="*/ 1009664 h 1448034"/>
              <a:gd name="connsiteX7" fmla="*/ 2655812 w 2706313"/>
              <a:gd name="connsiteY7" fmla="*/ 1447814 h 1448034"/>
              <a:gd name="connsiteX8" fmla="*/ 2103362 w 2706313"/>
              <a:gd name="connsiteY8" fmla="*/ 952514 h 1448034"/>
              <a:gd name="connsiteX9" fmla="*/ 1655687 w 2706313"/>
              <a:gd name="connsiteY9" fmla="*/ 1133489 h 1448034"/>
              <a:gd name="connsiteX10" fmla="*/ 827012 w 2706313"/>
              <a:gd name="connsiteY10" fmla="*/ 1371614 h 1448034"/>
              <a:gd name="connsiteX11" fmla="*/ 217412 w 2706313"/>
              <a:gd name="connsiteY11" fmla="*/ 1219214 h 1448034"/>
              <a:gd name="connsiteX12" fmla="*/ 12625 w 2706313"/>
              <a:gd name="connsiteY12" fmla="*/ 909652 h 1448034"/>
              <a:gd name="connsiteX13" fmla="*/ 169787 w 2706313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176546 w 2665447"/>
              <a:gd name="connsiteY11" fmla="*/ 1219214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271796 w 2665447"/>
              <a:gd name="connsiteY11" fmla="*/ 1176352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83520 w 2677171"/>
              <a:gd name="connsiteY11" fmla="*/ 1176352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551755 w 2677171"/>
              <a:gd name="connsiteY12" fmla="*/ 969013 h 1448034"/>
              <a:gd name="connsiteX13" fmla="*/ 16820 w 2677171"/>
              <a:gd name="connsiteY13" fmla="*/ 881076 h 1448034"/>
              <a:gd name="connsiteX14" fmla="*/ 140645 w 2677171"/>
              <a:gd name="connsiteY14" fmla="*/ 428638 h 1448034"/>
              <a:gd name="connsiteX0" fmla="*/ 85721 w 2622247"/>
              <a:gd name="connsiteY0" fmla="*/ 428638 h 1448034"/>
              <a:gd name="connsiteX1" fmla="*/ 738183 w 2622247"/>
              <a:gd name="connsiteY1" fmla="*/ 171464 h 1448034"/>
              <a:gd name="connsiteX2" fmla="*/ 1514471 w 2622247"/>
              <a:gd name="connsiteY2" fmla="*/ 276239 h 1448034"/>
              <a:gd name="connsiteX3" fmla="*/ 2019296 w 2622247"/>
              <a:gd name="connsiteY3" fmla="*/ 552464 h 1448034"/>
              <a:gd name="connsiteX4" fmla="*/ 2609846 w 2622247"/>
              <a:gd name="connsiteY4" fmla="*/ 14 h 1448034"/>
              <a:gd name="connsiteX5" fmla="*/ 2419346 w 2622247"/>
              <a:gd name="connsiteY5" fmla="*/ 571514 h 1448034"/>
              <a:gd name="connsiteX6" fmla="*/ 2400296 w 2622247"/>
              <a:gd name="connsiteY6" fmla="*/ 1009664 h 1448034"/>
              <a:gd name="connsiteX7" fmla="*/ 2571746 w 2622247"/>
              <a:gd name="connsiteY7" fmla="*/ 1447814 h 1448034"/>
              <a:gd name="connsiteX8" fmla="*/ 2019296 w 2622247"/>
              <a:gd name="connsiteY8" fmla="*/ 952514 h 1448034"/>
              <a:gd name="connsiteX9" fmla="*/ 1609721 w 2622247"/>
              <a:gd name="connsiteY9" fmla="*/ 1166826 h 1448034"/>
              <a:gd name="connsiteX10" fmla="*/ 1076321 w 2622247"/>
              <a:gd name="connsiteY10" fmla="*/ 1347801 h 1448034"/>
              <a:gd name="connsiteX11" fmla="*/ 347658 w 2622247"/>
              <a:gd name="connsiteY11" fmla="*/ 1257314 h 1448034"/>
              <a:gd name="connsiteX12" fmla="*/ 496831 w 2622247"/>
              <a:gd name="connsiteY12" fmla="*/ 969013 h 1448034"/>
              <a:gd name="connsiteX13" fmla="*/ 40620 w 2622247"/>
              <a:gd name="connsiteY13" fmla="*/ 993533 h 1448034"/>
              <a:gd name="connsiteX14" fmla="*/ 85721 w 2622247"/>
              <a:gd name="connsiteY14" fmla="*/ 428638 h 1448034"/>
              <a:gd name="connsiteX0" fmla="*/ 160084 w 2696610"/>
              <a:gd name="connsiteY0" fmla="*/ 428638 h 1448034"/>
              <a:gd name="connsiteX1" fmla="*/ 812546 w 2696610"/>
              <a:gd name="connsiteY1" fmla="*/ 171464 h 1448034"/>
              <a:gd name="connsiteX2" fmla="*/ 1588834 w 2696610"/>
              <a:gd name="connsiteY2" fmla="*/ 276239 h 1448034"/>
              <a:gd name="connsiteX3" fmla="*/ 2093659 w 2696610"/>
              <a:gd name="connsiteY3" fmla="*/ 552464 h 1448034"/>
              <a:gd name="connsiteX4" fmla="*/ 2684209 w 2696610"/>
              <a:gd name="connsiteY4" fmla="*/ 14 h 1448034"/>
              <a:gd name="connsiteX5" fmla="*/ 2493709 w 2696610"/>
              <a:gd name="connsiteY5" fmla="*/ 571514 h 1448034"/>
              <a:gd name="connsiteX6" fmla="*/ 2474659 w 2696610"/>
              <a:gd name="connsiteY6" fmla="*/ 1009664 h 1448034"/>
              <a:gd name="connsiteX7" fmla="*/ 2646109 w 2696610"/>
              <a:gd name="connsiteY7" fmla="*/ 1447814 h 1448034"/>
              <a:gd name="connsiteX8" fmla="*/ 2093659 w 2696610"/>
              <a:gd name="connsiteY8" fmla="*/ 952514 h 1448034"/>
              <a:gd name="connsiteX9" fmla="*/ 1684084 w 2696610"/>
              <a:gd name="connsiteY9" fmla="*/ 1166826 h 1448034"/>
              <a:gd name="connsiteX10" fmla="*/ 1150684 w 2696610"/>
              <a:gd name="connsiteY10" fmla="*/ 1347801 h 1448034"/>
              <a:gd name="connsiteX11" fmla="*/ 422021 w 2696610"/>
              <a:gd name="connsiteY11" fmla="*/ 1257314 h 1448034"/>
              <a:gd name="connsiteX12" fmla="*/ 571194 w 2696610"/>
              <a:gd name="connsiteY12" fmla="*/ 969013 h 1448034"/>
              <a:gd name="connsiteX13" fmla="*/ 13772 w 2696610"/>
              <a:gd name="connsiteY13" fmla="*/ 948550 h 1448034"/>
              <a:gd name="connsiteX14" fmla="*/ 160084 w 2696610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353850 w 2628439"/>
              <a:gd name="connsiteY11" fmla="*/ 1257314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230143 w 2628439"/>
              <a:gd name="connsiteY11" fmla="*/ 1212332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140646 w 2677172"/>
              <a:gd name="connsiteY0" fmla="*/ 428638 h 1448034"/>
              <a:gd name="connsiteX1" fmla="*/ 793108 w 2677172"/>
              <a:gd name="connsiteY1" fmla="*/ 171464 h 1448034"/>
              <a:gd name="connsiteX2" fmla="*/ 1569396 w 2677172"/>
              <a:gd name="connsiteY2" fmla="*/ 276239 h 1448034"/>
              <a:gd name="connsiteX3" fmla="*/ 2074221 w 2677172"/>
              <a:gd name="connsiteY3" fmla="*/ 552464 h 1448034"/>
              <a:gd name="connsiteX4" fmla="*/ 2664771 w 2677172"/>
              <a:gd name="connsiteY4" fmla="*/ 14 h 1448034"/>
              <a:gd name="connsiteX5" fmla="*/ 2474271 w 2677172"/>
              <a:gd name="connsiteY5" fmla="*/ 571514 h 1448034"/>
              <a:gd name="connsiteX6" fmla="*/ 2455221 w 2677172"/>
              <a:gd name="connsiteY6" fmla="*/ 1009664 h 1448034"/>
              <a:gd name="connsiteX7" fmla="*/ 2626671 w 2677172"/>
              <a:gd name="connsiteY7" fmla="*/ 1447814 h 1448034"/>
              <a:gd name="connsiteX8" fmla="*/ 2074221 w 2677172"/>
              <a:gd name="connsiteY8" fmla="*/ 952514 h 1448034"/>
              <a:gd name="connsiteX9" fmla="*/ 1664646 w 2677172"/>
              <a:gd name="connsiteY9" fmla="*/ 1166826 h 1448034"/>
              <a:gd name="connsiteX10" fmla="*/ 1131246 w 2677172"/>
              <a:gd name="connsiteY10" fmla="*/ 1347801 h 1448034"/>
              <a:gd name="connsiteX11" fmla="*/ 278876 w 2677172"/>
              <a:gd name="connsiteY11" fmla="*/ 1212332 h 1448034"/>
              <a:gd name="connsiteX12" fmla="*/ 551756 w 2677172"/>
              <a:gd name="connsiteY12" fmla="*/ 969013 h 1448034"/>
              <a:gd name="connsiteX13" fmla="*/ 16822 w 2677172"/>
              <a:gd name="connsiteY13" fmla="*/ 914811 h 1448034"/>
              <a:gd name="connsiteX14" fmla="*/ 140646 w 2677172"/>
              <a:gd name="connsiteY14" fmla="*/ 428638 h 1448034"/>
              <a:gd name="connsiteX0" fmla="*/ 140646 w 2677172"/>
              <a:gd name="connsiteY0" fmla="*/ 428638 h 1448034"/>
              <a:gd name="connsiteX1" fmla="*/ 506772 w 2677172"/>
              <a:gd name="connsiteY1" fmla="*/ 654132 h 1448034"/>
              <a:gd name="connsiteX2" fmla="*/ 793108 w 2677172"/>
              <a:gd name="connsiteY2" fmla="*/ 171464 h 1448034"/>
              <a:gd name="connsiteX3" fmla="*/ 1569396 w 2677172"/>
              <a:gd name="connsiteY3" fmla="*/ 276239 h 1448034"/>
              <a:gd name="connsiteX4" fmla="*/ 2074221 w 2677172"/>
              <a:gd name="connsiteY4" fmla="*/ 552464 h 1448034"/>
              <a:gd name="connsiteX5" fmla="*/ 2664771 w 2677172"/>
              <a:gd name="connsiteY5" fmla="*/ 14 h 1448034"/>
              <a:gd name="connsiteX6" fmla="*/ 2474271 w 2677172"/>
              <a:gd name="connsiteY6" fmla="*/ 571514 h 1448034"/>
              <a:gd name="connsiteX7" fmla="*/ 2455221 w 2677172"/>
              <a:gd name="connsiteY7" fmla="*/ 1009664 h 1448034"/>
              <a:gd name="connsiteX8" fmla="*/ 2626671 w 2677172"/>
              <a:gd name="connsiteY8" fmla="*/ 1447814 h 1448034"/>
              <a:gd name="connsiteX9" fmla="*/ 2074221 w 2677172"/>
              <a:gd name="connsiteY9" fmla="*/ 952514 h 1448034"/>
              <a:gd name="connsiteX10" fmla="*/ 1664646 w 2677172"/>
              <a:gd name="connsiteY10" fmla="*/ 1166826 h 1448034"/>
              <a:gd name="connsiteX11" fmla="*/ 1131246 w 2677172"/>
              <a:gd name="connsiteY11" fmla="*/ 1347801 h 1448034"/>
              <a:gd name="connsiteX12" fmla="*/ 278876 w 2677172"/>
              <a:gd name="connsiteY12" fmla="*/ 1212332 h 1448034"/>
              <a:gd name="connsiteX13" fmla="*/ 551756 w 2677172"/>
              <a:gd name="connsiteY13" fmla="*/ 969013 h 1448034"/>
              <a:gd name="connsiteX14" fmla="*/ 16822 w 2677172"/>
              <a:gd name="connsiteY14" fmla="*/ 914811 h 1448034"/>
              <a:gd name="connsiteX15" fmla="*/ 140646 w 2677172"/>
              <a:gd name="connsiteY15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793108 w 2677172"/>
              <a:gd name="connsiteY3" fmla="*/ 171464 h 1448034"/>
              <a:gd name="connsiteX4" fmla="*/ 1569396 w 2677172"/>
              <a:gd name="connsiteY4" fmla="*/ 276239 h 1448034"/>
              <a:gd name="connsiteX5" fmla="*/ 2074221 w 2677172"/>
              <a:gd name="connsiteY5" fmla="*/ 552464 h 1448034"/>
              <a:gd name="connsiteX6" fmla="*/ 2664771 w 2677172"/>
              <a:gd name="connsiteY6" fmla="*/ 14 h 1448034"/>
              <a:gd name="connsiteX7" fmla="*/ 2474271 w 2677172"/>
              <a:gd name="connsiteY7" fmla="*/ 571514 h 1448034"/>
              <a:gd name="connsiteX8" fmla="*/ 2455221 w 2677172"/>
              <a:gd name="connsiteY8" fmla="*/ 1009664 h 1448034"/>
              <a:gd name="connsiteX9" fmla="*/ 2626671 w 2677172"/>
              <a:gd name="connsiteY9" fmla="*/ 1447814 h 1448034"/>
              <a:gd name="connsiteX10" fmla="*/ 2074221 w 2677172"/>
              <a:gd name="connsiteY10" fmla="*/ 952514 h 1448034"/>
              <a:gd name="connsiteX11" fmla="*/ 1664646 w 2677172"/>
              <a:gd name="connsiteY11" fmla="*/ 1166826 h 1448034"/>
              <a:gd name="connsiteX12" fmla="*/ 1131246 w 2677172"/>
              <a:gd name="connsiteY12" fmla="*/ 1347801 h 1448034"/>
              <a:gd name="connsiteX13" fmla="*/ 278876 w 2677172"/>
              <a:gd name="connsiteY13" fmla="*/ 1212332 h 1448034"/>
              <a:gd name="connsiteX14" fmla="*/ 551756 w 2677172"/>
              <a:gd name="connsiteY14" fmla="*/ 969013 h 1448034"/>
              <a:gd name="connsiteX15" fmla="*/ 16822 w 2677172"/>
              <a:gd name="connsiteY15" fmla="*/ 914811 h 1448034"/>
              <a:gd name="connsiteX16" fmla="*/ 140646 w 2677172"/>
              <a:gd name="connsiteY16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641721 w 2677172"/>
              <a:gd name="connsiteY3" fmla="*/ 41797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793108 w 2677172"/>
              <a:gd name="connsiteY5" fmla="*/ 171464 h 1448034"/>
              <a:gd name="connsiteX6" fmla="*/ 1569396 w 2677172"/>
              <a:gd name="connsiteY6" fmla="*/ 276239 h 1448034"/>
              <a:gd name="connsiteX7" fmla="*/ 2074221 w 2677172"/>
              <a:gd name="connsiteY7" fmla="*/ 552464 h 1448034"/>
              <a:gd name="connsiteX8" fmla="*/ 2664771 w 2677172"/>
              <a:gd name="connsiteY8" fmla="*/ 14 h 1448034"/>
              <a:gd name="connsiteX9" fmla="*/ 2474271 w 2677172"/>
              <a:gd name="connsiteY9" fmla="*/ 571514 h 1448034"/>
              <a:gd name="connsiteX10" fmla="*/ 2455221 w 2677172"/>
              <a:gd name="connsiteY10" fmla="*/ 1009664 h 1448034"/>
              <a:gd name="connsiteX11" fmla="*/ 2626671 w 2677172"/>
              <a:gd name="connsiteY11" fmla="*/ 1447814 h 1448034"/>
              <a:gd name="connsiteX12" fmla="*/ 2074221 w 2677172"/>
              <a:gd name="connsiteY12" fmla="*/ 952514 h 1448034"/>
              <a:gd name="connsiteX13" fmla="*/ 1664646 w 2677172"/>
              <a:gd name="connsiteY13" fmla="*/ 1166826 h 1448034"/>
              <a:gd name="connsiteX14" fmla="*/ 1131246 w 2677172"/>
              <a:gd name="connsiteY14" fmla="*/ 1347801 h 1448034"/>
              <a:gd name="connsiteX15" fmla="*/ 278876 w 2677172"/>
              <a:gd name="connsiteY15" fmla="*/ 1212332 h 1448034"/>
              <a:gd name="connsiteX16" fmla="*/ 551756 w 2677172"/>
              <a:gd name="connsiteY16" fmla="*/ 969013 h 1448034"/>
              <a:gd name="connsiteX17" fmla="*/ 16822 w 2677172"/>
              <a:gd name="connsiteY17" fmla="*/ 914811 h 1448034"/>
              <a:gd name="connsiteX18" fmla="*/ 140646 w 2677172"/>
              <a:gd name="connsiteY18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473033 w 2677172"/>
              <a:gd name="connsiteY5" fmla="*/ 328006 h 1448034"/>
              <a:gd name="connsiteX6" fmla="*/ 793108 w 2677172"/>
              <a:gd name="connsiteY6" fmla="*/ 171464 h 1448034"/>
              <a:gd name="connsiteX7" fmla="*/ 1569396 w 2677172"/>
              <a:gd name="connsiteY7" fmla="*/ 276239 h 1448034"/>
              <a:gd name="connsiteX8" fmla="*/ 2074221 w 2677172"/>
              <a:gd name="connsiteY8" fmla="*/ 552464 h 1448034"/>
              <a:gd name="connsiteX9" fmla="*/ 2664771 w 2677172"/>
              <a:gd name="connsiteY9" fmla="*/ 14 h 1448034"/>
              <a:gd name="connsiteX10" fmla="*/ 2474271 w 2677172"/>
              <a:gd name="connsiteY10" fmla="*/ 571514 h 1448034"/>
              <a:gd name="connsiteX11" fmla="*/ 2455221 w 2677172"/>
              <a:gd name="connsiteY11" fmla="*/ 1009664 h 1448034"/>
              <a:gd name="connsiteX12" fmla="*/ 2626671 w 2677172"/>
              <a:gd name="connsiteY12" fmla="*/ 1447814 h 1448034"/>
              <a:gd name="connsiteX13" fmla="*/ 2074221 w 2677172"/>
              <a:gd name="connsiteY13" fmla="*/ 952514 h 1448034"/>
              <a:gd name="connsiteX14" fmla="*/ 1664646 w 2677172"/>
              <a:gd name="connsiteY14" fmla="*/ 1166826 h 1448034"/>
              <a:gd name="connsiteX15" fmla="*/ 1131246 w 2677172"/>
              <a:gd name="connsiteY15" fmla="*/ 1347801 h 1448034"/>
              <a:gd name="connsiteX16" fmla="*/ 278876 w 2677172"/>
              <a:gd name="connsiteY16" fmla="*/ 1212332 h 1448034"/>
              <a:gd name="connsiteX17" fmla="*/ 551756 w 2677172"/>
              <a:gd name="connsiteY17" fmla="*/ 969013 h 1448034"/>
              <a:gd name="connsiteX18" fmla="*/ 16822 w 2677172"/>
              <a:gd name="connsiteY18" fmla="*/ 914811 h 1448034"/>
              <a:gd name="connsiteX19" fmla="*/ 140646 w 2677172"/>
              <a:gd name="connsiteY19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73033 w 2677172"/>
              <a:gd name="connsiteY6" fmla="*/ 32800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394312 w 2677172"/>
              <a:gd name="connsiteY6" fmla="*/ 271778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95527 w 2677172"/>
              <a:gd name="connsiteY4" fmla="*/ 597904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50544 w 2677172"/>
              <a:gd name="connsiteY4" fmla="*/ 564165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25786 w 2677172"/>
              <a:gd name="connsiteY21" fmla="*/ 964725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77172" h="1448034">
                <a:moveTo>
                  <a:pt x="140646" y="428638"/>
                </a:moveTo>
                <a:cubicBezTo>
                  <a:pt x="186692" y="358951"/>
                  <a:pt x="333295" y="279179"/>
                  <a:pt x="394316" y="316761"/>
                </a:cubicBezTo>
                <a:cubicBezTo>
                  <a:pt x="447840" y="322480"/>
                  <a:pt x="398063" y="496688"/>
                  <a:pt x="416806" y="552916"/>
                </a:cubicBezTo>
                <a:cubicBezTo>
                  <a:pt x="418679" y="577282"/>
                  <a:pt x="398063" y="419846"/>
                  <a:pt x="416806" y="417972"/>
                </a:cubicBezTo>
                <a:cubicBezTo>
                  <a:pt x="435549" y="416098"/>
                  <a:pt x="476780" y="457331"/>
                  <a:pt x="484278" y="474199"/>
                </a:cubicBezTo>
                <a:cubicBezTo>
                  <a:pt x="491776" y="491067"/>
                  <a:pt x="414933" y="569787"/>
                  <a:pt x="450544" y="564165"/>
                </a:cubicBezTo>
                <a:cubicBezTo>
                  <a:pt x="486155" y="558543"/>
                  <a:pt x="607981" y="547298"/>
                  <a:pt x="630472" y="507938"/>
                </a:cubicBezTo>
                <a:cubicBezTo>
                  <a:pt x="652963" y="468578"/>
                  <a:pt x="589243" y="429215"/>
                  <a:pt x="574249" y="395478"/>
                </a:cubicBezTo>
                <a:cubicBezTo>
                  <a:pt x="559255" y="361741"/>
                  <a:pt x="369081" y="312863"/>
                  <a:pt x="394312" y="271778"/>
                </a:cubicBezTo>
                <a:cubicBezTo>
                  <a:pt x="419543" y="230693"/>
                  <a:pt x="638496" y="178217"/>
                  <a:pt x="793108" y="171464"/>
                </a:cubicBezTo>
                <a:cubicBezTo>
                  <a:pt x="1074096" y="142889"/>
                  <a:pt x="1345559" y="193689"/>
                  <a:pt x="1569396" y="276239"/>
                </a:cubicBezTo>
                <a:cubicBezTo>
                  <a:pt x="1802759" y="401652"/>
                  <a:pt x="1883721" y="571514"/>
                  <a:pt x="2074221" y="552464"/>
                </a:cubicBezTo>
                <a:cubicBezTo>
                  <a:pt x="2264721" y="533414"/>
                  <a:pt x="2598096" y="-3161"/>
                  <a:pt x="2664771" y="14"/>
                </a:cubicBezTo>
                <a:cubicBezTo>
                  <a:pt x="2731446" y="3189"/>
                  <a:pt x="2509196" y="403239"/>
                  <a:pt x="2474271" y="571514"/>
                </a:cubicBezTo>
                <a:cubicBezTo>
                  <a:pt x="2439346" y="739789"/>
                  <a:pt x="2429821" y="863614"/>
                  <a:pt x="2455221" y="1009664"/>
                </a:cubicBezTo>
                <a:cubicBezTo>
                  <a:pt x="2480621" y="1155714"/>
                  <a:pt x="2690171" y="1457339"/>
                  <a:pt x="2626671" y="1447814"/>
                </a:cubicBezTo>
                <a:cubicBezTo>
                  <a:pt x="2563171" y="1438289"/>
                  <a:pt x="2252021" y="993789"/>
                  <a:pt x="2074221" y="952514"/>
                </a:cubicBezTo>
                <a:cubicBezTo>
                  <a:pt x="1896421" y="911239"/>
                  <a:pt x="1877371" y="1096976"/>
                  <a:pt x="1664646" y="1166826"/>
                </a:cubicBezTo>
                <a:cubicBezTo>
                  <a:pt x="1451921" y="1236676"/>
                  <a:pt x="1393183" y="1306526"/>
                  <a:pt x="1131246" y="1347801"/>
                </a:cubicBezTo>
                <a:cubicBezTo>
                  <a:pt x="902646" y="1350976"/>
                  <a:pt x="418576" y="1282182"/>
                  <a:pt x="278876" y="1212332"/>
                </a:cubicBezTo>
                <a:cubicBezTo>
                  <a:pt x="126065" y="1169818"/>
                  <a:pt x="649787" y="975496"/>
                  <a:pt x="585493" y="912790"/>
                </a:cubicBezTo>
                <a:cubicBezTo>
                  <a:pt x="591438" y="862151"/>
                  <a:pt x="422439" y="958764"/>
                  <a:pt x="325786" y="964725"/>
                </a:cubicBezTo>
                <a:cubicBezTo>
                  <a:pt x="229133" y="970686"/>
                  <a:pt x="45805" y="994788"/>
                  <a:pt x="16822" y="914811"/>
                </a:cubicBezTo>
                <a:cubicBezTo>
                  <a:pt x="-27628" y="816386"/>
                  <a:pt x="16821" y="558813"/>
                  <a:pt x="140646" y="428638"/>
                </a:cubicBezTo>
                <a:close/>
              </a:path>
            </a:pathLst>
          </a:custGeom>
          <a:solidFill>
            <a:srgbClr val="0000FF"/>
          </a:solidFill>
          <a:ln w="6350"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Freeform 342"/>
          <p:cNvSpPr/>
          <p:nvPr/>
        </p:nvSpPr>
        <p:spPr>
          <a:xfrm flipH="1">
            <a:off x="7104743" y="4313168"/>
            <a:ext cx="389702" cy="220110"/>
          </a:xfrm>
          <a:custGeom>
            <a:avLst/>
            <a:gdLst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55601"/>
              <a:gd name="connsiteY0" fmla="*/ 628664 h 1447814"/>
              <a:gd name="connsiteX1" fmla="*/ 781050 w 2755601"/>
              <a:gd name="connsiteY1" fmla="*/ 171464 h 1447814"/>
              <a:gd name="connsiteX2" fmla="*/ 1600200 w 2755601"/>
              <a:gd name="connsiteY2" fmla="*/ 114314 h 1447814"/>
              <a:gd name="connsiteX3" fmla="*/ 2152650 w 2755601"/>
              <a:gd name="connsiteY3" fmla="*/ 552464 h 1447814"/>
              <a:gd name="connsiteX4" fmla="*/ 2743200 w 2755601"/>
              <a:gd name="connsiteY4" fmla="*/ 14 h 1447814"/>
              <a:gd name="connsiteX5" fmla="*/ 2552700 w 2755601"/>
              <a:gd name="connsiteY5" fmla="*/ 571514 h 1447814"/>
              <a:gd name="connsiteX6" fmla="*/ 2533650 w 2755601"/>
              <a:gd name="connsiteY6" fmla="*/ 1009664 h 1447814"/>
              <a:gd name="connsiteX7" fmla="*/ 2705100 w 2755601"/>
              <a:gd name="connsiteY7" fmla="*/ 1447814 h 1447814"/>
              <a:gd name="connsiteX8" fmla="*/ 2152650 w 2755601"/>
              <a:gd name="connsiteY8" fmla="*/ 952514 h 1447814"/>
              <a:gd name="connsiteX9" fmla="*/ 1638300 w 2755601"/>
              <a:gd name="connsiteY9" fmla="*/ 1200164 h 1447814"/>
              <a:gd name="connsiteX10" fmla="*/ 876300 w 2755601"/>
              <a:gd name="connsiteY10" fmla="*/ 1371614 h 1447814"/>
              <a:gd name="connsiteX11" fmla="*/ 266700 w 2755601"/>
              <a:gd name="connsiteY11" fmla="*/ 1219214 h 1447814"/>
              <a:gd name="connsiteX12" fmla="*/ 38100 w 2755601"/>
              <a:gd name="connsiteY12" fmla="*/ 952514 h 1447814"/>
              <a:gd name="connsiteX13" fmla="*/ 0 w 2755601"/>
              <a:gd name="connsiteY13" fmla="*/ 628664 h 1447814"/>
              <a:gd name="connsiteX0" fmla="*/ 0 w 2755601"/>
              <a:gd name="connsiteY0" fmla="*/ 628664 h 1448034"/>
              <a:gd name="connsiteX1" fmla="*/ 781050 w 2755601"/>
              <a:gd name="connsiteY1" fmla="*/ 171464 h 1448034"/>
              <a:gd name="connsiteX2" fmla="*/ 1600200 w 2755601"/>
              <a:gd name="connsiteY2" fmla="*/ 114314 h 1448034"/>
              <a:gd name="connsiteX3" fmla="*/ 2152650 w 2755601"/>
              <a:gd name="connsiteY3" fmla="*/ 552464 h 1448034"/>
              <a:gd name="connsiteX4" fmla="*/ 2743200 w 2755601"/>
              <a:gd name="connsiteY4" fmla="*/ 14 h 1448034"/>
              <a:gd name="connsiteX5" fmla="*/ 2552700 w 2755601"/>
              <a:gd name="connsiteY5" fmla="*/ 571514 h 1448034"/>
              <a:gd name="connsiteX6" fmla="*/ 2533650 w 2755601"/>
              <a:gd name="connsiteY6" fmla="*/ 1009664 h 1448034"/>
              <a:gd name="connsiteX7" fmla="*/ 2705100 w 2755601"/>
              <a:gd name="connsiteY7" fmla="*/ 1447814 h 1448034"/>
              <a:gd name="connsiteX8" fmla="*/ 2152650 w 2755601"/>
              <a:gd name="connsiteY8" fmla="*/ 952514 h 1448034"/>
              <a:gd name="connsiteX9" fmla="*/ 1638300 w 2755601"/>
              <a:gd name="connsiteY9" fmla="*/ 1200164 h 1448034"/>
              <a:gd name="connsiteX10" fmla="*/ 876300 w 2755601"/>
              <a:gd name="connsiteY10" fmla="*/ 1371614 h 1448034"/>
              <a:gd name="connsiteX11" fmla="*/ 266700 w 2755601"/>
              <a:gd name="connsiteY11" fmla="*/ 1219214 h 1448034"/>
              <a:gd name="connsiteX12" fmla="*/ 38100 w 2755601"/>
              <a:gd name="connsiteY12" fmla="*/ 952514 h 1448034"/>
              <a:gd name="connsiteX13" fmla="*/ 0 w 2755601"/>
              <a:gd name="connsiteY13" fmla="*/ 628664 h 1448034"/>
              <a:gd name="connsiteX0" fmla="*/ 55057 w 2810658"/>
              <a:gd name="connsiteY0" fmla="*/ 628664 h 1448034"/>
              <a:gd name="connsiteX1" fmla="*/ 836107 w 2810658"/>
              <a:gd name="connsiteY1" fmla="*/ 171464 h 1448034"/>
              <a:gd name="connsiteX2" fmla="*/ 1655257 w 2810658"/>
              <a:gd name="connsiteY2" fmla="*/ 114314 h 1448034"/>
              <a:gd name="connsiteX3" fmla="*/ 2207707 w 2810658"/>
              <a:gd name="connsiteY3" fmla="*/ 552464 h 1448034"/>
              <a:gd name="connsiteX4" fmla="*/ 2798257 w 2810658"/>
              <a:gd name="connsiteY4" fmla="*/ 14 h 1448034"/>
              <a:gd name="connsiteX5" fmla="*/ 2607757 w 2810658"/>
              <a:gd name="connsiteY5" fmla="*/ 571514 h 1448034"/>
              <a:gd name="connsiteX6" fmla="*/ 2588707 w 2810658"/>
              <a:gd name="connsiteY6" fmla="*/ 1009664 h 1448034"/>
              <a:gd name="connsiteX7" fmla="*/ 2760157 w 2810658"/>
              <a:gd name="connsiteY7" fmla="*/ 1447814 h 1448034"/>
              <a:gd name="connsiteX8" fmla="*/ 2207707 w 2810658"/>
              <a:gd name="connsiteY8" fmla="*/ 952514 h 1448034"/>
              <a:gd name="connsiteX9" fmla="*/ 1693357 w 2810658"/>
              <a:gd name="connsiteY9" fmla="*/ 1200164 h 1448034"/>
              <a:gd name="connsiteX10" fmla="*/ 931357 w 2810658"/>
              <a:gd name="connsiteY10" fmla="*/ 1371614 h 1448034"/>
              <a:gd name="connsiteX11" fmla="*/ 321757 w 2810658"/>
              <a:gd name="connsiteY11" fmla="*/ 1219214 h 1448034"/>
              <a:gd name="connsiteX12" fmla="*/ 93157 w 2810658"/>
              <a:gd name="connsiteY12" fmla="*/ 952514 h 1448034"/>
              <a:gd name="connsiteX13" fmla="*/ 55057 w 2810658"/>
              <a:gd name="connsiteY13" fmla="*/ 628664 h 1448034"/>
              <a:gd name="connsiteX0" fmla="*/ 128921 w 2736885"/>
              <a:gd name="connsiteY0" fmla="*/ 557226 h 1448034"/>
              <a:gd name="connsiteX1" fmla="*/ 762334 w 2736885"/>
              <a:gd name="connsiteY1" fmla="*/ 171464 h 1448034"/>
              <a:gd name="connsiteX2" fmla="*/ 1581484 w 2736885"/>
              <a:gd name="connsiteY2" fmla="*/ 114314 h 1448034"/>
              <a:gd name="connsiteX3" fmla="*/ 2133934 w 2736885"/>
              <a:gd name="connsiteY3" fmla="*/ 552464 h 1448034"/>
              <a:gd name="connsiteX4" fmla="*/ 2724484 w 2736885"/>
              <a:gd name="connsiteY4" fmla="*/ 14 h 1448034"/>
              <a:gd name="connsiteX5" fmla="*/ 2533984 w 2736885"/>
              <a:gd name="connsiteY5" fmla="*/ 571514 h 1448034"/>
              <a:gd name="connsiteX6" fmla="*/ 2514934 w 2736885"/>
              <a:gd name="connsiteY6" fmla="*/ 1009664 h 1448034"/>
              <a:gd name="connsiteX7" fmla="*/ 2686384 w 2736885"/>
              <a:gd name="connsiteY7" fmla="*/ 1447814 h 1448034"/>
              <a:gd name="connsiteX8" fmla="*/ 2133934 w 2736885"/>
              <a:gd name="connsiteY8" fmla="*/ 952514 h 1448034"/>
              <a:gd name="connsiteX9" fmla="*/ 1619584 w 2736885"/>
              <a:gd name="connsiteY9" fmla="*/ 1200164 h 1448034"/>
              <a:gd name="connsiteX10" fmla="*/ 857584 w 2736885"/>
              <a:gd name="connsiteY10" fmla="*/ 1371614 h 1448034"/>
              <a:gd name="connsiteX11" fmla="*/ 247984 w 2736885"/>
              <a:gd name="connsiteY11" fmla="*/ 1219214 h 1448034"/>
              <a:gd name="connsiteX12" fmla="*/ 19384 w 2736885"/>
              <a:gd name="connsiteY12" fmla="*/ 952514 h 1448034"/>
              <a:gd name="connsiteX13" fmla="*/ 128921 w 2736885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563438 w 2718839"/>
              <a:gd name="connsiteY2" fmla="*/ 114314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68213 w 2718839"/>
              <a:gd name="connsiteY9" fmla="*/ 1133489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69787 w 2706313"/>
              <a:gd name="connsiteY0" fmla="*/ 428638 h 1448034"/>
              <a:gd name="connsiteX1" fmla="*/ 731762 w 2706313"/>
              <a:gd name="connsiteY1" fmla="*/ 171464 h 1448034"/>
              <a:gd name="connsiteX2" fmla="*/ 1598537 w 2706313"/>
              <a:gd name="connsiteY2" fmla="*/ 276239 h 1448034"/>
              <a:gd name="connsiteX3" fmla="*/ 2103362 w 2706313"/>
              <a:gd name="connsiteY3" fmla="*/ 552464 h 1448034"/>
              <a:gd name="connsiteX4" fmla="*/ 2693912 w 2706313"/>
              <a:gd name="connsiteY4" fmla="*/ 14 h 1448034"/>
              <a:gd name="connsiteX5" fmla="*/ 2503412 w 2706313"/>
              <a:gd name="connsiteY5" fmla="*/ 571514 h 1448034"/>
              <a:gd name="connsiteX6" fmla="*/ 2484362 w 2706313"/>
              <a:gd name="connsiteY6" fmla="*/ 1009664 h 1448034"/>
              <a:gd name="connsiteX7" fmla="*/ 2655812 w 2706313"/>
              <a:gd name="connsiteY7" fmla="*/ 1447814 h 1448034"/>
              <a:gd name="connsiteX8" fmla="*/ 2103362 w 2706313"/>
              <a:gd name="connsiteY8" fmla="*/ 952514 h 1448034"/>
              <a:gd name="connsiteX9" fmla="*/ 1655687 w 2706313"/>
              <a:gd name="connsiteY9" fmla="*/ 1133489 h 1448034"/>
              <a:gd name="connsiteX10" fmla="*/ 827012 w 2706313"/>
              <a:gd name="connsiteY10" fmla="*/ 1371614 h 1448034"/>
              <a:gd name="connsiteX11" fmla="*/ 217412 w 2706313"/>
              <a:gd name="connsiteY11" fmla="*/ 1219214 h 1448034"/>
              <a:gd name="connsiteX12" fmla="*/ 12625 w 2706313"/>
              <a:gd name="connsiteY12" fmla="*/ 909652 h 1448034"/>
              <a:gd name="connsiteX13" fmla="*/ 169787 w 2706313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176546 w 2665447"/>
              <a:gd name="connsiteY11" fmla="*/ 1219214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271796 w 2665447"/>
              <a:gd name="connsiteY11" fmla="*/ 1176352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83520 w 2677171"/>
              <a:gd name="connsiteY11" fmla="*/ 1176352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551755 w 2677171"/>
              <a:gd name="connsiteY12" fmla="*/ 969013 h 1448034"/>
              <a:gd name="connsiteX13" fmla="*/ 16820 w 2677171"/>
              <a:gd name="connsiteY13" fmla="*/ 881076 h 1448034"/>
              <a:gd name="connsiteX14" fmla="*/ 140645 w 2677171"/>
              <a:gd name="connsiteY14" fmla="*/ 428638 h 1448034"/>
              <a:gd name="connsiteX0" fmla="*/ 85721 w 2622247"/>
              <a:gd name="connsiteY0" fmla="*/ 428638 h 1448034"/>
              <a:gd name="connsiteX1" fmla="*/ 738183 w 2622247"/>
              <a:gd name="connsiteY1" fmla="*/ 171464 h 1448034"/>
              <a:gd name="connsiteX2" fmla="*/ 1514471 w 2622247"/>
              <a:gd name="connsiteY2" fmla="*/ 276239 h 1448034"/>
              <a:gd name="connsiteX3" fmla="*/ 2019296 w 2622247"/>
              <a:gd name="connsiteY3" fmla="*/ 552464 h 1448034"/>
              <a:gd name="connsiteX4" fmla="*/ 2609846 w 2622247"/>
              <a:gd name="connsiteY4" fmla="*/ 14 h 1448034"/>
              <a:gd name="connsiteX5" fmla="*/ 2419346 w 2622247"/>
              <a:gd name="connsiteY5" fmla="*/ 571514 h 1448034"/>
              <a:gd name="connsiteX6" fmla="*/ 2400296 w 2622247"/>
              <a:gd name="connsiteY6" fmla="*/ 1009664 h 1448034"/>
              <a:gd name="connsiteX7" fmla="*/ 2571746 w 2622247"/>
              <a:gd name="connsiteY7" fmla="*/ 1447814 h 1448034"/>
              <a:gd name="connsiteX8" fmla="*/ 2019296 w 2622247"/>
              <a:gd name="connsiteY8" fmla="*/ 952514 h 1448034"/>
              <a:gd name="connsiteX9" fmla="*/ 1609721 w 2622247"/>
              <a:gd name="connsiteY9" fmla="*/ 1166826 h 1448034"/>
              <a:gd name="connsiteX10" fmla="*/ 1076321 w 2622247"/>
              <a:gd name="connsiteY10" fmla="*/ 1347801 h 1448034"/>
              <a:gd name="connsiteX11" fmla="*/ 347658 w 2622247"/>
              <a:gd name="connsiteY11" fmla="*/ 1257314 h 1448034"/>
              <a:gd name="connsiteX12" fmla="*/ 496831 w 2622247"/>
              <a:gd name="connsiteY12" fmla="*/ 969013 h 1448034"/>
              <a:gd name="connsiteX13" fmla="*/ 40620 w 2622247"/>
              <a:gd name="connsiteY13" fmla="*/ 993533 h 1448034"/>
              <a:gd name="connsiteX14" fmla="*/ 85721 w 2622247"/>
              <a:gd name="connsiteY14" fmla="*/ 428638 h 1448034"/>
              <a:gd name="connsiteX0" fmla="*/ 160084 w 2696610"/>
              <a:gd name="connsiteY0" fmla="*/ 428638 h 1448034"/>
              <a:gd name="connsiteX1" fmla="*/ 812546 w 2696610"/>
              <a:gd name="connsiteY1" fmla="*/ 171464 h 1448034"/>
              <a:gd name="connsiteX2" fmla="*/ 1588834 w 2696610"/>
              <a:gd name="connsiteY2" fmla="*/ 276239 h 1448034"/>
              <a:gd name="connsiteX3" fmla="*/ 2093659 w 2696610"/>
              <a:gd name="connsiteY3" fmla="*/ 552464 h 1448034"/>
              <a:gd name="connsiteX4" fmla="*/ 2684209 w 2696610"/>
              <a:gd name="connsiteY4" fmla="*/ 14 h 1448034"/>
              <a:gd name="connsiteX5" fmla="*/ 2493709 w 2696610"/>
              <a:gd name="connsiteY5" fmla="*/ 571514 h 1448034"/>
              <a:gd name="connsiteX6" fmla="*/ 2474659 w 2696610"/>
              <a:gd name="connsiteY6" fmla="*/ 1009664 h 1448034"/>
              <a:gd name="connsiteX7" fmla="*/ 2646109 w 2696610"/>
              <a:gd name="connsiteY7" fmla="*/ 1447814 h 1448034"/>
              <a:gd name="connsiteX8" fmla="*/ 2093659 w 2696610"/>
              <a:gd name="connsiteY8" fmla="*/ 952514 h 1448034"/>
              <a:gd name="connsiteX9" fmla="*/ 1684084 w 2696610"/>
              <a:gd name="connsiteY9" fmla="*/ 1166826 h 1448034"/>
              <a:gd name="connsiteX10" fmla="*/ 1150684 w 2696610"/>
              <a:gd name="connsiteY10" fmla="*/ 1347801 h 1448034"/>
              <a:gd name="connsiteX11" fmla="*/ 422021 w 2696610"/>
              <a:gd name="connsiteY11" fmla="*/ 1257314 h 1448034"/>
              <a:gd name="connsiteX12" fmla="*/ 571194 w 2696610"/>
              <a:gd name="connsiteY12" fmla="*/ 969013 h 1448034"/>
              <a:gd name="connsiteX13" fmla="*/ 13772 w 2696610"/>
              <a:gd name="connsiteY13" fmla="*/ 948550 h 1448034"/>
              <a:gd name="connsiteX14" fmla="*/ 160084 w 2696610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353850 w 2628439"/>
              <a:gd name="connsiteY11" fmla="*/ 1257314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230143 w 2628439"/>
              <a:gd name="connsiteY11" fmla="*/ 1212332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140646 w 2677172"/>
              <a:gd name="connsiteY0" fmla="*/ 428638 h 1448034"/>
              <a:gd name="connsiteX1" fmla="*/ 793108 w 2677172"/>
              <a:gd name="connsiteY1" fmla="*/ 171464 h 1448034"/>
              <a:gd name="connsiteX2" fmla="*/ 1569396 w 2677172"/>
              <a:gd name="connsiteY2" fmla="*/ 276239 h 1448034"/>
              <a:gd name="connsiteX3" fmla="*/ 2074221 w 2677172"/>
              <a:gd name="connsiteY3" fmla="*/ 552464 h 1448034"/>
              <a:gd name="connsiteX4" fmla="*/ 2664771 w 2677172"/>
              <a:gd name="connsiteY4" fmla="*/ 14 h 1448034"/>
              <a:gd name="connsiteX5" fmla="*/ 2474271 w 2677172"/>
              <a:gd name="connsiteY5" fmla="*/ 571514 h 1448034"/>
              <a:gd name="connsiteX6" fmla="*/ 2455221 w 2677172"/>
              <a:gd name="connsiteY6" fmla="*/ 1009664 h 1448034"/>
              <a:gd name="connsiteX7" fmla="*/ 2626671 w 2677172"/>
              <a:gd name="connsiteY7" fmla="*/ 1447814 h 1448034"/>
              <a:gd name="connsiteX8" fmla="*/ 2074221 w 2677172"/>
              <a:gd name="connsiteY8" fmla="*/ 952514 h 1448034"/>
              <a:gd name="connsiteX9" fmla="*/ 1664646 w 2677172"/>
              <a:gd name="connsiteY9" fmla="*/ 1166826 h 1448034"/>
              <a:gd name="connsiteX10" fmla="*/ 1131246 w 2677172"/>
              <a:gd name="connsiteY10" fmla="*/ 1347801 h 1448034"/>
              <a:gd name="connsiteX11" fmla="*/ 278876 w 2677172"/>
              <a:gd name="connsiteY11" fmla="*/ 1212332 h 1448034"/>
              <a:gd name="connsiteX12" fmla="*/ 551756 w 2677172"/>
              <a:gd name="connsiteY12" fmla="*/ 969013 h 1448034"/>
              <a:gd name="connsiteX13" fmla="*/ 16822 w 2677172"/>
              <a:gd name="connsiteY13" fmla="*/ 914811 h 1448034"/>
              <a:gd name="connsiteX14" fmla="*/ 140646 w 2677172"/>
              <a:gd name="connsiteY14" fmla="*/ 428638 h 1448034"/>
              <a:gd name="connsiteX0" fmla="*/ 140646 w 2677172"/>
              <a:gd name="connsiteY0" fmla="*/ 428638 h 1448034"/>
              <a:gd name="connsiteX1" fmla="*/ 506772 w 2677172"/>
              <a:gd name="connsiteY1" fmla="*/ 654132 h 1448034"/>
              <a:gd name="connsiteX2" fmla="*/ 793108 w 2677172"/>
              <a:gd name="connsiteY2" fmla="*/ 171464 h 1448034"/>
              <a:gd name="connsiteX3" fmla="*/ 1569396 w 2677172"/>
              <a:gd name="connsiteY3" fmla="*/ 276239 h 1448034"/>
              <a:gd name="connsiteX4" fmla="*/ 2074221 w 2677172"/>
              <a:gd name="connsiteY4" fmla="*/ 552464 h 1448034"/>
              <a:gd name="connsiteX5" fmla="*/ 2664771 w 2677172"/>
              <a:gd name="connsiteY5" fmla="*/ 14 h 1448034"/>
              <a:gd name="connsiteX6" fmla="*/ 2474271 w 2677172"/>
              <a:gd name="connsiteY6" fmla="*/ 571514 h 1448034"/>
              <a:gd name="connsiteX7" fmla="*/ 2455221 w 2677172"/>
              <a:gd name="connsiteY7" fmla="*/ 1009664 h 1448034"/>
              <a:gd name="connsiteX8" fmla="*/ 2626671 w 2677172"/>
              <a:gd name="connsiteY8" fmla="*/ 1447814 h 1448034"/>
              <a:gd name="connsiteX9" fmla="*/ 2074221 w 2677172"/>
              <a:gd name="connsiteY9" fmla="*/ 952514 h 1448034"/>
              <a:gd name="connsiteX10" fmla="*/ 1664646 w 2677172"/>
              <a:gd name="connsiteY10" fmla="*/ 1166826 h 1448034"/>
              <a:gd name="connsiteX11" fmla="*/ 1131246 w 2677172"/>
              <a:gd name="connsiteY11" fmla="*/ 1347801 h 1448034"/>
              <a:gd name="connsiteX12" fmla="*/ 278876 w 2677172"/>
              <a:gd name="connsiteY12" fmla="*/ 1212332 h 1448034"/>
              <a:gd name="connsiteX13" fmla="*/ 551756 w 2677172"/>
              <a:gd name="connsiteY13" fmla="*/ 969013 h 1448034"/>
              <a:gd name="connsiteX14" fmla="*/ 16822 w 2677172"/>
              <a:gd name="connsiteY14" fmla="*/ 914811 h 1448034"/>
              <a:gd name="connsiteX15" fmla="*/ 140646 w 2677172"/>
              <a:gd name="connsiteY15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793108 w 2677172"/>
              <a:gd name="connsiteY3" fmla="*/ 171464 h 1448034"/>
              <a:gd name="connsiteX4" fmla="*/ 1569396 w 2677172"/>
              <a:gd name="connsiteY4" fmla="*/ 276239 h 1448034"/>
              <a:gd name="connsiteX5" fmla="*/ 2074221 w 2677172"/>
              <a:gd name="connsiteY5" fmla="*/ 552464 h 1448034"/>
              <a:gd name="connsiteX6" fmla="*/ 2664771 w 2677172"/>
              <a:gd name="connsiteY6" fmla="*/ 14 h 1448034"/>
              <a:gd name="connsiteX7" fmla="*/ 2474271 w 2677172"/>
              <a:gd name="connsiteY7" fmla="*/ 571514 h 1448034"/>
              <a:gd name="connsiteX8" fmla="*/ 2455221 w 2677172"/>
              <a:gd name="connsiteY8" fmla="*/ 1009664 h 1448034"/>
              <a:gd name="connsiteX9" fmla="*/ 2626671 w 2677172"/>
              <a:gd name="connsiteY9" fmla="*/ 1447814 h 1448034"/>
              <a:gd name="connsiteX10" fmla="*/ 2074221 w 2677172"/>
              <a:gd name="connsiteY10" fmla="*/ 952514 h 1448034"/>
              <a:gd name="connsiteX11" fmla="*/ 1664646 w 2677172"/>
              <a:gd name="connsiteY11" fmla="*/ 1166826 h 1448034"/>
              <a:gd name="connsiteX12" fmla="*/ 1131246 w 2677172"/>
              <a:gd name="connsiteY12" fmla="*/ 1347801 h 1448034"/>
              <a:gd name="connsiteX13" fmla="*/ 278876 w 2677172"/>
              <a:gd name="connsiteY13" fmla="*/ 1212332 h 1448034"/>
              <a:gd name="connsiteX14" fmla="*/ 551756 w 2677172"/>
              <a:gd name="connsiteY14" fmla="*/ 969013 h 1448034"/>
              <a:gd name="connsiteX15" fmla="*/ 16822 w 2677172"/>
              <a:gd name="connsiteY15" fmla="*/ 914811 h 1448034"/>
              <a:gd name="connsiteX16" fmla="*/ 140646 w 2677172"/>
              <a:gd name="connsiteY16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641721 w 2677172"/>
              <a:gd name="connsiteY3" fmla="*/ 41797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793108 w 2677172"/>
              <a:gd name="connsiteY5" fmla="*/ 171464 h 1448034"/>
              <a:gd name="connsiteX6" fmla="*/ 1569396 w 2677172"/>
              <a:gd name="connsiteY6" fmla="*/ 276239 h 1448034"/>
              <a:gd name="connsiteX7" fmla="*/ 2074221 w 2677172"/>
              <a:gd name="connsiteY7" fmla="*/ 552464 h 1448034"/>
              <a:gd name="connsiteX8" fmla="*/ 2664771 w 2677172"/>
              <a:gd name="connsiteY8" fmla="*/ 14 h 1448034"/>
              <a:gd name="connsiteX9" fmla="*/ 2474271 w 2677172"/>
              <a:gd name="connsiteY9" fmla="*/ 571514 h 1448034"/>
              <a:gd name="connsiteX10" fmla="*/ 2455221 w 2677172"/>
              <a:gd name="connsiteY10" fmla="*/ 1009664 h 1448034"/>
              <a:gd name="connsiteX11" fmla="*/ 2626671 w 2677172"/>
              <a:gd name="connsiteY11" fmla="*/ 1447814 h 1448034"/>
              <a:gd name="connsiteX12" fmla="*/ 2074221 w 2677172"/>
              <a:gd name="connsiteY12" fmla="*/ 952514 h 1448034"/>
              <a:gd name="connsiteX13" fmla="*/ 1664646 w 2677172"/>
              <a:gd name="connsiteY13" fmla="*/ 1166826 h 1448034"/>
              <a:gd name="connsiteX14" fmla="*/ 1131246 w 2677172"/>
              <a:gd name="connsiteY14" fmla="*/ 1347801 h 1448034"/>
              <a:gd name="connsiteX15" fmla="*/ 278876 w 2677172"/>
              <a:gd name="connsiteY15" fmla="*/ 1212332 h 1448034"/>
              <a:gd name="connsiteX16" fmla="*/ 551756 w 2677172"/>
              <a:gd name="connsiteY16" fmla="*/ 969013 h 1448034"/>
              <a:gd name="connsiteX17" fmla="*/ 16822 w 2677172"/>
              <a:gd name="connsiteY17" fmla="*/ 914811 h 1448034"/>
              <a:gd name="connsiteX18" fmla="*/ 140646 w 2677172"/>
              <a:gd name="connsiteY18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473033 w 2677172"/>
              <a:gd name="connsiteY5" fmla="*/ 328006 h 1448034"/>
              <a:gd name="connsiteX6" fmla="*/ 793108 w 2677172"/>
              <a:gd name="connsiteY6" fmla="*/ 171464 h 1448034"/>
              <a:gd name="connsiteX7" fmla="*/ 1569396 w 2677172"/>
              <a:gd name="connsiteY7" fmla="*/ 276239 h 1448034"/>
              <a:gd name="connsiteX8" fmla="*/ 2074221 w 2677172"/>
              <a:gd name="connsiteY8" fmla="*/ 552464 h 1448034"/>
              <a:gd name="connsiteX9" fmla="*/ 2664771 w 2677172"/>
              <a:gd name="connsiteY9" fmla="*/ 14 h 1448034"/>
              <a:gd name="connsiteX10" fmla="*/ 2474271 w 2677172"/>
              <a:gd name="connsiteY10" fmla="*/ 571514 h 1448034"/>
              <a:gd name="connsiteX11" fmla="*/ 2455221 w 2677172"/>
              <a:gd name="connsiteY11" fmla="*/ 1009664 h 1448034"/>
              <a:gd name="connsiteX12" fmla="*/ 2626671 w 2677172"/>
              <a:gd name="connsiteY12" fmla="*/ 1447814 h 1448034"/>
              <a:gd name="connsiteX13" fmla="*/ 2074221 w 2677172"/>
              <a:gd name="connsiteY13" fmla="*/ 952514 h 1448034"/>
              <a:gd name="connsiteX14" fmla="*/ 1664646 w 2677172"/>
              <a:gd name="connsiteY14" fmla="*/ 1166826 h 1448034"/>
              <a:gd name="connsiteX15" fmla="*/ 1131246 w 2677172"/>
              <a:gd name="connsiteY15" fmla="*/ 1347801 h 1448034"/>
              <a:gd name="connsiteX16" fmla="*/ 278876 w 2677172"/>
              <a:gd name="connsiteY16" fmla="*/ 1212332 h 1448034"/>
              <a:gd name="connsiteX17" fmla="*/ 551756 w 2677172"/>
              <a:gd name="connsiteY17" fmla="*/ 969013 h 1448034"/>
              <a:gd name="connsiteX18" fmla="*/ 16822 w 2677172"/>
              <a:gd name="connsiteY18" fmla="*/ 914811 h 1448034"/>
              <a:gd name="connsiteX19" fmla="*/ 140646 w 2677172"/>
              <a:gd name="connsiteY19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73033 w 2677172"/>
              <a:gd name="connsiteY6" fmla="*/ 32800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394312 w 2677172"/>
              <a:gd name="connsiteY6" fmla="*/ 271778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95527 w 2677172"/>
              <a:gd name="connsiteY4" fmla="*/ 597904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50544 w 2677172"/>
              <a:gd name="connsiteY4" fmla="*/ 564165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25786 w 2677172"/>
              <a:gd name="connsiteY21" fmla="*/ 964725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77172" h="1448034">
                <a:moveTo>
                  <a:pt x="140646" y="428638"/>
                </a:moveTo>
                <a:cubicBezTo>
                  <a:pt x="186692" y="358951"/>
                  <a:pt x="333295" y="279179"/>
                  <a:pt x="394316" y="316761"/>
                </a:cubicBezTo>
                <a:cubicBezTo>
                  <a:pt x="447840" y="322480"/>
                  <a:pt x="398063" y="496688"/>
                  <a:pt x="416806" y="552916"/>
                </a:cubicBezTo>
                <a:cubicBezTo>
                  <a:pt x="418679" y="577282"/>
                  <a:pt x="398063" y="419846"/>
                  <a:pt x="416806" y="417972"/>
                </a:cubicBezTo>
                <a:cubicBezTo>
                  <a:pt x="435549" y="416098"/>
                  <a:pt x="476780" y="457331"/>
                  <a:pt x="484278" y="474199"/>
                </a:cubicBezTo>
                <a:cubicBezTo>
                  <a:pt x="491776" y="491067"/>
                  <a:pt x="414933" y="569787"/>
                  <a:pt x="450544" y="564165"/>
                </a:cubicBezTo>
                <a:cubicBezTo>
                  <a:pt x="486155" y="558543"/>
                  <a:pt x="607981" y="547298"/>
                  <a:pt x="630472" y="507938"/>
                </a:cubicBezTo>
                <a:cubicBezTo>
                  <a:pt x="652963" y="468578"/>
                  <a:pt x="589243" y="429215"/>
                  <a:pt x="574249" y="395478"/>
                </a:cubicBezTo>
                <a:cubicBezTo>
                  <a:pt x="559255" y="361741"/>
                  <a:pt x="369081" y="312863"/>
                  <a:pt x="394312" y="271778"/>
                </a:cubicBezTo>
                <a:cubicBezTo>
                  <a:pt x="419543" y="230693"/>
                  <a:pt x="638496" y="178217"/>
                  <a:pt x="793108" y="171464"/>
                </a:cubicBezTo>
                <a:cubicBezTo>
                  <a:pt x="1074096" y="142889"/>
                  <a:pt x="1345559" y="193689"/>
                  <a:pt x="1569396" y="276239"/>
                </a:cubicBezTo>
                <a:cubicBezTo>
                  <a:pt x="1802759" y="401652"/>
                  <a:pt x="1883721" y="571514"/>
                  <a:pt x="2074221" y="552464"/>
                </a:cubicBezTo>
                <a:cubicBezTo>
                  <a:pt x="2264721" y="533414"/>
                  <a:pt x="2598096" y="-3161"/>
                  <a:pt x="2664771" y="14"/>
                </a:cubicBezTo>
                <a:cubicBezTo>
                  <a:pt x="2731446" y="3189"/>
                  <a:pt x="2509196" y="403239"/>
                  <a:pt x="2474271" y="571514"/>
                </a:cubicBezTo>
                <a:cubicBezTo>
                  <a:pt x="2439346" y="739789"/>
                  <a:pt x="2429821" y="863614"/>
                  <a:pt x="2455221" y="1009664"/>
                </a:cubicBezTo>
                <a:cubicBezTo>
                  <a:pt x="2480621" y="1155714"/>
                  <a:pt x="2690171" y="1457339"/>
                  <a:pt x="2626671" y="1447814"/>
                </a:cubicBezTo>
                <a:cubicBezTo>
                  <a:pt x="2563171" y="1438289"/>
                  <a:pt x="2252021" y="993789"/>
                  <a:pt x="2074221" y="952514"/>
                </a:cubicBezTo>
                <a:cubicBezTo>
                  <a:pt x="1896421" y="911239"/>
                  <a:pt x="1877371" y="1096976"/>
                  <a:pt x="1664646" y="1166826"/>
                </a:cubicBezTo>
                <a:cubicBezTo>
                  <a:pt x="1451921" y="1236676"/>
                  <a:pt x="1393183" y="1306526"/>
                  <a:pt x="1131246" y="1347801"/>
                </a:cubicBezTo>
                <a:cubicBezTo>
                  <a:pt x="902646" y="1350976"/>
                  <a:pt x="418576" y="1282182"/>
                  <a:pt x="278876" y="1212332"/>
                </a:cubicBezTo>
                <a:cubicBezTo>
                  <a:pt x="126065" y="1169818"/>
                  <a:pt x="649787" y="975496"/>
                  <a:pt x="585493" y="912790"/>
                </a:cubicBezTo>
                <a:cubicBezTo>
                  <a:pt x="591438" y="862151"/>
                  <a:pt x="422439" y="958764"/>
                  <a:pt x="325786" y="964725"/>
                </a:cubicBezTo>
                <a:cubicBezTo>
                  <a:pt x="229133" y="970686"/>
                  <a:pt x="45805" y="994788"/>
                  <a:pt x="16822" y="914811"/>
                </a:cubicBezTo>
                <a:cubicBezTo>
                  <a:pt x="-27628" y="816386"/>
                  <a:pt x="16821" y="558813"/>
                  <a:pt x="140646" y="428638"/>
                </a:cubicBezTo>
                <a:close/>
              </a:path>
            </a:pathLst>
          </a:custGeom>
          <a:solidFill>
            <a:srgbClr val="0000FF"/>
          </a:solidFill>
          <a:ln w="6350"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Freeform 343"/>
          <p:cNvSpPr/>
          <p:nvPr/>
        </p:nvSpPr>
        <p:spPr>
          <a:xfrm>
            <a:off x="4318623" y="5615568"/>
            <a:ext cx="566881" cy="306616"/>
          </a:xfrm>
          <a:custGeom>
            <a:avLst/>
            <a:gdLst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55601"/>
              <a:gd name="connsiteY0" fmla="*/ 628664 h 1447814"/>
              <a:gd name="connsiteX1" fmla="*/ 781050 w 2755601"/>
              <a:gd name="connsiteY1" fmla="*/ 171464 h 1447814"/>
              <a:gd name="connsiteX2" fmla="*/ 1600200 w 2755601"/>
              <a:gd name="connsiteY2" fmla="*/ 114314 h 1447814"/>
              <a:gd name="connsiteX3" fmla="*/ 2152650 w 2755601"/>
              <a:gd name="connsiteY3" fmla="*/ 552464 h 1447814"/>
              <a:gd name="connsiteX4" fmla="*/ 2743200 w 2755601"/>
              <a:gd name="connsiteY4" fmla="*/ 14 h 1447814"/>
              <a:gd name="connsiteX5" fmla="*/ 2552700 w 2755601"/>
              <a:gd name="connsiteY5" fmla="*/ 571514 h 1447814"/>
              <a:gd name="connsiteX6" fmla="*/ 2533650 w 2755601"/>
              <a:gd name="connsiteY6" fmla="*/ 1009664 h 1447814"/>
              <a:gd name="connsiteX7" fmla="*/ 2705100 w 2755601"/>
              <a:gd name="connsiteY7" fmla="*/ 1447814 h 1447814"/>
              <a:gd name="connsiteX8" fmla="*/ 2152650 w 2755601"/>
              <a:gd name="connsiteY8" fmla="*/ 952514 h 1447814"/>
              <a:gd name="connsiteX9" fmla="*/ 1638300 w 2755601"/>
              <a:gd name="connsiteY9" fmla="*/ 1200164 h 1447814"/>
              <a:gd name="connsiteX10" fmla="*/ 876300 w 2755601"/>
              <a:gd name="connsiteY10" fmla="*/ 1371614 h 1447814"/>
              <a:gd name="connsiteX11" fmla="*/ 266700 w 2755601"/>
              <a:gd name="connsiteY11" fmla="*/ 1219214 h 1447814"/>
              <a:gd name="connsiteX12" fmla="*/ 38100 w 2755601"/>
              <a:gd name="connsiteY12" fmla="*/ 952514 h 1447814"/>
              <a:gd name="connsiteX13" fmla="*/ 0 w 2755601"/>
              <a:gd name="connsiteY13" fmla="*/ 628664 h 1447814"/>
              <a:gd name="connsiteX0" fmla="*/ 0 w 2755601"/>
              <a:gd name="connsiteY0" fmla="*/ 628664 h 1448034"/>
              <a:gd name="connsiteX1" fmla="*/ 781050 w 2755601"/>
              <a:gd name="connsiteY1" fmla="*/ 171464 h 1448034"/>
              <a:gd name="connsiteX2" fmla="*/ 1600200 w 2755601"/>
              <a:gd name="connsiteY2" fmla="*/ 114314 h 1448034"/>
              <a:gd name="connsiteX3" fmla="*/ 2152650 w 2755601"/>
              <a:gd name="connsiteY3" fmla="*/ 552464 h 1448034"/>
              <a:gd name="connsiteX4" fmla="*/ 2743200 w 2755601"/>
              <a:gd name="connsiteY4" fmla="*/ 14 h 1448034"/>
              <a:gd name="connsiteX5" fmla="*/ 2552700 w 2755601"/>
              <a:gd name="connsiteY5" fmla="*/ 571514 h 1448034"/>
              <a:gd name="connsiteX6" fmla="*/ 2533650 w 2755601"/>
              <a:gd name="connsiteY6" fmla="*/ 1009664 h 1448034"/>
              <a:gd name="connsiteX7" fmla="*/ 2705100 w 2755601"/>
              <a:gd name="connsiteY7" fmla="*/ 1447814 h 1448034"/>
              <a:gd name="connsiteX8" fmla="*/ 2152650 w 2755601"/>
              <a:gd name="connsiteY8" fmla="*/ 952514 h 1448034"/>
              <a:gd name="connsiteX9" fmla="*/ 1638300 w 2755601"/>
              <a:gd name="connsiteY9" fmla="*/ 1200164 h 1448034"/>
              <a:gd name="connsiteX10" fmla="*/ 876300 w 2755601"/>
              <a:gd name="connsiteY10" fmla="*/ 1371614 h 1448034"/>
              <a:gd name="connsiteX11" fmla="*/ 266700 w 2755601"/>
              <a:gd name="connsiteY11" fmla="*/ 1219214 h 1448034"/>
              <a:gd name="connsiteX12" fmla="*/ 38100 w 2755601"/>
              <a:gd name="connsiteY12" fmla="*/ 952514 h 1448034"/>
              <a:gd name="connsiteX13" fmla="*/ 0 w 2755601"/>
              <a:gd name="connsiteY13" fmla="*/ 628664 h 1448034"/>
              <a:gd name="connsiteX0" fmla="*/ 55057 w 2810658"/>
              <a:gd name="connsiteY0" fmla="*/ 628664 h 1448034"/>
              <a:gd name="connsiteX1" fmla="*/ 836107 w 2810658"/>
              <a:gd name="connsiteY1" fmla="*/ 171464 h 1448034"/>
              <a:gd name="connsiteX2" fmla="*/ 1655257 w 2810658"/>
              <a:gd name="connsiteY2" fmla="*/ 114314 h 1448034"/>
              <a:gd name="connsiteX3" fmla="*/ 2207707 w 2810658"/>
              <a:gd name="connsiteY3" fmla="*/ 552464 h 1448034"/>
              <a:gd name="connsiteX4" fmla="*/ 2798257 w 2810658"/>
              <a:gd name="connsiteY4" fmla="*/ 14 h 1448034"/>
              <a:gd name="connsiteX5" fmla="*/ 2607757 w 2810658"/>
              <a:gd name="connsiteY5" fmla="*/ 571514 h 1448034"/>
              <a:gd name="connsiteX6" fmla="*/ 2588707 w 2810658"/>
              <a:gd name="connsiteY6" fmla="*/ 1009664 h 1448034"/>
              <a:gd name="connsiteX7" fmla="*/ 2760157 w 2810658"/>
              <a:gd name="connsiteY7" fmla="*/ 1447814 h 1448034"/>
              <a:gd name="connsiteX8" fmla="*/ 2207707 w 2810658"/>
              <a:gd name="connsiteY8" fmla="*/ 952514 h 1448034"/>
              <a:gd name="connsiteX9" fmla="*/ 1693357 w 2810658"/>
              <a:gd name="connsiteY9" fmla="*/ 1200164 h 1448034"/>
              <a:gd name="connsiteX10" fmla="*/ 931357 w 2810658"/>
              <a:gd name="connsiteY10" fmla="*/ 1371614 h 1448034"/>
              <a:gd name="connsiteX11" fmla="*/ 321757 w 2810658"/>
              <a:gd name="connsiteY11" fmla="*/ 1219214 h 1448034"/>
              <a:gd name="connsiteX12" fmla="*/ 93157 w 2810658"/>
              <a:gd name="connsiteY12" fmla="*/ 952514 h 1448034"/>
              <a:gd name="connsiteX13" fmla="*/ 55057 w 2810658"/>
              <a:gd name="connsiteY13" fmla="*/ 628664 h 1448034"/>
              <a:gd name="connsiteX0" fmla="*/ 128921 w 2736885"/>
              <a:gd name="connsiteY0" fmla="*/ 557226 h 1448034"/>
              <a:gd name="connsiteX1" fmla="*/ 762334 w 2736885"/>
              <a:gd name="connsiteY1" fmla="*/ 171464 h 1448034"/>
              <a:gd name="connsiteX2" fmla="*/ 1581484 w 2736885"/>
              <a:gd name="connsiteY2" fmla="*/ 114314 h 1448034"/>
              <a:gd name="connsiteX3" fmla="*/ 2133934 w 2736885"/>
              <a:gd name="connsiteY3" fmla="*/ 552464 h 1448034"/>
              <a:gd name="connsiteX4" fmla="*/ 2724484 w 2736885"/>
              <a:gd name="connsiteY4" fmla="*/ 14 h 1448034"/>
              <a:gd name="connsiteX5" fmla="*/ 2533984 w 2736885"/>
              <a:gd name="connsiteY5" fmla="*/ 571514 h 1448034"/>
              <a:gd name="connsiteX6" fmla="*/ 2514934 w 2736885"/>
              <a:gd name="connsiteY6" fmla="*/ 1009664 h 1448034"/>
              <a:gd name="connsiteX7" fmla="*/ 2686384 w 2736885"/>
              <a:gd name="connsiteY7" fmla="*/ 1447814 h 1448034"/>
              <a:gd name="connsiteX8" fmla="*/ 2133934 w 2736885"/>
              <a:gd name="connsiteY8" fmla="*/ 952514 h 1448034"/>
              <a:gd name="connsiteX9" fmla="*/ 1619584 w 2736885"/>
              <a:gd name="connsiteY9" fmla="*/ 1200164 h 1448034"/>
              <a:gd name="connsiteX10" fmla="*/ 857584 w 2736885"/>
              <a:gd name="connsiteY10" fmla="*/ 1371614 h 1448034"/>
              <a:gd name="connsiteX11" fmla="*/ 247984 w 2736885"/>
              <a:gd name="connsiteY11" fmla="*/ 1219214 h 1448034"/>
              <a:gd name="connsiteX12" fmla="*/ 19384 w 2736885"/>
              <a:gd name="connsiteY12" fmla="*/ 952514 h 1448034"/>
              <a:gd name="connsiteX13" fmla="*/ 128921 w 2736885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563438 w 2718839"/>
              <a:gd name="connsiteY2" fmla="*/ 114314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68213 w 2718839"/>
              <a:gd name="connsiteY9" fmla="*/ 1133489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69787 w 2706313"/>
              <a:gd name="connsiteY0" fmla="*/ 428638 h 1448034"/>
              <a:gd name="connsiteX1" fmla="*/ 731762 w 2706313"/>
              <a:gd name="connsiteY1" fmla="*/ 171464 h 1448034"/>
              <a:gd name="connsiteX2" fmla="*/ 1598537 w 2706313"/>
              <a:gd name="connsiteY2" fmla="*/ 276239 h 1448034"/>
              <a:gd name="connsiteX3" fmla="*/ 2103362 w 2706313"/>
              <a:gd name="connsiteY3" fmla="*/ 552464 h 1448034"/>
              <a:gd name="connsiteX4" fmla="*/ 2693912 w 2706313"/>
              <a:gd name="connsiteY4" fmla="*/ 14 h 1448034"/>
              <a:gd name="connsiteX5" fmla="*/ 2503412 w 2706313"/>
              <a:gd name="connsiteY5" fmla="*/ 571514 h 1448034"/>
              <a:gd name="connsiteX6" fmla="*/ 2484362 w 2706313"/>
              <a:gd name="connsiteY6" fmla="*/ 1009664 h 1448034"/>
              <a:gd name="connsiteX7" fmla="*/ 2655812 w 2706313"/>
              <a:gd name="connsiteY7" fmla="*/ 1447814 h 1448034"/>
              <a:gd name="connsiteX8" fmla="*/ 2103362 w 2706313"/>
              <a:gd name="connsiteY8" fmla="*/ 952514 h 1448034"/>
              <a:gd name="connsiteX9" fmla="*/ 1655687 w 2706313"/>
              <a:gd name="connsiteY9" fmla="*/ 1133489 h 1448034"/>
              <a:gd name="connsiteX10" fmla="*/ 827012 w 2706313"/>
              <a:gd name="connsiteY10" fmla="*/ 1371614 h 1448034"/>
              <a:gd name="connsiteX11" fmla="*/ 217412 w 2706313"/>
              <a:gd name="connsiteY11" fmla="*/ 1219214 h 1448034"/>
              <a:gd name="connsiteX12" fmla="*/ 12625 w 2706313"/>
              <a:gd name="connsiteY12" fmla="*/ 909652 h 1448034"/>
              <a:gd name="connsiteX13" fmla="*/ 169787 w 2706313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176546 w 2665447"/>
              <a:gd name="connsiteY11" fmla="*/ 1219214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271796 w 2665447"/>
              <a:gd name="connsiteY11" fmla="*/ 1176352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83520 w 2677171"/>
              <a:gd name="connsiteY11" fmla="*/ 1176352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551755 w 2677171"/>
              <a:gd name="connsiteY12" fmla="*/ 969013 h 1448034"/>
              <a:gd name="connsiteX13" fmla="*/ 16820 w 2677171"/>
              <a:gd name="connsiteY13" fmla="*/ 881076 h 1448034"/>
              <a:gd name="connsiteX14" fmla="*/ 140645 w 2677171"/>
              <a:gd name="connsiteY14" fmla="*/ 428638 h 1448034"/>
              <a:gd name="connsiteX0" fmla="*/ 85721 w 2622247"/>
              <a:gd name="connsiteY0" fmla="*/ 428638 h 1448034"/>
              <a:gd name="connsiteX1" fmla="*/ 738183 w 2622247"/>
              <a:gd name="connsiteY1" fmla="*/ 171464 h 1448034"/>
              <a:gd name="connsiteX2" fmla="*/ 1514471 w 2622247"/>
              <a:gd name="connsiteY2" fmla="*/ 276239 h 1448034"/>
              <a:gd name="connsiteX3" fmla="*/ 2019296 w 2622247"/>
              <a:gd name="connsiteY3" fmla="*/ 552464 h 1448034"/>
              <a:gd name="connsiteX4" fmla="*/ 2609846 w 2622247"/>
              <a:gd name="connsiteY4" fmla="*/ 14 h 1448034"/>
              <a:gd name="connsiteX5" fmla="*/ 2419346 w 2622247"/>
              <a:gd name="connsiteY5" fmla="*/ 571514 h 1448034"/>
              <a:gd name="connsiteX6" fmla="*/ 2400296 w 2622247"/>
              <a:gd name="connsiteY6" fmla="*/ 1009664 h 1448034"/>
              <a:gd name="connsiteX7" fmla="*/ 2571746 w 2622247"/>
              <a:gd name="connsiteY7" fmla="*/ 1447814 h 1448034"/>
              <a:gd name="connsiteX8" fmla="*/ 2019296 w 2622247"/>
              <a:gd name="connsiteY8" fmla="*/ 952514 h 1448034"/>
              <a:gd name="connsiteX9" fmla="*/ 1609721 w 2622247"/>
              <a:gd name="connsiteY9" fmla="*/ 1166826 h 1448034"/>
              <a:gd name="connsiteX10" fmla="*/ 1076321 w 2622247"/>
              <a:gd name="connsiteY10" fmla="*/ 1347801 h 1448034"/>
              <a:gd name="connsiteX11" fmla="*/ 347658 w 2622247"/>
              <a:gd name="connsiteY11" fmla="*/ 1257314 h 1448034"/>
              <a:gd name="connsiteX12" fmla="*/ 496831 w 2622247"/>
              <a:gd name="connsiteY12" fmla="*/ 969013 h 1448034"/>
              <a:gd name="connsiteX13" fmla="*/ 40620 w 2622247"/>
              <a:gd name="connsiteY13" fmla="*/ 993533 h 1448034"/>
              <a:gd name="connsiteX14" fmla="*/ 85721 w 2622247"/>
              <a:gd name="connsiteY14" fmla="*/ 428638 h 1448034"/>
              <a:gd name="connsiteX0" fmla="*/ 160084 w 2696610"/>
              <a:gd name="connsiteY0" fmla="*/ 428638 h 1448034"/>
              <a:gd name="connsiteX1" fmla="*/ 812546 w 2696610"/>
              <a:gd name="connsiteY1" fmla="*/ 171464 h 1448034"/>
              <a:gd name="connsiteX2" fmla="*/ 1588834 w 2696610"/>
              <a:gd name="connsiteY2" fmla="*/ 276239 h 1448034"/>
              <a:gd name="connsiteX3" fmla="*/ 2093659 w 2696610"/>
              <a:gd name="connsiteY3" fmla="*/ 552464 h 1448034"/>
              <a:gd name="connsiteX4" fmla="*/ 2684209 w 2696610"/>
              <a:gd name="connsiteY4" fmla="*/ 14 h 1448034"/>
              <a:gd name="connsiteX5" fmla="*/ 2493709 w 2696610"/>
              <a:gd name="connsiteY5" fmla="*/ 571514 h 1448034"/>
              <a:gd name="connsiteX6" fmla="*/ 2474659 w 2696610"/>
              <a:gd name="connsiteY6" fmla="*/ 1009664 h 1448034"/>
              <a:gd name="connsiteX7" fmla="*/ 2646109 w 2696610"/>
              <a:gd name="connsiteY7" fmla="*/ 1447814 h 1448034"/>
              <a:gd name="connsiteX8" fmla="*/ 2093659 w 2696610"/>
              <a:gd name="connsiteY8" fmla="*/ 952514 h 1448034"/>
              <a:gd name="connsiteX9" fmla="*/ 1684084 w 2696610"/>
              <a:gd name="connsiteY9" fmla="*/ 1166826 h 1448034"/>
              <a:gd name="connsiteX10" fmla="*/ 1150684 w 2696610"/>
              <a:gd name="connsiteY10" fmla="*/ 1347801 h 1448034"/>
              <a:gd name="connsiteX11" fmla="*/ 422021 w 2696610"/>
              <a:gd name="connsiteY11" fmla="*/ 1257314 h 1448034"/>
              <a:gd name="connsiteX12" fmla="*/ 571194 w 2696610"/>
              <a:gd name="connsiteY12" fmla="*/ 969013 h 1448034"/>
              <a:gd name="connsiteX13" fmla="*/ 13772 w 2696610"/>
              <a:gd name="connsiteY13" fmla="*/ 948550 h 1448034"/>
              <a:gd name="connsiteX14" fmla="*/ 160084 w 2696610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353850 w 2628439"/>
              <a:gd name="connsiteY11" fmla="*/ 1257314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230143 w 2628439"/>
              <a:gd name="connsiteY11" fmla="*/ 1212332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140646 w 2677172"/>
              <a:gd name="connsiteY0" fmla="*/ 428638 h 1448034"/>
              <a:gd name="connsiteX1" fmla="*/ 793108 w 2677172"/>
              <a:gd name="connsiteY1" fmla="*/ 171464 h 1448034"/>
              <a:gd name="connsiteX2" fmla="*/ 1569396 w 2677172"/>
              <a:gd name="connsiteY2" fmla="*/ 276239 h 1448034"/>
              <a:gd name="connsiteX3" fmla="*/ 2074221 w 2677172"/>
              <a:gd name="connsiteY3" fmla="*/ 552464 h 1448034"/>
              <a:gd name="connsiteX4" fmla="*/ 2664771 w 2677172"/>
              <a:gd name="connsiteY4" fmla="*/ 14 h 1448034"/>
              <a:gd name="connsiteX5" fmla="*/ 2474271 w 2677172"/>
              <a:gd name="connsiteY5" fmla="*/ 571514 h 1448034"/>
              <a:gd name="connsiteX6" fmla="*/ 2455221 w 2677172"/>
              <a:gd name="connsiteY6" fmla="*/ 1009664 h 1448034"/>
              <a:gd name="connsiteX7" fmla="*/ 2626671 w 2677172"/>
              <a:gd name="connsiteY7" fmla="*/ 1447814 h 1448034"/>
              <a:gd name="connsiteX8" fmla="*/ 2074221 w 2677172"/>
              <a:gd name="connsiteY8" fmla="*/ 952514 h 1448034"/>
              <a:gd name="connsiteX9" fmla="*/ 1664646 w 2677172"/>
              <a:gd name="connsiteY9" fmla="*/ 1166826 h 1448034"/>
              <a:gd name="connsiteX10" fmla="*/ 1131246 w 2677172"/>
              <a:gd name="connsiteY10" fmla="*/ 1347801 h 1448034"/>
              <a:gd name="connsiteX11" fmla="*/ 278876 w 2677172"/>
              <a:gd name="connsiteY11" fmla="*/ 1212332 h 1448034"/>
              <a:gd name="connsiteX12" fmla="*/ 551756 w 2677172"/>
              <a:gd name="connsiteY12" fmla="*/ 969013 h 1448034"/>
              <a:gd name="connsiteX13" fmla="*/ 16822 w 2677172"/>
              <a:gd name="connsiteY13" fmla="*/ 914811 h 1448034"/>
              <a:gd name="connsiteX14" fmla="*/ 140646 w 2677172"/>
              <a:gd name="connsiteY14" fmla="*/ 428638 h 1448034"/>
              <a:gd name="connsiteX0" fmla="*/ 140646 w 2677172"/>
              <a:gd name="connsiteY0" fmla="*/ 428638 h 1448034"/>
              <a:gd name="connsiteX1" fmla="*/ 506772 w 2677172"/>
              <a:gd name="connsiteY1" fmla="*/ 654132 h 1448034"/>
              <a:gd name="connsiteX2" fmla="*/ 793108 w 2677172"/>
              <a:gd name="connsiteY2" fmla="*/ 171464 h 1448034"/>
              <a:gd name="connsiteX3" fmla="*/ 1569396 w 2677172"/>
              <a:gd name="connsiteY3" fmla="*/ 276239 h 1448034"/>
              <a:gd name="connsiteX4" fmla="*/ 2074221 w 2677172"/>
              <a:gd name="connsiteY4" fmla="*/ 552464 h 1448034"/>
              <a:gd name="connsiteX5" fmla="*/ 2664771 w 2677172"/>
              <a:gd name="connsiteY5" fmla="*/ 14 h 1448034"/>
              <a:gd name="connsiteX6" fmla="*/ 2474271 w 2677172"/>
              <a:gd name="connsiteY6" fmla="*/ 571514 h 1448034"/>
              <a:gd name="connsiteX7" fmla="*/ 2455221 w 2677172"/>
              <a:gd name="connsiteY7" fmla="*/ 1009664 h 1448034"/>
              <a:gd name="connsiteX8" fmla="*/ 2626671 w 2677172"/>
              <a:gd name="connsiteY8" fmla="*/ 1447814 h 1448034"/>
              <a:gd name="connsiteX9" fmla="*/ 2074221 w 2677172"/>
              <a:gd name="connsiteY9" fmla="*/ 952514 h 1448034"/>
              <a:gd name="connsiteX10" fmla="*/ 1664646 w 2677172"/>
              <a:gd name="connsiteY10" fmla="*/ 1166826 h 1448034"/>
              <a:gd name="connsiteX11" fmla="*/ 1131246 w 2677172"/>
              <a:gd name="connsiteY11" fmla="*/ 1347801 h 1448034"/>
              <a:gd name="connsiteX12" fmla="*/ 278876 w 2677172"/>
              <a:gd name="connsiteY12" fmla="*/ 1212332 h 1448034"/>
              <a:gd name="connsiteX13" fmla="*/ 551756 w 2677172"/>
              <a:gd name="connsiteY13" fmla="*/ 969013 h 1448034"/>
              <a:gd name="connsiteX14" fmla="*/ 16822 w 2677172"/>
              <a:gd name="connsiteY14" fmla="*/ 914811 h 1448034"/>
              <a:gd name="connsiteX15" fmla="*/ 140646 w 2677172"/>
              <a:gd name="connsiteY15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793108 w 2677172"/>
              <a:gd name="connsiteY3" fmla="*/ 171464 h 1448034"/>
              <a:gd name="connsiteX4" fmla="*/ 1569396 w 2677172"/>
              <a:gd name="connsiteY4" fmla="*/ 276239 h 1448034"/>
              <a:gd name="connsiteX5" fmla="*/ 2074221 w 2677172"/>
              <a:gd name="connsiteY5" fmla="*/ 552464 h 1448034"/>
              <a:gd name="connsiteX6" fmla="*/ 2664771 w 2677172"/>
              <a:gd name="connsiteY6" fmla="*/ 14 h 1448034"/>
              <a:gd name="connsiteX7" fmla="*/ 2474271 w 2677172"/>
              <a:gd name="connsiteY7" fmla="*/ 571514 h 1448034"/>
              <a:gd name="connsiteX8" fmla="*/ 2455221 w 2677172"/>
              <a:gd name="connsiteY8" fmla="*/ 1009664 h 1448034"/>
              <a:gd name="connsiteX9" fmla="*/ 2626671 w 2677172"/>
              <a:gd name="connsiteY9" fmla="*/ 1447814 h 1448034"/>
              <a:gd name="connsiteX10" fmla="*/ 2074221 w 2677172"/>
              <a:gd name="connsiteY10" fmla="*/ 952514 h 1448034"/>
              <a:gd name="connsiteX11" fmla="*/ 1664646 w 2677172"/>
              <a:gd name="connsiteY11" fmla="*/ 1166826 h 1448034"/>
              <a:gd name="connsiteX12" fmla="*/ 1131246 w 2677172"/>
              <a:gd name="connsiteY12" fmla="*/ 1347801 h 1448034"/>
              <a:gd name="connsiteX13" fmla="*/ 278876 w 2677172"/>
              <a:gd name="connsiteY13" fmla="*/ 1212332 h 1448034"/>
              <a:gd name="connsiteX14" fmla="*/ 551756 w 2677172"/>
              <a:gd name="connsiteY14" fmla="*/ 969013 h 1448034"/>
              <a:gd name="connsiteX15" fmla="*/ 16822 w 2677172"/>
              <a:gd name="connsiteY15" fmla="*/ 914811 h 1448034"/>
              <a:gd name="connsiteX16" fmla="*/ 140646 w 2677172"/>
              <a:gd name="connsiteY16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641721 w 2677172"/>
              <a:gd name="connsiteY3" fmla="*/ 41797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793108 w 2677172"/>
              <a:gd name="connsiteY5" fmla="*/ 171464 h 1448034"/>
              <a:gd name="connsiteX6" fmla="*/ 1569396 w 2677172"/>
              <a:gd name="connsiteY6" fmla="*/ 276239 h 1448034"/>
              <a:gd name="connsiteX7" fmla="*/ 2074221 w 2677172"/>
              <a:gd name="connsiteY7" fmla="*/ 552464 h 1448034"/>
              <a:gd name="connsiteX8" fmla="*/ 2664771 w 2677172"/>
              <a:gd name="connsiteY8" fmla="*/ 14 h 1448034"/>
              <a:gd name="connsiteX9" fmla="*/ 2474271 w 2677172"/>
              <a:gd name="connsiteY9" fmla="*/ 571514 h 1448034"/>
              <a:gd name="connsiteX10" fmla="*/ 2455221 w 2677172"/>
              <a:gd name="connsiteY10" fmla="*/ 1009664 h 1448034"/>
              <a:gd name="connsiteX11" fmla="*/ 2626671 w 2677172"/>
              <a:gd name="connsiteY11" fmla="*/ 1447814 h 1448034"/>
              <a:gd name="connsiteX12" fmla="*/ 2074221 w 2677172"/>
              <a:gd name="connsiteY12" fmla="*/ 952514 h 1448034"/>
              <a:gd name="connsiteX13" fmla="*/ 1664646 w 2677172"/>
              <a:gd name="connsiteY13" fmla="*/ 1166826 h 1448034"/>
              <a:gd name="connsiteX14" fmla="*/ 1131246 w 2677172"/>
              <a:gd name="connsiteY14" fmla="*/ 1347801 h 1448034"/>
              <a:gd name="connsiteX15" fmla="*/ 278876 w 2677172"/>
              <a:gd name="connsiteY15" fmla="*/ 1212332 h 1448034"/>
              <a:gd name="connsiteX16" fmla="*/ 551756 w 2677172"/>
              <a:gd name="connsiteY16" fmla="*/ 969013 h 1448034"/>
              <a:gd name="connsiteX17" fmla="*/ 16822 w 2677172"/>
              <a:gd name="connsiteY17" fmla="*/ 914811 h 1448034"/>
              <a:gd name="connsiteX18" fmla="*/ 140646 w 2677172"/>
              <a:gd name="connsiteY18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473033 w 2677172"/>
              <a:gd name="connsiteY5" fmla="*/ 328006 h 1448034"/>
              <a:gd name="connsiteX6" fmla="*/ 793108 w 2677172"/>
              <a:gd name="connsiteY6" fmla="*/ 171464 h 1448034"/>
              <a:gd name="connsiteX7" fmla="*/ 1569396 w 2677172"/>
              <a:gd name="connsiteY7" fmla="*/ 276239 h 1448034"/>
              <a:gd name="connsiteX8" fmla="*/ 2074221 w 2677172"/>
              <a:gd name="connsiteY8" fmla="*/ 552464 h 1448034"/>
              <a:gd name="connsiteX9" fmla="*/ 2664771 w 2677172"/>
              <a:gd name="connsiteY9" fmla="*/ 14 h 1448034"/>
              <a:gd name="connsiteX10" fmla="*/ 2474271 w 2677172"/>
              <a:gd name="connsiteY10" fmla="*/ 571514 h 1448034"/>
              <a:gd name="connsiteX11" fmla="*/ 2455221 w 2677172"/>
              <a:gd name="connsiteY11" fmla="*/ 1009664 h 1448034"/>
              <a:gd name="connsiteX12" fmla="*/ 2626671 w 2677172"/>
              <a:gd name="connsiteY12" fmla="*/ 1447814 h 1448034"/>
              <a:gd name="connsiteX13" fmla="*/ 2074221 w 2677172"/>
              <a:gd name="connsiteY13" fmla="*/ 952514 h 1448034"/>
              <a:gd name="connsiteX14" fmla="*/ 1664646 w 2677172"/>
              <a:gd name="connsiteY14" fmla="*/ 1166826 h 1448034"/>
              <a:gd name="connsiteX15" fmla="*/ 1131246 w 2677172"/>
              <a:gd name="connsiteY15" fmla="*/ 1347801 h 1448034"/>
              <a:gd name="connsiteX16" fmla="*/ 278876 w 2677172"/>
              <a:gd name="connsiteY16" fmla="*/ 1212332 h 1448034"/>
              <a:gd name="connsiteX17" fmla="*/ 551756 w 2677172"/>
              <a:gd name="connsiteY17" fmla="*/ 969013 h 1448034"/>
              <a:gd name="connsiteX18" fmla="*/ 16822 w 2677172"/>
              <a:gd name="connsiteY18" fmla="*/ 914811 h 1448034"/>
              <a:gd name="connsiteX19" fmla="*/ 140646 w 2677172"/>
              <a:gd name="connsiteY19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73033 w 2677172"/>
              <a:gd name="connsiteY6" fmla="*/ 32800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394312 w 2677172"/>
              <a:gd name="connsiteY6" fmla="*/ 271778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95527 w 2677172"/>
              <a:gd name="connsiteY4" fmla="*/ 597904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50544 w 2677172"/>
              <a:gd name="connsiteY4" fmla="*/ 564165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25786 w 2677172"/>
              <a:gd name="connsiteY21" fmla="*/ 964725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77172" h="1448034">
                <a:moveTo>
                  <a:pt x="140646" y="428638"/>
                </a:moveTo>
                <a:cubicBezTo>
                  <a:pt x="186692" y="358951"/>
                  <a:pt x="333295" y="279179"/>
                  <a:pt x="394316" y="316761"/>
                </a:cubicBezTo>
                <a:cubicBezTo>
                  <a:pt x="447840" y="322480"/>
                  <a:pt x="398063" y="496688"/>
                  <a:pt x="416806" y="552916"/>
                </a:cubicBezTo>
                <a:cubicBezTo>
                  <a:pt x="418679" y="577282"/>
                  <a:pt x="398063" y="419846"/>
                  <a:pt x="416806" y="417972"/>
                </a:cubicBezTo>
                <a:cubicBezTo>
                  <a:pt x="435549" y="416098"/>
                  <a:pt x="476780" y="457331"/>
                  <a:pt x="484278" y="474199"/>
                </a:cubicBezTo>
                <a:cubicBezTo>
                  <a:pt x="491776" y="491067"/>
                  <a:pt x="414933" y="569787"/>
                  <a:pt x="450544" y="564165"/>
                </a:cubicBezTo>
                <a:cubicBezTo>
                  <a:pt x="486155" y="558543"/>
                  <a:pt x="607981" y="547298"/>
                  <a:pt x="630472" y="507938"/>
                </a:cubicBezTo>
                <a:cubicBezTo>
                  <a:pt x="652963" y="468578"/>
                  <a:pt x="589243" y="429215"/>
                  <a:pt x="574249" y="395478"/>
                </a:cubicBezTo>
                <a:cubicBezTo>
                  <a:pt x="559255" y="361741"/>
                  <a:pt x="369081" y="312863"/>
                  <a:pt x="394312" y="271778"/>
                </a:cubicBezTo>
                <a:cubicBezTo>
                  <a:pt x="419543" y="230693"/>
                  <a:pt x="638496" y="178217"/>
                  <a:pt x="793108" y="171464"/>
                </a:cubicBezTo>
                <a:cubicBezTo>
                  <a:pt x="1074096" y="142889"/>
                  <a:pt x="1345559" y="193689"/>
                  <a:pt x="1569396" y="276239"/>
                </a:cubicBezTo>
                <a:cubicBezTo>
                  <a:pt x="1802759" y="401652"/>
                  <a:pt x="1883721" y="571514"/>
                  <a:pt x="2074221" y="552464"/>
                </a:cubicBezTo>
                <a:cubicBezTo>
                  <a:pt x="2264721" y="533414"/>
                  <a:pt x="2598096" y="-3161"/>
                  <a:pt x="2664771" y="14"/>
                </a:cubicBezTo>
                <a:cubicBezTo>
                  <a:pt x="2731446" y="3189"/>
                  <a:pt x="2509196" y="403239"/>
                  <a:pt x="2474271" y="571514"/>
                </a:cubicBezTo>
                <a:cubicBezTo>
                  <a:pt x="2439346" y="739789"/>
                  <a:pt x="2429821" y="863614"/>
                  <a:pt x="2455221" y="1009664"/>
                </a:cubicBezTo>
                <a:cubicBezTo>
                  <a:pt x="2480621" y="1155714"/>
                  <a:pt x="2690171" y="1457339"/>
                  <a:pt x="2626671" y="1447814"/>
                </a:cubicBezTo>
                <a:cubicBezTo>
                  <a:pt x="2563171" y="1438289"/>
                  <a:pt x="2252021" y="993789"/>
                  <a:pt x="2074221" y="952514"/>
                </a:cubicBezTo>
                <a:cubicBezTo>
                  <a:pt x="1896421" y="911239"/>
                  <a:pt x="1877371" y="1096976"/>
                  <a:pt x="1664646" y="1166826"/>
                </a:cubicBezTo>
                <a:cubicBezTo>
                  <a:pt x="1451921" y="1236676"/>
                  <a:pt x="1393183" y="1306526"/>
                  <a:pt x="1131246" y="1347801"/>
                </a:cubicBezTo>
                <a:cubicBezTo>
                  <a:pt x="902646" y="1350976"/>
                  <a:pt x="418576" y="1282182"/>
                  <a:pt x="278876" y="1212332"/>
                </a:cubicBezTo>
                <a:cubicBezTo>
                  <a:pt x="126065" y="1169818"/>
                  <a:pt x="649787" y="975496"/>
                  <a:pt x="585493" y="912790"/>
                </a:cubicBezTo>
                <a:cubicBezTo>
                  <a:pt x="591438" y="862151"/>
                  <a:pt x="422439" y="958764"/>
                  <a:pt x="325786" y="964725"/>
                </a:cubicBezTo>
                <a:cubicBezTo>
                  <a:pt x="229133" y="970686"/>
                  <a:pt x="45805" y="994788"/>
                  <a:pt x="16822" y="914811"/>
                </a:cubicBezTo>
                <a:cubicBezTo>
                  <a:pt x="-27628" y="816386"/>
                  <a:pt x="16821" y="558813"/>
                  <a:pt x="140646" y="428638"/>
                </a:cubicBezTo>
                <a:close/>
              </a:path>
            </a:pathLst>
          </a:custGeom>
          <a:solidFill>
            <a:srgbClr val="0000FF"/>
          </a:solidFill>
          <a:ln w="6350"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Freeform 344"/>
          <p:cNvSpPr/>
          <p:nvPr/>
        </p:nvSpPr>
        <p:spPr>
          <a:xfrm>
            <a:off x="6813550" y="3727132"/>
            <a:ext cx="526130" cy="306616"/>
          </a:xfrm>
          <a:custGeom>
            <a:avLst/>
            <a:gdLst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55601"/>
              <a:gd name="connsiteY0" fmla="*/ 628664 h 1447814"/>
              <a:gd name="connsiteX1" fmla="*/ 781050 w 2755601"/>
              <a:gd name="connsiteY1" fmla="*/ 171464 h 1447814"/>
              <a:gd name="connsiteX2" fmla="*/ 1600200 w 2755601"/>
              <a:gd name="connsiteY2" fmla="*/ 114314 h 1447814"/>
              <a:gd name="connsiteX3" fmla="*/ 2152650 w 2755601"/>
              <a:gd name="connsiteY3" fmla="*/ 552464 h 1447814"/>
              <a:gd name="connsiteX4" fmla="*/ 2743200 w 2755601"/>
              <a:gd name="connsiteY4" fmla="*/ 14 h 1447814"/>
              <a:gd name="connsiteX5" fmla="*/ 2552700 w 2755601"/>
              <a:gd name="connsiteY5" fmla="*/ 571514 h 1447814"/>
              <a:gd name="connsiteX6" fmla="*/ 2533650 w 2755601"/>
              <a:gd name="connsiteY6" fmla="*/ 1009664 h 1447814"/>
              <a:gd name="connsiteX7" fmla="*/ 2705100 w 2755601"/>
              <a:gd name="connsiteY7" fmla="*/ 1447814 h 1447814"/>
              <a:gd name="connsiteX8" fmla="*/ 2152650 w 2755601"/>
              <a:gd name="connsiteY8" fmla="*/ 952514 h 1447814"/>
              <a:gd name="connsiteX9" fmla="*/ 1638300 w 2755601"/>
              <a:gd name="connsiteY9" fmla="*/ 1200164 h 1447814"/>
              <a:gd name="connsiteX10" fmla="*/ 876300 w 2755601"/>
              <a:gd name="connsiteY10" fmla="*/ 1371614 h 1447814"/>
              <a:gd name="connsiteX11" fmla="*/ 266700 w 2755601"/>
              <a:gd name="connsiteY11" fmla="*/ 1219214 h 1447814"/>
              <a:gd name="connsiteX12" fmla="*/ 38100 w 2755601"/>
              <a:gd name="connsiteY12" fmla="*/ 952514 h 1447814"/>
              <a:gd name="connsiteX13" fmla="*/ 0 w 2755601"/>
              <a:gd name="connsiteY13" fmla="*/ 628664 h 1447814"/>
              <a:gd name="connsiteX0" fmla="*/ 0 w 2755601"/>
              <a:gd name="connsiteY0" fmla="*/ 628664 h 1448034"/>
              <a:gd name="connsiteX1" fmla="*/ 781050 w 2755601"/>
              <a:gd name="connsiteY1" fmla="*/ 171464 h 1448034"/>
              <a:gd name="connsiteX2" fmla="*/ 1600200 w 2755601"/>
              <a:gd name="connsiteY2" fmla="*/ 114314 h 1448034"/>
              <a:gd name="connsiteX3" fmla="*/ 2152650 w 2755601"/>
              <a:gd name="connsiteY3" fmla="*/ 552464 h 1448034"/>
              <a:gd name="connsiteX4" fmla="*/ 2743200 w 2755601"/>
              <a:gd name="connsiteY4" fmla="*/ 14 h 1448034"/>
              <a:gd name="connsiteX5" fmla="*/ 2552700 w 2755601"/>
              <a:gd name="connsiteY5" fmla="*/ 571514 h 1448034"/>
              <a:gd name="connsiteX6" fmla="*/ 2533650 w 2755601"/>
              <a:gd name="connsiteY6" fmla="*/ 1009664 h 1448034"/>
              <a:gd name="connsiteX7" fmla="*/ 2705100 w 2755601"/>
              <a:gd name="connsiteY7" fmla="*/ 1447814 h 1448034"/>
              <a:gd name="connsiteX8" fmla="*/ 2152650 w 2755601"/>
              <a:gd name="connsiteY8" fmla="*/ 952514 h 1448034"/>
              <a:gd name="connsiteX9" fmla="*/ 1638300 w 2755601"/>
              <a:gd name="connsiteY9" fmla="*/ 1200164 h 1448034"/>
              <a:gd name="connsiteX10" fmla="*/ 876300 w 2755601"/>
              <a:gd name="connsiteY10" fmla="*/ 1371614 h 1448034"/>
              <a:gd name="connsiteX11" fmla="*/ 266700 w 2755601"/>
              <a:gd name="connsiteY11" fmla="*/ 1219214 h 1448034"/>
              <a:gd name="connsiteX12" fmla="*/ 38100 w 2755601"/>
              <a:gd name="connsiteY12" fmla="*/ 952514 h 1448034"/>
              <a:gd name="connsiteX13" fmla="*/ 0 w 2755601"/>
              <a:gd name="connsiteY13" fmla="*/ 628664 h 1448034"/>
              <a:gd name="connsiteX0" fmla="*/ 55057 w 2810658"/>
              <a:gd name="connsiteY0" fmla="*/ 628664 h 1448034"/>
              <a:gd name="connsiteX1" fmla="*/ 836107 w 2810658"/>
              <a:gd name="connsiteY1" fmla="*/ 171464 h 1448034"/>
              <a:gd name="connsiteX2" fmla="*/ 1655257 w 2810658"/>
              <a:gd name="connsiteY2" fmla="*/ 114314 h 1448034"/>
              <a:gd name="connsiteX3" fmla="*/ 2207707 w 2810658"/>
              <a:gd name="connsiteY3" fmla="*/ 552464 h 1448034"/>
              <a:gd name="connsiteX4" fmla="*/ 2798257 w 2810658"/>
              <a:gd name="connsiteY4" fmla="*/ 14 h 1448034"/>
              <a:gd name="connsiteX5" fmla="*/ 2607757 w 2810658"/>
              <a:gd name="connsiteY5" fmla="*/ 571514 h 1448034"/>
              <a:gd name="connsiteX6" fmla="*/ 2588707 w 2810658"/>
              <a:gd name="connsiteY6" fmla="*/ 1009664 h 1448034"/>
              <a:gd name="connsiteX7" fmla="*/ 2760157 w 2810658"/>
              <a:gd name="connsiteY7" fmla="*/ 1447814 h 1448034"/>
              <a:gd name="connsiteX8" fmla="*/ 2207707 w 2810658"/>
              <a:gd name="connsiteY8" fmla="*/ 952514 h 1448034"/>
              <a:gd name="connsiteX9" fmla="*/ 1693357 w 2810658"/>
              <a:gd name="connsiteY9" fmla="*/ 1200164 h 1448034"/>
              <a:gd name="connsiteX10" fmla="*/ 931357 w 2810658"/>
              <a:gd name="connsiteY10" fmla="*/ 1371614 h 1448034"/>
              <a:gd name="connsiteX11" fmla="*/ 321757 w 2810658"/>
              <a:gd name="connsiteY11" fmla="*/ 1219214 h 1448034"/>
              <a:gd name="connsiteX12" fmla="*/ 93157 w 2810658"/>
              <a:gd name="connsiteY12" fmla="*/ 952514 h 1448034"/>
              <a:gd name="connsiteX13" fmla="*/ 55057 w 2810658"/>
              <a:gd name="connsiteY13" fmla="*/ 628664 h 1448034"/>
              <a:gd name="connsiteX0" fmla="*/ 128921 w 2736885"/>
              <a:gd name="connsiteY0" fmla="*/ 557226 h 1448034"/>
              <a:gd name="connsiteX1" fmla="*/ 762334 w 2736885"/>
              <a:gd name="connsiteY1" fmla="*/ 171464 h 1448034"/>
              <a:gd name="connsiteX2" fmla="*/ 1581484 w 2736885"/>
              <a:gd name="connsiteY2" fmla="*/ 114314 h 1448034"/>
              <a:gd name="connsiteX3" fmla="*/ 2133934 w 2736885"/>
              <a:gd name="connsiteY3" fmla="*/ 552464 h 1448034"/>
              <a:gd name="connsiteX4" fmla="*/ 2724484 w 2736885"/>
              <a:gd name="connsiteY4" fmla="*/ 14 h 1448034"/>
              <a:gd name="connsiteX5" fmla="*/ 2533984 w 2736885"/>
              <a:gd name="connsiteY5" fmla="*/ 571514 h 1448034"/>
              <a:gd name="connsiteX6" fmla="*/ 2514934 w 2736885"/>
              <a:gd name="connsiteY6" fmla="*/ 1009664 h 1448034"/>
              <a:gd name="connsiteX7" fmla="*/ 2686384 w 2736885"/>
              <a:gd name="connsiteY7" fmla="*/ 1447814 h 1448034"/>
              <a:gd name="connsiteX8" fmla="*/ 2133934 w 2736885"/>
              <a:gd name="connsiteY8" fmla="*/ 952514 h 1448034"/>
              <a:gd name="connsiteX9" fmla="*/ 1619584 w 2736885"/>
              <a:gd name="connsiteY9" fmla="*/ 1200164 h 1448034"/>
              <a:gd name="connsiteX10" fmla="*/ 857584 w 2736885"/>
              <a:gd name="connsiteY10" fmla="*/ 1371614 h 1448034"/>
              <a:gd name="connsiteX11" fmla="*/ 247984 w 2736885"/>
              <a:gd name="connsiteY11" fmla="*/ 1219214 h 1448034"/>
              <a:gd name="connsiteX12" fmla="*/ 19384 w 2736885"/>
              <a:gd name="connsiteY12" fmla="*/ 952514 h 1448034"/>
              <a:gd name="connsiteX13" fmla="*/ 128921 w 2736885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563438 w 2718839"/>
              <a:gd name="connsiteY2" fmla="*/ 114314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68213 w 2718839"/>
              <a:gd name="connsiteY9" fmla="*/ 1133489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69787 w 2706313"/>
              <a:gd name="connsiteY0" fmla="*/ 428638 h 1448034"/>
              <a:gd name="connsiteX1" fmla="*/ 731762 w 2706313"/>
              <a:gd name="connsiteY1" fmla="*/ 171464 h 1448034"/>
              <a:gd name="connsiteX2" fmla="*/ 1598537 w 2706313"/>
              <a:gd name="connsiteY2" fmla="*/ 276239 h 1448034"/>
              <a:gd name="connsiteX3" fmla="*/ 2103362 w 2706313"/>
              <a:gd name="connsiteY3" fmla="*/ 552464 h 1448034"/>
              <a:gd name="connsiteX4" fmla="*/ 2693912 w 2706313"/>
              <a:gd name="connsiteY4" fmla="*/ 14 h 1448034"/>
              <a:gd name="connsiteX5" fmla="*/ 2503412 w 2706313"/>
              <a:gd name="connsiteY5" fmla="*/ 571514 h 1448034"/>
              <a:gd name="connsiteX6" fmla="*/ 2484362 w 2706313"/>
              <a:gd name="connsiteY6" fmla="*/ 1009664 h 1448034"/>
              <a:gd name="connsiteX7" fmla="*/ 2655812 w 2706313"/>
              <a:gd name="connsiteY7" fmla="*/ 1447814 h 1448034"/>
              <a:gd name="connsiteX8" fmla="*/ 2103362 w 2706313"/>
              <a:gd name="connsiteY8" fmla="*/ 952514 h 1448034"/>
              <a:gd name="connsiteX9" fmla="*/ 1655687 w 2706313"/>
              <a:gd name="connsiteY9" fmla="*/ 1133489 h 1448034"/>
              <a:gd name="connsiteX10" fmla="*/ 827012 w 2706313"/>
              <a:gd name="connsiteY10" fmla="*/ 1371614 h 1448034"/>
              <a:gd name="connsiteX11" fmla="*/ 217412 w 2706313"/>
              <a:gd name="connsiteY11" fmla="*/ 1219214 h 1448034"/>
              <a:gd name="connsiteX12" fmla="*/ 12625 w 2706313"/>
              <a:gd name="connsiteY12" fmla="*/ 909652 h 1448034"/>
              <a:gd name="connsiteX13" fmla="*/ 169787 w 2706313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176546 w 2665447"/>
              <a:gd name="connsiteY11" fmla="*/ 1219214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271796 w 2665447"/>
              <a:gd name="connsiteY11" fmla="*/ 1176352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83520 w 2677171"/>
              <a:gd name="connsiteY11" fmla="*/ 1176352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551755 w 2677171"/>
              <a:gd name="connsiteY12" fmla="*/ 969013 h 1448034"/>
              <a:gd name="connsiteX13" fmla="*/ 16820 w 2677171"/>
              <a:gd name="connsiteY13" fmla="*/ 881076 h 1448034"/>
              <a:gd name="connsiteX14" fmla="*/ 140645 w 2677171"/>
              <a:gd name="connsiteY14" fmla="*/ 428638 h 1448034"/>
              <a:gd name="connsiteX0" fmla="*/ 85721 w 2622247"/>
              <a:gd name="connsiteY0" fmla="*/ 428638 h 1448034"/>
              <a:gd name="connsiteX1" fmla="*/ 738183 w 2622247"/>
              <a:gd name="connsiteY1" fmla="*/ 171464 h 1448034"/>
              <a:gd name="connsiteX2" fmla="*/ 1514471 w 2622247"/>
              <a:gd name="connsiteY2" fmla="*/ 276239 h 1448034"/>
              <a:gd name="connsiteX3" fmla="*/ 2019296 w 2622247"/>
              <a:gd name="connsiteY3" fmla="*/ 552464 h 1448034"/>
              <a:gd name="connsiteX4" fmla="*/ 2609846 w 2622247"/>
              <a:gd name="connsiteY4" fmla="*/ 14 h 1448034"/>
              <a:gd name="connsiteX5" fmla="*/ 2419346 w 2622247"/>
              <a:gd name="connsiteY5" fmla="*/ 571514 h 1448034"/>
              <a:gd name="connsiteX6" fmla="*/ 2400296 w 2622247"/>
              <a:gd name="connsiteY6" fmla="*/ 1009664 h 1448034"/>
              <a:gd name="connsiteX7" fmla="*/ 2571746 w 2622247"/>
              <a:gd name="connsiteY7" fmla="*/ 1447814 h 1448034"/>
              <a:gd name="connsiteX8" fmla="*/ 2019296 w 2622247"/>
              <a:gd name="connsiteY8" fmla="*/ 952514 h 1448034"/>
              <a:gd name="connsiteX9" fmla="*/ 1609721 w 2622247"/>
              <a:gd name="connsiteY9" fmla="*/ 1166826 h 1448034"/>
              <a:gd name="connsiteX10" fmla="*/ 1076321 w 2622247"/>
              <a:gd name="connsiteY10" fmla="*/ 1347801 h 1448034"/>
              <a:gd name="connsiteX11" fmla="*/ 347658 w 2622247"/>
              <a:gd name="connsiteY11" fmla="*/ 1257314 h 1448034"/>
              <a:gd name="connsiteX12" fmla="*/ 496831 w 2622247"/>
              <a:gd name="connsiteY12" fmla="*/ 969013 h 1448034"/>
              <a:gd name="connsiteX13" fmla="*/ 40620 w 2622247"/>
              <a:gd name="connsiteY13" fmla="*/ 993533 h 1448034"/>
              <a:gd name="connsiteX14" fmla="*/ 85721 w 2622247"/>
              <a:gd name="connsiteY14" fmla="*/ 428638 h 1448034"/>
              <a:gd name="connsiteX0" fmla="*/ 160084 w 2696610"/>
              <a:gd name="connsiteY0" fmla="*/ 428638 h 1448034"/>
              <a:gd name="connsiteX1" fmla="*/ 812546 w 2696610"/>
              <a:gd name="connsiteY1" fmla="*/ 171464 h 1448034"/>
              <a:gd name="connsiteX2" fmla="*/ 1588834 w 2696610"/>
              <a:gd name="connsiteY2" fmla="*/ 276239 h 1448034"/>
              <a:gd name="connsiteX3" fmla="*/ 2093659 w 2696610"/>
              <a:gd name="connsiteY3" fmla="*/ 552464 h 1448034"/>
              <a:gd name="connsiteX4" fmla="*/ 2684209 w 2696610"/>
              <a:gd name="connsiteY4" fmla="*/ 14 h 1448034"/>
              <a:gd name="connsiteX5" fmla="*/ 2493709 w 2696610"/>
              <a:gd name="connsiteY5" fmla="*/ 571514 h 1448034"/>
              <a:gd name="connsiteX6" fmla="*/ 2474659 w 2696610"/>
              <a:gd name="connsiteY6" fmla="*/ 1009664 h 1448034"/>
              <a:gd name="connsiteX7" fmla="*/ 2646109 w 2696610"/>
              <a:gd name="connsiteY7" fmla="*/ 1447814 h 1448034"/>
              <a:gd name="connsiteX8" fmla="*/ 2093659 w 2696610"/>
              <a:gd name="connsiteY8" fmla="*/ 952514 h 1448034"/>
              <a:gd name="connsiteX9" fmla="*/ 1684084 w 2696610"/>
              <a:gd name="connsiteY9" fmla="*/ 1166826 h 1448034"/>
              <a:gd name="connsiteX10" fmla="*/ 1150684 w 2696610"/>
              <a:gd name="connsiteY10" fmla="*/ 1347801 h 1448034"/>
              <a:gd name="connsiteX11" fmla="*/ 422021 w 2696610"/>
              <a:gd name="connsiteY11" fmla="*/ 1257314 h 1448034"/>
              <a:gd name="connsiteX12" fmla="*/ 571194 w 2696610"/>
              <a:gd name="connsiteY12" fmla="*/ 969013 h 1448034"/>
              <a:gd name="connsiteX13" fmla="*/ 13772 w 2696610"/>
              <a:gd name="connsiteY13" fmla="*/ 948550 h 1448034"/>
              <a:gd name="connsiteX14" fmla="*/ 160084 w 2696610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353850 w 2628439"/>
              <a:gd name="connsiteY11" fmla="*/ 1257314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230143 w 2628439"/>
              <a:gd name="connsiteY11" fmla="*/ 1212332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140646 w 2677172"/>
              <a:gd name="connsiteY0" fmla="*/ 428638 h 1448034"/>
              <a:gd name="connsiteX1" fmla="*/ 793108 w 2677172"/>
              <a:gd name="connsiteY1" fmla="*/ 171464 h 1448034"/>
              <a:gd name="connsiteX2" fmla="*/ 1569396 w 2677172"/>
              <a:gd name="connsiteY2" fmla="*/ 276239 h 1448034"/>
              <a:gd name="connsiteX3" fmla="*/ 2074221 w 2677172"/>
              <a:gd name="connsiteY3" fmla="*/ 552464 h 1448034"/>
              <a:gd name="connsiteX4" fmla="*/ 2664771 w 2677172"/>
              <a:gd name="connsiteY4" fmla="*/ 14 h 1448034"/>
              <a:gd name="connsiteX5" fmla="*/ 2474271 w 2677172"/>
              <a:gd name="connsiteY5" fmla="*/ 571514 h 1448034"/>
              <a:gd name="connsiteX6" fmla="*/ 2455221 w 2677172"/>
              <a:gd name="connsiteY6" fmla="*/ 1009664 h 1448034"/>
              <a:gd name="connsiteX7" fmla="*/ 2626671 w 2677172"/>
              <a:gd name="connsiteY7" fmla="*/ 1447814 h 1448034"/>
              <a:gd name="connsiteX8" fmla="*/ 2074221 w 2677172"/>
              <a:gd name="connsiteY8" fmla="*/ 952514 h 1448034"/>
              <a:gd name="connsiteX9" fmla="*/ 1664646 w 2677172"/>
              <a:gd name="connsiteY9" fmla="*/ 1166826 h 1448034"/>
              <a:gd name="connsiteX10" fmla="*/ 1131246 w 2677172"/>
              <a:gd name="connsiteY10" fmla="*/ 1347801 h 1448034"/>
              <a:gd name="connsiteX11" fmla="*/ 278876 w 2677172"/>
              <a:gd name="connsiteY11" fmla="*/ 1212332 h 1448034"/>
              <a:gd name="connsiteX12" fmla="*/ 551756 w 2677172"/>
              <a:gd name="connsiteY12" fmla="*/ 969013 h 1448034"/>
              <a:gd name="connsiteX13" fmla="*/ 16822 w 2677172"/>
              <a:gd name="connsiteY13" fmla="*/ 914811 h 1448034"/>
              <a:gd name="connsiteX14" fmla="*/ 140646 w 2677172"/>
              <a:gd name="connsiteY14" fmla="*/ 428638 h 1448034"/>
              <a:gd name="connsiteX0" fmla="*/ 140646 w 2677172"/>
              <a:gd name="connsiteY0" fmla="*/ 428638 h 1448034"/>
              <a:gd name="connsiteX1" fmla="*/ 506772 w 2677172"/>
              <a:gd name="connsiteY1" fmla="*/ 654132 h 1448034"/>
              <a:gd name="connsiteX2" fmla="*/ 793108 w 2677172"/>
              <a:gd name="connsiteY2" fmla="*/ 171464 h 1448034"/>
              <a:gd name="connsiteX3" fmla="*/ 1569396 w 2677172"/>
              <a:gd name="connsiteY3" fmla="*/ 276239 h 1448034"/>
              <a:gd name="connsiteX4" fmla="*/ 2074221 w 2677172"/>
              <a:gd name="connsiteY4" fmla="*/ 552464 h 1448034"/>
              <a:gd name="connsiteX5" fmla="*/ 2664771 w 2677172"/>
              <a:gd name="connsiteY5" fmla="*/ 14 h 1448034"/>
              <a:gd name="connsiteX6" fmla="*/ 2474271 w 2677172"/>
              <a:gd name="connsiteY6" fmla="*/ 571514 h 1448034"/>
              <a:gd name="connsiteX7" fmla="*/ 2455221 w 2677172"/>
              <a:gd name="connsiteY7" fmla="*/ 1009664 h 1448034"/>
              <a:gd name="connsiteX8" fmla="*/ 2626671 w 2677172"/>
              <a:gd name="connsiteY8" fmla="*/ 1447814 h 1448034"/>
              <a:gd name="connsiteX9" fmla="*/ 2074221 w 2677172"/>
              <a:gd name="connsiteY9" fmla="*/ 952514 h 1448034"/>
              <a:gd name="connsiteX10" fmla="*/ 1664646 w 2677172"/>
              <a:gd name="connsiteY10" fmla="*/ 1166826 h 1448034"/>
              <a:gd name="connsiteX11" fmla="*/ 1131246 w 2677172"/>
              <a:gd name="connsiteY11" fmla="*/ 1347801 h 1448034"/>
              <a:gd name="connsiteX12" fmla="*/ 278876 w 2677172"/>
              <a:gd name="connsiteY12" fmla="*/ 1212332 h 1448034"/>
              <a:gd name="connsiteX13" fmla="*/ 551756 w 2677172"/>
              <a:gd name="connsiteY13" fmla="*/ 969013 h 1448034"/>
              <a:gd name="connsiteX14" fmla="*/ 16822 w 2677172"/>
              <a:gd name="connsiteY14" fmla="*/ 914811 h 1448034"/>
              <a:gd name="connsiteX15" fmla="*/ 140646 w 2677172"/>
              <a:gd name="connsiteY15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793108 w 2677172"/>
              <a:gd name="connsiteY3" fmla="*/ 171464 h 1448034"/>
              <a:gd name="connsiteX4" fmla="*/ 1569396 w 2677172"/>
              <a:gd name="connsiteY4" fmla="*/ 276239 h 1448034"/>
              <a:gd name="connsiteX5" fmla="*/ 2074221 w 2677172"/>
              <a:gd name="connsiteY5" fmla="*/ 552464 h 1448034"/>
              <a:gd name="connsiteX6" fmla="*/ 2664771 w 2677172"/>
              <a:gd name="connsiteY6" fmla="*/ 14 h 1448034"/>
              <a:gd name="connsiteX7" fmla="*/ 2474271 w 2677172"/>
              <a:gd name="connsiteY7" fmla="*/ 571514 h 1448034"/>
              <a:gd name="connsiteX8" fmla="*/ 2455221 w 2677172"/>
              <a:gd name="connsiteY8" fmla="*/ 1009664 h 1448034"/>
              <a:gd name="connsiteX9" fmla="*/ 2626671 w 2677172"/>
              <a:gd name="connsiteY9" fmla="*/ 1447814 h 1448034"/>
              <a:gd name="connsiteX10" fmla="*/ 2074221 w 2677172"/>
              <a:gd name="connsiteY10" fmla="*/ 952514 h 1448034"/>
              <a:gd name="connsiteX11" fmla="*/ 1664646 w 2677172"/>
              <a:gd name="connsiteY11" fmla="*/ 1166826 h 1448034"/>
              <a:gd name="connsiteX12" fmla="*/ 1131246 w 2677172"/>
              <a:gd name="connsiteY12" fmla="*/ 1347801 h 1448034"/>
              <a:gd name="connsiteX13" fmla="*/ 278876 w 2677172"/>
              <a:gd name="connsiteY13" fmla="*/ 1212332 h 1448034"/>
              <a:gd name="connsiteX14" fmla="*/ 551756 w 2677172"/>
              <a:gd name="connsiteY14" fmla="*/ 969013 h 1448034"/>
              <a:gd name="connsiteX15" fmla="*/ 16822 w 2677172"/>
              <a:gd name="connsiteY15" fmla="*/ 914811 h 1448034"/>
              <a:gd name="connsiteX16" fmla="*/ 140646 w 2677172"/>
              <a:gd name="connsiteY16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641721 w 2677172"/>
              <a:gd name="connsiteY3" fmla="*/ 41797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793108 w 2677172"/>
              <a:gd name="connsiteY5" fmla="*/ 171464 h 1448034"/>
              <a:gd name="connsiteX6" fmla="*/ 1569396 w 2677172"/>
              <a:gd name="connsiteY6" fmla="*/ 276239 h 1448034"/>
              <a:gd name="connsiteX7" fmla="*/ 2074221 w 2677172"/>
              <a:gd name="connsiteY7" fmla="*/ 552464 h 1448034"/>
              <a:gd name="connsiteX8" fmla="*/ 2664771 w 2677172"/>
              <a:gd name="connsiteY8" fmla="*/ 14 h 1448034"/>
              <a:gd name="connsiteX9" fmla="*/ 2474271 w 2677172"/>
              <a:gd name="connsiteY9" fmla="*/ 571514 h 1448034"/>
              <a:gd name="connsiteX10" fmla="*/ 2455221 w 2677172"/>
              <a:gd name="connsiteY10" fmla="*/ 1009664 h 1448034"/>
              <a:gd name="connsiteX11" fmla="*/ 2626671 w 2677172"/>
              <a:gd name="connsiteY11" fmla="*/ 1447814 h 1448034"/>
              <a:gd name="connsiteX12" fmla="*/ 2074221 w 2677172"/>
              <a:gd name="connsiteY12" fmla="*/ 952514 h 1448034"/>
              <a:gd name="connsiteX13" fmla="*/ 1664646 w 2677172"/>
              <a:gd name="connsiteY13" fmla="*/ 1166826 h 1448034"/>
              <a:gd name="connsiteX14" fmla="*/ 1131246 w 2677172"/>
              <a:gd name="connsiteY14" fmla="*/ 1347801 h 1448034"/>
              <a:gd name="connsiteX15" fmla="*/ 278876 w 2677172"/>
              <a:gd name="connsiteY15" fmla="*/ 1212332 h 1448034"/>
              <a:gd name="connsiteX16" fmla="*/ 551756 w 2677172"/>
              <a:gd name="connsiteY16" fmla="*/ 969013 h 1448034"/>
              <a:gd name="connsiteX17" fmla="*/ 16822 w 2677172"/>
              <a:gd name="connsiteY17" fmla="*/ 914811 h 1448034"/>
              <a:gd name="connsiteX18" fmla="*/ 140646 w 2677172"/>
              <a:gd name="connsiteY18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473033 w 2677172"/>
              <a:gd name="connsiteY5" fmla="*/ 328006 h 1448034"/>
              <a:gd name="connsiteX6" fmla="*/ 793108 w 2677172"/>
              <a:gd name="connsiteY6" fmla="*/ 171464 h 1448034"/>
              <a:gd name="connsiteX7" fmla="*/ 1569396 w 2677172"/>
              <a:gd name="connsiteY7" fmla="*/ 276239 h 1448034"/>
              <a:gd name="connsiteX8" fmla="*/ 2074221 w 2677172"/>
              <a:gd name="connsiteY8" fmla="*/ 552464 h 1448034"/>
              <a:gd name="connsiteX9" fmla="*/ 2664771 w 2677172"/>
              <a:gd name="connsiteY9" fmla="*/ 14 h 1448034"/>
              <a:gd name="connsiteX10" fmla="*/ 2474271 w 2677172"/>
              <a:gd name="connsiteY10" fmla="*/ 571514 h 1448034"/>
              <a:gd name="connsiteX11" fmla="*/ 2455221 w 2677172"/>
              <a:gd name="connsiteY11" fmla="*/ 1009664 h 1448034"/>
              <a:gd name="connsiteX12" fmla="*/ 2626671 w 2677172"/>
              <a:gd name="connsiteY12" fmla="*/ 1447814 h 1448034"/>
              <a:gd name="connsiteX13" fmla="*/ 2074221 w 2677172"/>
              <a:gd name="connsiteY13" fmla="*/ 952514 h 1448034"/>
              <a:gd name="connsiteX14" fmla="*/ 1664646 w 2677172"/>
              <a:gd name="connsiteY14" fmla="*/ 1166826 h 1448034"/>
              <a:gd name="connsiteX15" fmla="*/ 1131246 w 2677172"/>
              <a:gd name="connsiteY15" fmla="*/ 1347801 h 1448034"/>
              <a:gd name="connsiteX16" fmla="*/ 278876 w 2677172"/>
              <a:gd name="connsiteY16" fmla="*/ 1212332 h 1448034"/>
              <a:gd name="connsiteX17" fmla="*/ 551756 w 2677172"/>
              <a:gd name="connsiteY17" fmla="*/ 969013 h 1448034"/>
              <a:gd name="connsiteX18" fmla="*/ 16822 w 2677172"/>
              <a:gd name="connsiteY18" fmla="*/ 914811 h 1448034"/>
              <a:gd name="connsiteX19" fmla="*/ 140646 w 2677172"/>
              <a:gd name="connsiteY19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73033 w 2677172"/>
              <a:gd name="connsiteY6" fmla="*/ 32800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394312 w 2677172"/>
              <a:gd name="connsiteY6" fmla="*/ 271778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95527 w 2677172"/>
              <a:gd name="connsiteY4" fmla="*/ 597904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50544 w 2677172"/>
              <a:gd name="connsiteY4" fmla="*/ 564165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25786 w 2677172"/>
              <a:gd name="connsiteY21" fmla="*/ 964725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77172" h="1448034">
                <a:moveTo>
                  <a:pt x="140646" y="428638"/>
                </a:moveTo>
                <a:cubicBezTo>
                  <a:pt x="186692" y="358951"/>
                  <a:pt x="333295" y="279179"/>
                  <a:pt x="394316" y="316761"/>
                </a:cubicBezTo>
                <a:cubicBezTo>
                  <a:pt x="447840" y="322480"/>
                  <a:pt x="398063" y="496688"/>
                  <a:pt x="416806" y="552916"/>
                </a:cubicBezTo>
                <a:cubicBezTo>
                  <a:pt x="418679" y="577282"/>
                  <a:pt x="398063" y="419846"/>
                  <a:pt x="416806" y="417972"/>
                </a:cubicBezTo>
                <a:cubicBezTo>
                  <a:pt x="435549" y="416098"/>
                  <a:pt x="476780" y="457331"/>
                  <a:pt x="484278" y="474199"/>
                </a:cubicBezTo>
                <a:cubicBezTo>
                  <a:pt x="491776" y="491067"/>
                  <a:pt x="414933" y="569787"/>
                  <a:pt x="450544" y="564165"/>
                </a:cubicBezTo>
                <a:cubicBezTo>
                  <a:pt x="486155" y="558543"/>
                  <a:pt x="607981" y="547298"/>
                  <a:pt x="630472" y="507938"/>
                </a:cubicBezTo>
                <a:cubicBezTo>
                  <a:pt x="652963" y="468578"/>
                  <a:pt x="589243" y="429215"/>
                  <a:pt x="574249" y="395478"/>
                </a:cubicBezTo>
                <a:cubicBezTo>
                  <a:pt x="559255" y="361741"/>
                  <a:pt x="369081" y="312863"/>
                  <a:pt x="394312" y="271778"/>
                </a:cubicBezTo>
                <a:cubicBezTo>
                  <a:pt x="419543" y="230693"/>
                  <a:pt x="638496" y="178217"/>
                  <a:pt x="793108" y="171464"/>
                </a:cubicBezTo>
                <a:cubicBezTo>
                  <a:pt x="1074096" y="142889"/>
                  <a:pt x="1345559" y="193689"/>
                  <a:pt x="1569396" y="276239"/>
                </a:cubicBezTo>
                <a:cubicBezTo>
                  <a:pt x="1802759" y="401652"/>
                  <a:pt x="1883721" y="571514"/>
                  <a:pt x="2074221" y="552464"/>
                </a:cubicBezTo>
                <a:cubicBezTo>
                  <a:pt x="2264721" y="533414"/>
                  <a:pt x="2598096" y="-3161"/>
                  <a:pt x="2664771" y="14"/>
                </a:cubicBezTo>
                <a:cubicBezTo>
                  <a:pt x="2731446" y="3189"/>
                  <a:pt x="2509196" y="403239"/>
                  <a:pt x="2474271" y="571514"/>
                </a:cubicBezTo>
                <a:cubicBezTo>
                  <a:pt x="2439346" y="739789"/>
                  <a:pt x="2429821" y="863614"/>
                  <a:pt x="2455221" y="1009664"/>
                </a:cubicBezTo>
                <a:cubicBezTo>
                  <a:pt x="2480621" y="1155714"/>
                  <a:pt x="2690171" y="1457339"/>
                  <a:pt x="2626671" y="1447814"/>
                </a:cubicBezTo>
                <a:cubicBezTo>
                  <a:pt x="2563171" y="1438289"/>
                  <a:pt x="2252021" y="993789"/>
                  <a:pt x="2074221" y="952514"/>
                </a:cubicBezTo>
                <a:cubicBezTo>
                  <a:pt x="1896421" y="911239"/>
                  <a:pt x="1877371" y="1096976"/>
                  <a:pt x="1664646" y="1166826"/>
                </a:cubicBezTo>
                <a:cubicBezTo>
                  <a:pt x="1451921" y="1236676"/>
                  <a:pt x="1393183" y="1306526"/>
                  <a:pt x="1131246" y="1347801"/>
                </a:cubicBezTo>
                <a:cubicBezTo>
                  <a:pt x="902646" y="1350976"/>
                  <a:pt x="418576" y="1282182"/>
                  <a:pt x="278876" y="1212332"/>
                </a:cubicBezTo>
                <a:cubicBezTo>
                  <a:pt x="126065" y="1169818"/>
                  <a:pt x="649787" y="975496"/>
                  <a:pt x="585493" y="912790"/>
                </a:cubicBezTo>
                <a:cubicBezTo>
                  <a:pt x="591438" y="862151"/>
                  <a:pt x="422439" y="958764"/>
                  <a:pt x="325786" y="964725"/>
                </a:cubicBezTo>
                <a:cubicBezTo>
                  <a:pt x="229133" y="970686"/>
                  <a:pt x="45805" y="994788"/>
                  <a:pt x="16822" y="914811"/>
                </a:cubicBezTo>
                <a:cubicBezTo>
                  <a:pt x="-27628" y="816386"/>
                  <a:pt x="16821" y="558813"/>
                  <a:pt x="140646" y="428638"/>
                </a:cubicBezTo>
                <a:close/>
              </a:path>
            </a:pathLst>
          </a:custGeom>
          <a:solidFill>
            <a:srgbClr val="FF05DB"/>
          </a:solidFill>
          <a:ln w="6350"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Freeform 361"/>
          <p:cNvSpPr/>
          <p:nvPr/>
        </p:nvSpPr>
        <p:spPr>
          <a:xfrm>
            <a:off x="7494445" y="2832680"/>
            <a:ext cx="387912" cy="209815"/>
          </a:xfrm>
          <a:custGeom>
            <a:avLst/>
            <a:gdLst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50 h 1447800"/>
              <a:gd name="connsiteX1" fmla="*/ 781050 w 2743200"/>
              <a:gd name="connsiteY1" fmla="*/ 171450 h 1447800"/>
              <a:gd name="connsiteX2" fmla="*/ 1600200 w 2743200"/>
              <a:gd name="connsiteY2" fmla="*/ 114300 h 1447800"/>
              <a:gd name="connsiteX3" fmla="*/ 2152650 w 2743200"/>
              <a:gd name="connsiteY3" fmla="*/ 552450 h 1447800"/>
              <a:gd name="connsiteX4" fmla="*/ 2743200 w 2743200"/>
              <a:gd name="connsiteY4" fmla="*/ 0 h 1447800"/>
              <a:gd name="connsiteX5" fmla="*/ 2552700 w 2743200"/>
              <a:gd name="connsiteY5" fmla="*/ 571500 h 1447800"/>
              <a:gd name="connsiteX6" fmla="*/ 2533650 w 2743200"/>
              <a:gd name="connsiteY6" fmla="*/ 1009650 h 1447800"/>
              <a:gd name="connsiteX7" fmla="*/ 2705100 w 2743200"/>
              <a:gd name="connsiteY7" fmla="*/ 1447800 h 1447800"/>
              <a:gd name="connsiteX8" fmla="*/ 2152650 w 2743200"/>
              <a:gd name="connsiteY8" fmla="*/ 952500 h 1447800"/>
              <a:gd name="connsiteX9" fmla="*/ 1638300 w 2743200"/>
              <a:gd name="connsiteY9" fmla="*/ 1200150 h 1447800"/>
              <a:gd name="connsiteX10" fmla="*/ 876300 w 2743200"/>
              <a:gd name="connsiteY10" fmla="*/ 1371600 h 1447800"/>
              <a:gd name="connsiteX11" fmla="*/ 266700 w 2743200"/>
              <a:gd name="connsiteY11" fmla="*/ 1219200 h 1447800"/>
              <a:gd name="connsiteX12" fmla="*/ 38100 w 2743200"/>
              <a:gd name="connsiteY12" fmla="*/ 952500 h 1447800"/>
              <a:gd name="connsiteX13" fmla="*/ 0 w 2743200"/>
              <a:gd name="connsiteY13" fmla="*/ 628650 h 1447800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43200"/>
              <a:gd name="connsiteY0" fmla="*/ 628664 h 1447814"/>
              <a:gd name="connsiteX1" fmla="*/ 781050 w 2743200"/>
              <a:gd name="connsiteY1" fmla="*/ 171464 h 1447814"/>
              <a:gd name="connsiteX2" fmla="*/ 1600200 w 2743200"/>
              <a:gd name="connsiteY2" fmla="*/ 114314 h 1447814"/>
              <a:gd name="connsiteX3" fmla="*/ 2152650 w 2743200"/>
              <a:gd name="connsiteY3" fmla="*/ 552464 h 1447814"/>
              <a:gd name="connsiteX4" fmla="*/ 2743200 w 2743200"/>
              <a:gd name="connsiteY4" fmla="*/ 14 h 1447814"/>
              <a:gd name="connsiteX5" fmla="*/ 2552700 w 2743200"/>
              <a:gd name="connsiteY5" fmla="*/ 571514 h 1447814"/>
              <a:gd name="connsiteX6" fmla="*/ 2533650 w 2743200"/>
              <a:gd name="connsiteY6" fmla="*/ 1009664 h 1447814"/>
              <a:gd name="connsiteX7" fmla="*/ 2705100 w 2743200"/>
              <a:gd name="connsiteY7" fmla="*/ 1447814 h 1447814"/>
              <a:gd name="connsiteX8" fmla="*/ 2152650 w 2743200"/>
              <a:gd name="connsiteY8" fmla="*/ 952514 h 1447814"/>
              <a:gd name="connsiteX9" fmla="*/ 1638300 w 2743200"/>
              <a:gd name="connsiteY9" fmla="*/ 1200164 h 1447814"/>
              <a:gd name="connsiteX10" fmla="*/ 876300 w 2743200"/>
              <a:gd name="connsiteY10" fmla="*/ 1371614 h 1447814"/>
              <a:gd name="connsiteX11" fmla="*/ 266700 w 2743200"/>
              <a:gd name="connsiteY11" fmla="*/ 1219214 h 1447814"/>
              <a:gd name="connsiteX12" fmla="*/ 38100 w 2743200"/>
              <a:gd name="connsiteY12" fmla="*/ 952514 h 1447814"/>
              <a:gd name="connsiteX13" fmla="*/ 0 w 2743200"/>
              <a:gd name="connsiteY13" fmla="*/ 628664 h 1447814"/>
              <a:gd name="connsiteX0" fmla="*/ 0 w 2755601"/>
              <a:gd name="connsiteY0" fmla="*/ 628664 h 1447814"/>
              <a:gd name="connsiteX1" fmla="*/ 781050 w 2755601"/>
              <a:gd name="connsiteY1" fmla="*/ 171464 h 1447814"/>
              <a:gd name="connsiteX2" fmla="*/ 1600200 w 2755601"/>
              <a:gd name="connsiteY2" fmla="*/ 114314 h 1447814"/>
              <a:gd name="connsiteX3" fmla="*/ 2152650 w 2755601"/>
              <a:gd name="connsiteY3" fmla="*/ 552464 h 1447814"/>
              <a:gd name="connsiteX4" fmla="*/ 2743200 w 2755601"/>
              <a:gd name="connsiteY4" fmla="*/ 14 h 1447814"/>
              <a:gd name="connsiteX5" fmla="*/ 2552700 w 2755601"/>
              <a:gd name="connsiteY5" fmla="*/ 571514 h 1447814"/>
              <a:gd name="connsiteX6" fmla="*/ 2533650 w 2755601"/>
              <a:gd name="connsiteY6" fmla="*/ 1009664 h 1447814"/>
              <a:gd name="connsiteX7" fmla="*/ 2705100 w 2755601"/>
              <a:gd name="connsiteY7" fmla="*/ 1447814 h 1447814"/>
              <a:gd name="connsiteX8" fmla="*/ 2152650 w 2755601"/>
              <a:gd name="connsiteY8" fmla="*/ 952514 h 1447814"/>
              <a:gd name="connsiteX9" fmla="*/ 1638300 w 2755601"/>
              <a:gd name="connsiteY9" fmla="*/ 1200164 h 1447814"/>
              <a:gd name="connsiteX10" fmla="*/ 876300 w 2755601"/>
              <a:gd name="connsiteY10" fmla="*/ 1371614 h 1447814"/>
              <a:gd name="connsiteX11" fmla="*/ 266700 w 2755601"/>
              <a:gd name="connsiteY11" fmla="*/ 1219214 h 1447814"/>
              <a:gd name="connsiteX12" fmla="*/ 38100 w 2755601"/>
              <a:gd name="connsiteY12" fmla="*/ 952514 h 1447814"/>
              <a:gd name="connsiteX13" fmla="*/ 0 w 2755601"/>
              <a:gd name="connsiteY13" fmla="*/ 628664 h 1447814"/>
              <a:gd name="connsiteX0" fmla="*/ 0 w 2755601"/>
              <a:gd name="connsiteY0" fmla="*/ 628664 h 1448034"/>
              <a:gd name="connsiteX1" fmla="*/ 781050 w 2755601"/>
              <a:gd name="connsiteY1" fmla="*/ 171464 h 1448034"/>
              <a:gd name="connsiteX2" fmla="*/ 1600200 w 2755601"/>
              <a:gd name="connsiteY2" fmla="*/ 114314 h 1448034"/>
              <a:gd name="connsiteX3" fmla="*/ 2152650 w 2755601"/>
              <a:gd name="connsiteY3" fmla="*/ 552464 h 1448034"/>
              <a:gd name="connsiteX4" fmla="*/ 2743200 w 2755601"/>
              <a:gd name="connsiteY4" fmla="*/ 14 h 1448034"/>
              <a:gd name="connsiteX5" fmla="*/ 2552700 w 2755601"/>
              <a:gd name="connsiteY5" fmla="*/ 571514 h 1448034"/>
              <a:gd name="connsiteX6" fmla="*/ 2533650 w 2755601"/>
              <a:gd name="connsiteY6" fmla="*/ 1009664 h 1448034"/>
              <a:gd name="connsiteX7" fmla="*/ 2705100 w 2755601"/>
              <a:gd name="connsiteY7" fmla="*/ 1447814 h 1448034"/>
              <a:gd name="connsiteX8" fmla="*/ 2152650 w 2755601"/>
              <a:gd name="connsiteY8" fmla="*/ 952514 h 1448034"/>
              <a:gd name="connsiteX9" fmla="*/ 1638300 w 2755601"/>
              <a:gd name="connsiteY9" fmla="*/ 1200164 h 1448034"/>
              <a:gd name="connsiteX10" fmla="*/ 876300 w 2755601"/>
              <a:gd name="connsiteY10" fmla="*/ 1371614 h 1448034"/>
              <a:gd name="connsiteX11" fmla="*/ 266700 w 2755601"/>
              <a:gd name="connsiteY11" fmla="*/ 1219214 h 1448034"/>
              <a:gd name="connsiteX12" fmla="*/ 38100 w 2755601"/>
              <a:gd name="connsiteY12" fmla="*/ 952514 h 1448034"/>
              <a:gd name="connsiteX13" fmla="*/ 0 w 2755601"/>
              <a:gd name="connsiteY13" fmla="*/ 628664 h 1448034"/>
              <a:gd name="connsiteX0" fmla="*/ 55057 w 2810658"/>
              <a:gd name="connsiteY0" fmla="*/ 628664 h 1448034"/>
              <a:gd name="connsiteX1" fmla="*/ 836107 w 2810658"/>
              <a:gd name="connsiteY1" fmla="*/ 171464 h 1448034"/>
              <a:gd name="connsiteX2" fmla="*/ 1655257 w 2810658"/>
              <a:gd name="connsiteY2" fmla="*/ 114314 h 1448034"/>
              <a:gd name="connsiteX3" fmla="*/ 2207707 w 2810658"/>
              <a:gd name="connsiteY3" fmla="*/ 552464 h 1448034"/>
              <a:gd name="connsiteX4" fmla="*/ 2798257 w 2810658"/>
              <a:gd name="connsiteY4" fmla="*/ 14 h 1448034"/>
              <a:gd name="connsiteX5" fmla="*/ 2607757 w 2810658"/>
              <a:gd name="connsiteY5" fmla="*/ 571514 h 1448034"/>
              <a:gd name="connsiteX6" fmla="*/ 2588707 w 2810658"/>
              <a:gd name="connsiteY6" fmla="*/ 1009664 h 1448034"/>
              <a:gd name="connsiteX7" fmla="*/ 2760157 w 2810658"/>
              <a:gd name="connsiteY7" fmla="*/ 1447814 h 1448034"/>
              <a:gd name="connsiteX8" fmla="*/ 2207707 w 2810658"/>
              <a:gd name="connsiteY8" fmla="*/ 952514 h 1448034"/>
              <a:gd name="connsiteX9" fmla="*/ 1693357 w 2810658"/>
              <a:gd name="connsiteY9" fmla="*/ 1200164 h 1448034"/>
              <a:gd name="connsiteX10" fmla="*/ 931357 w 2810658"/>
              <a:gd name="connsiteY10" fmla="*/ 1371614 h 1448034"/>
              <a:gd name="connsiteX11" fmla="*/ 321757 w 2810658"/>
              <a:gd name="connsiteY11" fmla="*/ 1219214 h 1448034"/>
              <a:gd name="connsiteX12" fmla="*/ 93157 w 2810658"/>
              <a:gd name="connsiteY12" fmla="*/ 952514 h 1448034"/>
              <a:gd name="connsiteX13" fmla="*/ 55057 w 2810658"/>
              <a:gd name="connsiteY13" fmla="*/ 628664 h 1448034"/>
              <a:gd name="connsiteX0" fmla="*/ 128921 w 2736885"/>
              <a:gd name="connsiteY0" fmla="*/ 557226 h 1448034"/>
              <a:gd name="connsiteX1" fmla="*/ 762334 w 2736885"/>
              <a:gd name="connsiteY1" fmla="*/ 171464 h 1448034"/>
              <a:gd name="connsiteX2" fmla="*/ 1581484 w 2736885"/>
              <a:gd name="connsiteY2" fmla="*/ 114314 h 1448034"/>
              <a:gd name="connsiteX3" fmla="*/ 2133934 w 2736885"/>
              <a:gd name="connsiteY3" fmla="*/ 552464 h 1448034"/>
              <a:gd name="connsiteX4" fmla="*/ 2724484 w 2736885"/>
              <a:gd name="connsiteY4" fmla="*/ 14 h 1448034"/>
              <a:gd name="connsiteX5" fmla="*/ 2533984 w 2736885"/>
              <a:gd name="connsiteY5" fmla="*/ 571514 h 1448034"/>
              <a:gd name="connsiteX6" fmla="*/ 2514934 w 2736885"/>
              <a:gd name="connsiteY6" fmla="*/ 1009664 h 1448034"/>
              <a:gd name="connsiteX7" fmla="*/ 2686384 w 2736885"/>
              <a:gd name="connsiteY7" fmla="*/ 1447814 h 1448034"/>
              <a:gd name="connsiteX8" fmla="*/ 2133934 w 2736885"/>
              <a:gd name="connsiteY8" fmla="*/ 952514 h 1448034"/>
              <a:gd name="connsiteX9" fmla="*/ 1619584 w 2736885"/>
              <a:gd name="connsiteY9" fmla="*/ 1200164 h 1448034"/>
              <a:gd name="connsiteX10" fmla="*/ 857584 w 2736885"/>
              <a:gd name="connsiteY10" fmla="*/ 1371614 h 1448034"/>
              <a:gd name="connsiteX11" fmla="*/ 247984 w 2736885"/>
              <a:gd name="connsiteY11" fmla="*/ 1219214 h 1448034"/>
              <a:gd name="connsiteX12" fmla="*/ 19384 w 2736885"/>
              <a:gd name="connsiteY12" fmla="*/ 952514 h 1448034"/>
              <a:gd name="connsiteX13" fmla="*/ 128921 w 2736885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563438 w 2718839"/>
              <a:gd name="connsiteY2" fmla="*/ 114314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01538 w 2718839"/>
              <a:gd name="connsiteY9" fmla="*/ 1200164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10875 w 2718839"/>
              <a:gd name="connsiteY0" fmla="*/ 557226 h 1448034"/>
              <a:gd name="connsiteX1" fmla="*/ 744288 w 2718839"/>
              <a:gd name="connsiteY1" fmla="*/ 171464 h 1448034"/>
              <a:gd name="connsiteX2" fmla="*/ 1611063 w 2718839"/>
              <a:gd name="connsiteY2" fmla="*/ 276239 h 1448034"/>
              <a:gd name="connsiteX3" fmla="*/ 2115888 w 2718839"/>
              <a:gd name="connsiteY3" fmla="*/ 552464 h 1448034"/>
              <a:gd name="connsiteX4" fmla="*/ 2706438 w 2718839"/>
              <a:gd name="connsiteY4" fmla="*/ 14 h 1448034"/>
              <a:gd name="connsiteX5" fmla="*/ 2515938 w 2718839"/>
              <a:gd name="connsiteY5" fmla="*/ 571514 h 1448034"/>
              <a:gd name="connsiteX6" fmla="*/ 2496888 w 2718839"/>
              <a:gd name="connsiteY6" fmla="*/ 1009664 h 1448034"/>
              <a:gd name="connsiteX7" fmla="*/ 2668338 w 2718839"/>
              <a:gd name="connsiteY7" fmla="*/ 1447814 h 1448034"/>
              <a:gd name="connsiteX8" fmla="*/ 2115888 w 2718839"/>
              <a:gd name="connsiteY8" fmla="*/ 952514 h 1448034"/>
              <a:gd name="connsiteX9" fmla="*/ 1668213 w 2718839"/>
              <a:gd name="connsiteY9" fmla="*/ 1133489 h 1448034"/>
              <a:gd name="connsiteX10" fmla="*/ 839538 w 2718839"/>
              <a:gd name="connsiteY10" fmla="*/ 1371614 h 1448034"/>
              <a:gd name="connsiteX11" fmla="*/ 229938 w 2718839"/>
              <a:gd name="connsiteY11" fmla="*/ 1219214 h 1448034"/>
              <a:gd name="connsiteX12" fmla="*/ 25151 w 2718839"/>
              <a:gd name="connsiteY12" fmla="*/ 909652 h 1448034"/>
              <a:gd name="connsiteX13" fmla="*/ 110875 w 2718839"/>
              <a:gd name="connsiteY13" fmla="*/ 557226 h 1448034"/>
              <a:gd name="connsiteX0" fmla="*/ 169787 w 2706313"/>
              <a:gd name="connsiteY0" fmla="*/ 428638 h 1448034"/>
              <a:gd name="connsiteX1" fmla="*/ 731762 w 2706313"/>
              <a:gd name="connsiteY1" fmla="*/ 171464 h 1448034"/>
              <a:gd name="connsiteX2" fmla="*/ 1598537 w 2706313"/>
              <a:gd name="connsiteY2" fmla="*/ 276239 h 1448034"/>
              <a:gd name="connsiteX3" fmla="*/ 2103362 w 2706313"/>
              <a:gd name="connsiteY3" fmla="*/ 552464 h 1448034"/>
              <a:gd name="connsiteX4" fmla="*/ 2693912 w 2706313"/>
              <a:gd name="connsiteY4" fmla="*/ 14 h 1448034"/>
              <a:gd name="connsiteX5" fmla="*/ 2503412 w 2706313"/>
              <a:gd name="connsiteY5" fmla="*/ 571514 h 1448034"/>
              <a:gd name="connsiteX6" fmla="*/ 2484362 w 2706313"/>
              <a:gd name="connsiteY6" fmla="*/ 1009664 h 1448034"/>
              <a:gd name="connsiteX7" fmla="*/ 2655812 w 2706313"/>
              <a:gd name="connsiteY7" fmla="*/ 1447814 h 1448034"/>
              <a:gd name="connsiteX8" fmla="*/ 2103362 w 2706313"/>
              <a:gd name="connsiteY8" fmla="*/ 952514 h 1448034"/>
              <a:gd name="connsiteX9" fmla="*/ 1655687 w 2706313"/>
              <a:gd name="connsiteY9" fmla="*/ 1133489 h 1448034"/>
              <a:gd name="connsiteX10" fmla="*/ 827012 w 2706313"/>
              <a:gd name="connsiteY10" fmla="*/ 1371614 h 1448034"/>
              <a:gd name="connsiteX11" fmla="*/ 217412 w 2706313"/>
              <a:gd name="connsiteY11" fmla="*/ 1219214 h 1448034"/>
              <a:gd name="connsiteX12" fmla="*/ 12625 w 2706313"/>
              <a:gd name="connsiteY12" fmla="*/ 909652 h 1448034"/>
              <a:gd name="connsiteX13" fmla="*/ 169787 w 2706313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176546 w 2665447"/>
              <a:gd name="connsiteY11" fmla="*/ 1219214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28921 w 2665447"/>
              <a:gd name="connsiteY0" fmla="*/ 428638 h 1448034"/>
              <a:gd name="connsiteX1" fmla="*/ 690896 w 2665447"/>
              <a:gd name="connsiteY1" fmla="*/ 171464 h 1448034"/>
              <a:gd name="connsiteX2" fmla="*/ 1557671 w 2665447"/>
              <a:gd name="connsiteY2" fmla="*/ 276239 h 1448034"/>
              <a:gd name="connsiteX3" fmla="*/ 2062496 w 2665447"/>
              <a:gd name="connsiteY3" fmla="*/ 552464 h 1448034"/>
              <a:gd name="connsiteX4" fmla="*/ 2653046 w 2665447"/>
              <a:gd name="connsiteY4" fmla="*/ 14 h 1448034"/>
              <a:gd name="connsiteX5" fmla="*/ 2462546 w 2665447"/>
              <a:gd name="connsiteY5" fmla="*/ 571514 h 1448034"/>
              <a:gd name="connsiteX6" fmla="*/ 2443496 w 2665447"/>
              <a:gd name="connsiteY6" fmla="*/ 1009664 h 1448034"/>
              <a:gd name="connsiteX7" fmla="*/ 2614946 w 2665447"/>
              <a:gd name="connsiteY7" fmla="*/ 1447814 h 1448034"/>
              <a:gd name="connsiteX8" fmla="*/ 2062496 w 2665447"/>
              <a:gd name="connsiteY8" fmla="*/ 952514 h 1448034"/>
              <a:gd name="connsiteX9" fmla="*/ 1614821 w 2665447"/>
              <a:gd name="connsiteY9" fmla="*/ 1133489 h 1448034"/>
              <a:gd name="connsiteX10" fmla="*/ 786146 w 2665447"/>
              <a:gd name="connsiteY10" fmla="*/ 1371614 h 1448034"/>
              <a:gd name="connsiteX11" fmla="*/ 271796 w 2665447"/>
              <a:gd name="connsiteY11" fmla="*/ 1176352 h 1448034"/>
              <a:gd name="connsiteX12" fmla="*/ 19384 w 2665447"/>
              <a:gd name="connsiteY12" fmla="*/ 828689 h 1448034"/>
              <a:gd name="connsiteX13" fmla="*/ 128921 w 2665447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83520 w 2677171"/>
              <a:gd name="connsiteY11" fmla="*/ 1176352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797870 w 2677171"/>
              <a:gd name="connsiteY10" fmla="*/ 137161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26545 w 2677171"/>
              <a:gd name="connsiteY9" fmla="*/ 1133489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074095 w 2677171"/>
              <a:gd name="connsiteY10" fmla="*/ 1352564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264470 w 2677171"/>
              <a:gd name="connsiteY11" fmla="*/ 1243027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02620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16820 w 2677171"/>
              <a:gd name="connsiteY12" fmla="*/ 881076 h 1448034"/>
              <a:gd name="connsiteX13" fmla="*/ 140645 w 2677171"/>
              <a:gd name="connsiteY13" fmla="*/ 428638 h 1448034"/>
              <a:gd name="connsiteX0" fmla="*/ 140645 w 2677171"/>
              <a:gd name="connsiteY0" fmla="*/ 428638 h 1448034"/>
              <a:gd name="connsiteX1" fmla="*/ 793107 w 2677171"/>
              <a:gd name="connsiteY1" fmla="*/ 171464 h 1448034"/>
              <a:gd name="connsiteX2" fmla="*/ 1569395 w 2677171"/>
              <a:gd name="connsiteY2" fmla="*/ 276239 h 1448034"/>
              <a:gd name="connsiteX3" fmla="*/ 2074220 w 2677171"/>
              <a:gd name="connsiteY3" fmla="*/ 552464 h 1448034"/>
              <a:gd name="connsiteX4" fmla="*/ 2664770 w 2677171"/>
              <a:gd name="connsiteY4" fmla="*/ 14 h 1448034"/>
              <a:gd name="connsiteX5" fmla="*/ 2474270 w 2677171"/>
              <a:gd name="connsiteY5" fmla="*/ 571514 h 1448034"/>
              <a:gd name="connsiteX6" fmla="*/ 2455220 w 2677171"/>
              <a:gd name="connsiteY6" fmla="*/ 1009664 h 1448034"/>
              <a:gd name="connsiteX7" fmla="*/ 2626670 w 2677171"/>
              <a:gd name="connsiteY7" fmla="*/ 1447814 h 1448034"/>
              <a:gd name="connsiteX8" fmla="*/ 2074220 w 2677171"/>
              <a:gd name="connsiteY8" fmla="*/ 952514 h 1448034"/>
              <a:gd name="connsiteX9" fmla="*/ 1664645 w 2677171"/>
              <a:gd name="connsiteY9" fmla="*/ 1166826 h 1448034"/>
              <a:gd name="connsiteX10" fmla="*/ 1131245 w 2677171"/>
              <a:gd name="connsiteY10" fmla="*/ 1347801 h 1448034"/>
              <a:gd name="connsiteX11" fmla="*/ 402582 w 2677171"/>
              <a:gd name="connsiteY11" fmla="*/ 1257314 h 1448034"/>
              <a:gd name="connsiteX12" fmla="*/ 551755 w 2677171"/>
              <a:gd name="connsiteY12" fmla="*/ 969013 h 1448034"/>
              <a:gd name="connsiteX13" fmla="*/ 16820 w 2677171"/>
              <a:gd name="connsiteY13" fmla="*/ 881076 h 1448034"/>
              <a:gd name="connsiteX14" fmla="*/ 140645 w 2677171"/>
              <a:gd name="connsiteY14" fmla="*/ 428638 h 1448034"/>
              <a:gd name="connsiteX0" fmla="*/ 85721 w 2622247"/>
              <a:gd name="connsiteY0" fmla="*/ 428638 h 1448034"/>
              <a:gd name="connsiteX1" fmla="*/ 738183 w 2622247"/>
              <a:gd name="connsiteY1" fmla="*/ 171464 h 1448034"/>
              <a:gd name="connsiteX2" fmla="*/ 1514471 w 2622247"/>
              <a:gd name="connsiteY2" fmla="*/ 276239 h 1448034"/>
              <a:gd name="connsiteX3" fmla="*/ 2019296 w 2622247"/>
              <a:gd name="connsiteY3" fmla="*/ 552464 h 1448034"/>
              <a:gd name="connsiteX4" fmla="*/ 2609846 w 2622247"/>
              <a:gd name="connsiteY4" fmla="*/ 14 h 1448034"/>
              <a:gd name="connsiteX5" fmla="*/ 2419346 w 2622247"/>
              <a:gd name="connsiteY5" fmla="*/ 571514 h 1448034"/>
              <a:gd name="connsiteX6" fmla="*/ 2400296 w 2622247"/>
              <a:gd name="connsiteY6" fmla="*/ 1009664 h 1448034"/>
              <a:gd name="connsiteX7" fmla="*/ 2571746 w 2622247"/>
              <a:gd name="connsiteY7" fmla="*/ 1447814 h 1448034"/>
              <a:gd name="connsiteX8" fmla="*/ 2019296 w 2622247"/>
              <a:gd name="connsiteY8" fmla="*/ 952514 h 1448034"/>
              <a:gd name="connsiteX9" fmla="*/ 1609721 w 2622247"/>
              <a:gd name="connsiteY9" fmla="*/ 1166826 h 1448034"/>
              <a:gd name="connsiteX10" fmla="*/ 1076321 w 2622247"/>
              <a:gd name="connsiteY10" fmla="*/ 1347801 h 1448034"/>
              <a:gd name="connsiteX11" fmla="*/ 347658 w 2622247"/>
              <a:gd name="connsiteY11" fmla="*/ 1257314 h 1448034"/>
              <a:gd name="connsiteX12" fmla="*/ 496831 w 2622247"/>
              <a:gd name="connsiteY12" fmla="*/ 969013 h 1448034"/>
              <a:gd name="connsiteX13" fmla="*/ 40620 w 2622247"/>
              <a:gd name="connsiteY13" fmla="*/ 993533 h 1448034"/>
              <a:gd name="connsiteX14" fmla="*/ 85721 w 2622247"/>
              <a:gd name="connsiteY14" fmla="*/ 428638 h 1448034"/>
              <a:gd name="connsiteX0" fmla="*/ 160084 w 2696610"/>
              <a:gd name="connsiteY0" fmla="*/ 428638 h 1448034"/>
              <a:gd name="connsiteX1" fmla="*/ 812546 w 2696610"/>
              <a:gd name="connsiteY1" fmla="*/ 171464 h 1448034"/>
              <a:gd name="connsiteX2" fmla="*/ 1588834 w 2696610"/>
              <a:gd name="connsiteY2" fmla="*/ 276239 h 1448034"/>
              <a:gd name="connsiteX3" fmla="*/ 2093659 w 2696610"/>
              <a:gd name="connsiteY3" fmla="*/ 552464 h 1448034"/>
              <a:gd name="connsiteX4" fmla="*/ 2684209 w 2696610"/>
              <a:gd name="connsiteY4" fmla="*/ 14 h 1448034"/>
              <a:gd name="connsiteX5" fmla="*/ 2493709 w 2696610"/>
              <a:gd name="connsiteY5" fmla="*/ 571514 h 1448034"/>
              <a:gd name="connsiteX6" fmla="*/ 2474659 w 2696610"/>
              <a:gd name="connsiteY6" fmla="*/ 1009664 h 1448034"/>
              <a:gd name="connsiteX7" fmla="*/ 2646109 w 2696610"/>
              <a:gd name="connsiteY7" fmla="*/ 1447814 h 1448034"/>
              <a:gd name="connsiteX8" fmla="*/ 2093659 w 2696610"/>
              <a:gd name="connsiteY8" fmla="*/ 952514 h 1448034"/>
              <a:gd name="connsiteX9" fmla="*/ 1684084 w 2696610"/>
              <a:gd name="connsiteY9" fmla="*/ 1166826 h 1448034"/>
              <a:gd name="connsiteX10" fmla="*/ 1150684 w 2696610"/>
              <a:gd name="connsiteY10" fmla="*/ 1347801 h 1448034"/>
              <a:gd name="connsiteX11" fmla="*/ 422021 w 2696610"/>
              <a:gd name="connsiteY11" fmla="*/ 1257314 h 1448034"/>
              <a:gd name="connsiteX12" fmla="*/ 571194 w 2696610"/>
              <a:gd name="connsiteY12" fmla="*/ 969013 h 1448034"/>
              <a:gd name="connsiteX13" fmla="*/ 13772 w 2696610"/>
              <a:gd name="connsiteY13" fmla="*/ 948550 h 1448034"/>
              <a:gd name="connsiteX14" fmla="*/ 160084 w 2696610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353850 w 2628439"/>
              <a:gd name="connsiteY11" fmla="*/ 1257314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91913 w 2628439"/>
              <a:gd name="connsiteY0" fmla="*/ 428638 h 1448034"/>
              <a:gd name="connsiteX1" fmla="*/ 744375 w 2628439"/>
              <a:gd name="connsiteY1" fmla="*/ 171464 h 1448034"/>
              <a:gd name="connsiteX2" fmla="*/ 1520663 w 2628439"/>
              <a:gd name="connsiteY2" fmla="*/ 276239 h 1448034"/>
              <a:gd name="connsiteX3" fmla="*/ 2025488 w 2628439"/>
              <a:gd name="connsiteY3" fmla="*/ 552464 h 1448034"/>
              <a:gd name="connsiteX4" fmla="*/ 2616038 w 2628439"/>
              <a:gd name="connsiteY4" fmla="*/ 14 h 1448034"/>
              <a:gd name="connsiteX5" fmla="*/ 2425538 w 2628439"/>
              <a:gd name="connsiteY5" fmla="*/ 571514 h 1448034"/>
              <a:gd name="connsiteX6" fmla="*/ 2406488 w 2628439"/>
              <a:gd name="connsiteY6" fmla="*/ 1009664 h 1448034"/>
              <a:gd name="connsiteX7" fmla="*/ 2577938 w 2628439"/>
              <a:gd name="connsiteY7" fmla="*/ 1447814 h 1448034"/>
              <a:gd name="connsiteX8" fmla="*/ 2025488 w 2628439"/>
              <a:gd name="connsiteY8" fmla="*/ 952514 h 1448034"/>
              <a:gd name="connsiteX9" fmla="*/ 1615913 w 2628439"/>
              <a:gd name="connsiteY9" fmla="*/ 1166826 h 1448034"/>
              <a:gd name="connsiteX10" fmla="*/ 1082513 w 2628439"/>
              <a:gd name="connsiteY10" fmla="*/ 1347801 h 1448034"/>
              <a:gd name="connsiteX11" fmla="*/ 230143 w 2628439"/>
              <a:gd name="connsiteY11" fmla="*/ 1212332 h 1448034"/>
              <a:gd name="connsiteX12" fmla="*/ 503023 w 2628439"/>
              <a:gd name="connsiteY12" fmla="*/ 969013 h 1448034"/>
              <a:gd name="connsiteX13" fmla="*/ 35566 w 2628439"/>
              <a:gd name="connsiteY13" fmla="*/ 903567 h 1448034"/>
              <a:gd name="connsiteX14" fmla="*/ 91913 w 2628439"/>
              <a:gd name="connsiteY14" fmla="*/ 428638 h 1448034"/>
              <a:gd name="connsiteX0" fmla="*/ 140646 w 2677172"/>
              <a:gd name="connsiteY0" fmla="*/ 428638 h 1448034"/>
              <a:gd name="connsiteX1" fmla="*/ 793108 w 2677172"/>
              <a:gd name="connsiteY1" fmla="*/ 171464 h 1448034"/>
              <a:gd name="connsiteX2" fmla="*/ 1569396 w 2677172"/>
              <a:gd name="connsiteY2" fmla="*/ 276239 h 1448034"/>
              <a:gd name="connsiteX3" fmla="*/ 2074221 w 2677172"/>
              <a:gd name="connsiteY3" fmla="*/ 552464 h 1448034"/>
              <a:gd name="connsiteX4" fmla="*/ 2664771 w 2677172"/>
              <a:gd name="connsiteY4" fmla="*/ 14 h 1448034"/>
              <a:gd name="connsiteX5" fmla="*/ 2474271 w 2677172"/>
              <a:gd name="connsiteY5" fmla="*/ 571514 h 1448034"/>
              <a:gd name="connsiteX6" fmla="*/ 2455221 w 2677172"/>
              <a:gd name="connsiteY6" fmla="*/ 1009664 h 1448034"/>
              <a:gd name="connsiteX7" fmla="*/ 2626671 w 2677172"/>
              <a:gd name="connsiteY7" fmla="*/ 1447814 h 1448034"/>
              <a:gd name="connsiteX8" fmla="*/ 2074221 w 2677172"/>
              <a:gd name="connsiteY8" fmla="*/ 952514 h 1448034"/>
              <a:gd name="connsiteX9" fmla="*/ 1664646 w 2677172"/>
              <a:gd name="connsiteY9" fmla="*/ 1166826 h 1448034"/>
              <a:gd name="connsiteX10" fmla="*/ 1131246 w 2677172"/>
              <a:gd name="connsiteY10" fmla="*/ 1347801 h 1448034"/>
              <a:gd name="connsiteX11" fmla="*/ 278876 w 2677172"/>
              <a:gd name="connsiteY11" fmla="*/ 1212332 h 1448034"/>
              <a:gd name="connsiteX12" fmla="*/ 551756 w 2677172"/>
              <a:gd name="connsiteY12" fmla="*/ 969013 h 1448034"/>
              <a:gd name="connsiteX13" fmla="*/ 16822 w 2677172"/>
              <a:gd name="connsiteY13" fmla="*/ 914811 h 1448034"/>
              <a:gd name="connsiteX14" fmla="*/ 140646 w 2677172"/>
              <a:gd name="connsiteY14" fmla="*/ 428638 h 1448034"/>
              <a:gd name="connsiteX0" fmla="*/ 140646 w 2677172"/>
              <a:gd name="connsiteY0" fmla="*/ 428638 h 1448034"/>
              <a:gd name="connsiteX1" fmla="*/ 506772 w 2677172"/>
              <a:gd name="connsiteY1" fmla="*/ 654132 h 1448034"/>
              <a:gd name="connsiteX2" fmla="*/ 793108 w 2677172"/>
              <a:gd name="connsiteY2" fmla="*/ 171464 h 1448034"/>
              <a:gd name="connsiteX3" fmla="*/ 1569396 w 2677172"/>
              <a:gd name="connsiteY3" fmla="*/ 276239 h 1448034"/>
              <a:gd name="connsiteX4" fmla="*/ 2074221 w 2677172"/>
              <a:gd name="connsiteY4" fmla="*/ 552464 h 1448034"/>
              <a:gd name="connsiteX5" fmla="*/ 2664771 w 2677172"/>
              <a:gd name="connsiteY5" fmla="*/ 14 h 1448034"/>
              <a:gd name="connsiteX6" fmla="*/ 2474271 w 2677172"/>
              <a:gd name="connsiteY6" fmla="*/ 571514 h 1448034"/>
              <a:gd name="connsiteX7" fmla="*/ 2455221 w 2677172"/>
              <a:gd name="connsiteY7" fmla="*/ 1009664 h 1448034"/>
              <a:gd name="connsiteX8" fmla="*/ 2626671 w 2677172"/>
              <a:gd name="connsiteY8" fmla="*/ 1447814 h 1448034"/>
              <a:gd name="connsiteX9" fmla="*/ 2074221 w 2677172"/>
              <a:gd name="connsiteY9" fmla="*/ 952514 h 1448034"/>
              <a:gd name="connsiteX10" fmla="*/ 1664646 w 2677172"/>
              <a:gd name="connsiteY10" fmla="*/ 1166826 h 1448034"/>
              <a:gd name="connsiteX11" fmla="*/ 1131246 w 2677172"/>
              <a:gd name="connsiteY11" fmla="*/ 1347801 h 1448034"/>
              <a:gd name="connsiteX12" fmla="*/ 278876 w 2677172"/>
              <a:gd name="connsiteY12" fmla="*/ 1212332 h 1448034"/>
              <a:gd name="connsiteX13" fmla="*/ 551756 w 2677172"/>
              <a:gd name="connsiteY13" fmla="*/ 969013 h 1448034"/>
              <a:gd name="connsiteX14" fmla="*/ 16822 w 2677172"/>
              <a:gd name="connsiteY14" fmla="*/ 914811 h 1448034"/>
              <a:gd name="connsiteX15" fmla="*/ 140646 w 2677172"/>
              <a:gd name="connsiteY15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793108 w 2677172"/>
              <a:gd name="connsiteY3" fmla="*/ 171464 h 1448034"/>
              <a:gd name="connsiteX4" fmla="*/ 1569396 w 2677172"/>
              <a:gd name="connsiteY4" fmla="*/ 276239 h 1448034"/>
              <a:gd name="connsiteX5" fmla="*/ 2074221 w 2677172"/>
              <a:gd name="connsiteY5" fmla="*/ 552464 h 1448034"/>
              <a:gd name="connsiteX6" fmla="*/ 2664771 w 2677172"/>
              <a:gd name="connsiteY6" fmla="*/ 14 h 1448034"/>
              <a:gd name="connsiteX7" fmla="*/ 2474271 w 2677172"/>
              <a:gd name="connsiteY7" fmla="*/ 571514 h 1448034"/>
              <a:gd name="connsiteX8" fmla="*/ 2455221 w 2677172"/>
              <a:gd name="connsiteY8" fmla="*/ 1009664 h 1448034"/>
              <a:gd name="connsiteX9" fmla="*/ 2626671 w 2677172"/>
              <a:gd name="connsiteY9" fmla="*/ 1447814 h 1448034"/>
              <a:gd name="connsiteX10" fmla="*/ 2074221 w 2677172"/>
              <a:gd name="connsiteY10" fmla="*/ 952514 h 1448034"/>
              <a:gd name="connsiteX11" fmla="*/ 1664646 w 2677172"/>
              <a:gd name="connsiteY11" fmla="*/ 1166826 h 1448034"/>
              <a:gd name="connsiteX12" fmla="*/ 1131246 w 2677172"/>
              <a:gd name="connsiteY12" fmla="*/ 1347801 h 1448034"/>
              <a:gd name="connsiteX13" fmla="*/ 278876 w 2677172"/>
              <a:gd name="connsiteY13" fmla="*/ 1212332 h 1448034"/>
              <a:gd name="connsiteX14" fmla="*/ 551756 w 2677172"/>
              <a:gd name="connsiteY14" fmla="*/ 969013 h 1448034"/>
              <a:gd name="connsiteX15" fmla="*/ 16822 w 2677172"/>
              <a:gd name="connsiteY15" fmla="*/ 914811 h 1448034"/>
              <a:gd name="connsiteX16" fmla="*/ 140646 w 2677172"/>
              <a:gd name="connsiteY16" fmla="*/ 428638 h 1448034"/>
              <a:gd name="connsiteX0" fmla="*/ 140646 w 2677172"/>
              <a:gd name="connsiteY0" fmla="*/ 428638 h 1448034"/>
              <a:gd name="connsiteX1" fmla="*/ 416806 w 2677172"/>
              <a:gd name="connsiteY1" fmla="*/ 372989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596738 w 2677172"/>
              <a:gd name="connsiteY3" fmla="*/ 40672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506772 w 2677172"/>
              <a:gd name="connsiteY2" fmla="*/ 654132 h 1448034"/>
              <a:gd name="connsiteX3" fmla="*/ 641721 w 2677172"/>
              <a:gd name="connsiteY3" fmla="*/ 417972 h 1448034"/>
              <a:gd name="connsiteX4" fmla="*/ 793108 w 2677172"/>
              <a:gd name="connsiteY4" fmla="*/ 171464 h 1448034"/>
              <a:gd name="connsiteX5" fmla="*/ 1569396 w 2677172"/>
              <a:gd name="connsiteY5" fmla="*/ 276239 h 1448034"/>
              <a:gd name="connsiteX6" fmla="*/ 2074221 w 2677172"/>
              <a:gd name="connsiteY6" fmla="*/ 552464 h 1448034"/>
              <a:gd name="connsiteX7" fmla="*/ 2664771 w 2677172"/>
              <a:gd name="connsiteY7" fmla="*/ 14 h 1448034"/>
              <a:gd name="connsiteX8" fmla="*/ 2474271 w 2677172"/>
              <a:gd name="connsiteY8" fmla="*/ 571514 h 1448034"/>
              <a:gd name="connsiteX9" fmla="*/ 2455221 w 2677172"/>
              <a:gd name="connsiteY9" fmla="*/ 1009664 h 1448034"/>
              <a:gd name="connsiteX10" fmla="*/ 2626671 w 2677172"/>
              <a:gd name="connsiteY10" fmla="*/ 1447814 h 1448034"/>
              <a:gd name="connsiteX11" fmla="*/ 2074221 w 2677172"/>
              <a:gd name="connsiteY11" fmla="*/ 952514 h 1448034"/>
              <a:gd name="connsiteX12" fmla="*/ 1664646 w 2677172"/>
              <a:gd name="connsiteY12" fmla="*/ 1166826 h 1448034"/>
              <a:gd name="connsiteX13" fmla="*/ 1131246 w 2677172"/>
              <a:gd name="connsiteY13" fmla="*/ 1347801 h 1448034"/>
              <a:gd name="connsiteX14" fmla="*/ 278876 w 2677172"/>
              <a:gd name="connsiteY14" fmla="*/ 1212332 h 1448034"/>
              <a:gd name="connsiteX15" fmla="*/ 551756 w 2677172"/>
              <a:gd name="connsiteY15" fmla="*/ 969013 h 1448034"/>
              <a:gd name="connsiteX16" fmla="*/ 16822 w 2677172"/>
              <a:gd name="connsiteY16" fmla="*/ 914811 h 1448034"/>
              <a:gd name="connsiteX17" fmla="*/ 140646 w 2677172"/>
              <a:gd name="connsiteY17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793108 w 2677172"/>
              <a:gd name="connsiteY5" fmla="*/ 171464 h 1448034"/>
              <a:gd name="connsiteX6" fmla="*/ 1569396 w 2677172"/>
              <a:gd name="connsiteY6" fmla="*/ 276239 h 1448034"/>
              <a:gd name="connsiteX7" fmla="*/ 2074221 w 2677172"/>
              <a:gd name="connsiteY7" fmla="*/ 552464 h 1448034"/>
              <a:gd name="connsiteX8" fmla="*/ 2664771 w 2677172"/>
              <a:gd name="connsiteY8" fmla="*/ 14 h 1448034"/>
              <a:gd name="connsiteX9" fmla="*/ 2474271 w 2677172"/>
              <a:gd name="connsiteY9" fmla="*/ 571514 h 1448034"/>
              <a:gd name="connsiteX10" fmla="*/ 2455221 w 2677172"/>
              <a:gd name="connsiteY10" fmla="*/ 1009664 h 1448034"/>
              <a:gd name="connsiteX11" fmla="*/ 2626671 w 2677172"/>
              <a:gd name="connsiteY11" fmla="*/ 1447814 h 1448034"/>
              <a:gd name="connsiteX12" fmla="*/ 2074221 w 2677172"/>
              <a:gd name="connsiteY12" fmla="*/ 952514 h 1448034"/>
              <a:gd name="connsiteX13" fmla="*/ 1664646 w 2677172"/>
              <a:gd name="connsiteY13" fmla="*/ 1166826 h 1448034"/>
              <a:gd name="connsiteX14" fmla="*/ 1131246 w 2677172"/>
              <a:gd name="connsiteY14" fmla="*/ 1347801 h 1448034"/>
              <a:gd name="connsiteX15" fmla="*/ 278876 w 2677172"/>
              <a:gd name="connsiteY15" fmla="*/ 1212332 h 1448034"/>
              <a:gd name="connsiteX16" fmla="*/ 551756 w 2677172"/>
              <a:gd name="connsiteY16" fmla="*/ 969013 h 1448034"/>
              <a:gd name="connsiteX17" fmla="*/ 16822 w 2677172"/>
              <a:gd name="connsiteY17" fmla="*/ 914811 h 1448034"/>
              <a:gd name="connsiteX18" fmla="*/ 140646 w 2677172"/>
              <a:gd name="connsiteY18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41721 w 2677172"/>
              <a:gd name="connsiteY4" fmla="*/ 417972 h 1448034"/>
              <a:gd name="connsiteX5" fmla="*/ 473033 w 2677172"/>
              <a:gd name="connsiteY5" fmla="*/ 328006 h 1448034"/>
              <a:gd name="connsiteX6" fmla="*/ 793108 w 2677172"/>
              <a:gd name="connsiteY6" fmla="*/ 171464 h 1448034"/>
              <a:gd name="connsiteX7" fmla="*/ 1569396 w 2677172"/>
              <a:gd name="connsiteY7" fmla="*/ 276239 h 1448034"/>
              <a:gd name="connsiteX8" fmla="*/ 2074221 w 2677172"/>
              <a:gd name="connsiteY8" fmla="*/ 552464 h 1448034"/>
              <a:gd name="connsiteX9" fmla="*/ 2664771 w 2677172"/>
              <a:gd name="connsiteY9" fmla="*/ 14 h 1448034"/>
              <a:gd name="connsiteX10" fmla="*/ 2474271 w 2677172"/>
              <a:gd name="connsiteY10" fmla="*/ 571514 h 1448034"/>
              <a:gd name="connsiteX11" fmla="*/ 2455221 w 2677172"/>
              <a:gd name="connsiteY11" fmla="*/ 1009664 h 1448034"/>
              <a:gd name="connsiteX12" fmla="*/ 2626671 w 2677172"/>
              <a:gd name="connsiteY12" fmla="*/ 1447814 h 1448034"/>
              <a:gd name="connsiteX13" fmla="*/ 2074221 w 2677172"/>
              <a:gd name="connsiteY13" fmla="*/ 952514 h 1448034"/>
              <a:gd name="connsiteX14" fmla="*/ 1664646 w 2677172"/>
              <a:gd name="connsiteY14" fmla="*/ 1166826 h 1448034"/>
              <a:gd name="connsiteX15" fmla="*/ 1131246 w 2677172"/>
              <a:gd name="connsiteY15" fmla="*/ 1347801 h 1448034"/>
              <a:gd name="connsiteX16" fmla="*/ 278876 w 2677172"/>
              <a:gd name="connsiteY16" fmla="*/ 1212332 h 1448034"/>
              <a:gd name="connsiteX17" fmla="*/ 551756 w 2677172"/>
              <a:gd name="connsiteY17" fmla="*/ 969013 h 1448034"/>
              <a:gd name="connsiteX18" fmla="*/ 16822 w 2677172"/>
              <a:gd name="connsiteY18" fmla="*/ 914811 h 1448034"/>
              <a:gd name="connsiteX19" fmla="*/ 140646 w 2677172"/>
              <a:gd name="connsiteY19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73033 w 2677172"/>
              <a:gd name="connsiteY6" fmla="*/ 32800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641721 w 2677172"/>
              <a:gd name="connsiteY5" fmla="*/ 417972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506772 w 2677172"/>
              <a:gd name="connsiteY3" fmla="*/ 654132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416806 w 2677172"/>
              <a:gd name="connsiteY6" fmla="*/ 305516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95527 w 2677172"/>
              <a:gd name="connsiteY3" fmla="*/ 597904 h 1448034"/>
              <a:gd name="connsiteX4" fmla="*/ 630472 w 2677172"/>
              <a:gd name="connsiteY4" fmla="*/ 507938 h 1448034"/>
              <a:gd name="connsiteX5" fmla="*/ 574249 w 2677172"/>
              <a:gd name="connsiteY5" fmla="*/ 395478 h 1448034"/>
              <a:gd name="connsiteX6" fmla="*/ 394312 w 2677172"/>
              <a:gd name="connsiteY6" fmla="*/ 271778 h 1448034"/>
              <a:gd name="connsiteX7" fmla="*/ 793108 w 2677172"/>
              <a:gd name="connsiteY7" fmla="*/ 171464 h 1448034"/>
              <a:gd name="connsiteX8" fmla="*/ 1569396 w 2677172"/>
              <a:gd name="connsiteY8" fmla="*/ 276239 h 1448034"/>
              <a:gd name="connsiteX9" fmla="*/ 2074221 w 2677172"/>
              <a:gd name="connsiteY9" fmla="*/ 552464 h 1448034"/>
              <a:gd name="connsiteX10" fmla="*/ 2664771 w 2677172"/>
              <a:gd name="connsiteY10" fmla="*/ 14 h 1448034"/>
              <a:gd name="connsiteX11" fmla="*/ 2474271 w 2677172"/>
              <a:gd name="connsiteY11" fmla="*/ 571514 h 1448034"/>
              <a:gd name="connsiteX12" fmla="*/ 2455221 w 2677172"/>
              <a:gd name="connsiteY12" fmla="*/ 1009664 h 1448034"/>
              <a:gd name="connsiteX13" fmla="*/ 2626671 w 2677172"/>
              <a:gd name="connsiteY13" fmla="*/ 1447814 h 1448034"/>
              <a:gd name="connsiteX14" fmla="*/ 2074221 w 2677172"/>
              <a:gd name="connsiteY14" fmla="*/ 952514 h 1448034"/>
              <a:gd name="connsiteX15" fmla="*/ 1664646 w 2677172"/>
              <a:gd name="connsiteY15" fmla="*/ 1166826 h 1448034"/>
              <a:gd name="connsiteX16" fmla="*/ 1131246 w 2677172"/>
              <a:gd name="connsiteY16" fmla="*/ 1347801 h 1448034"/>
              <a:gd name="connsiteX17" fmla="*/ 278876 w 2677172"/>
              <a:gd name="connsiteY17" fmla="*/ 1212332 h 1448034"/>
              <a:gd name="connsiteX18" fmla="*/ 551756 w 2677172"/>
              <a:gd name="connsiteY18" fmla="*/ 969013 h 1448034"/>
              <a:gd name="connsiteX19" fmla="*/ 16822 w 2677172"/>
              <a:gd name="connsiteY19" fmla="*/ 914811 h 1448034"/>
              <a:gd name="connsiteX20" fmla="*/ 140646 w 2677172"/>
              <a:gd name="connsiteY20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95527 w 2677172"/>
              <a:gd name="connsiteY4" fmla="*/ 597904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84278 w 2677172"/>
              <a:gd name="connsiteY3" fmla="*/ 474199 h 1448034"/>
              <a:gd name="connsiteX4" fmla="*/ 450544 w 2677172"/>
              <a:gd name="connsiteY4" fmla="*/ 564165 h 1448034"/>
              <a:gd name="connsiteX5" fmla="*/ 630472 w 2677172"/>
              <a:gd name="connsiteY5" fmla="*/ 507938 h 1448034"/>
              <a:gd name="connsiteX6" fmla="*/ 574249 w 2677172"/>
              <a:gd name="connsiteY6" fmla="*/ 395478 h 1448034"/>
              <a:gd name="connsiteX7" fmla="*/ 394312 w 2677172"/>
              <a:gd name="connsiteY7" fmla="*/ 271778 h 1448034"/>
              <a:gd name="connsiteX8" fmla="*/ 793108 w 2677172"/>
              <a:gd name="connsiteY8" fmla="*/ 171464 h 1448034"/>
              <a:gd name="connsiteX9" fmla="*/ 1569396 w 2677172"/>
              <a:gd name="connsiteY9" fmla="*/ 276239 h 1448034"/>
              <a:gd name="connsiteX10" fmla="*/ 2074221 w 2677172"/>
              <a:gd name="connsiteY10" fmla="*/ 552464 h 1448034"/>
              <a:gd name="connsiteX11" fmla="*/ 2664771 w 2677172"/>
              <a:gd name="connsiteY11" fmla="*/ 14 h 1448034"/>
              <a:gd name="connsiteX12" fmla="*/ 2474271 w 2677172"/>
              <a:gd name="connsiteY12" fmla="*/ 571514 h 1448034"/>
              <a:gd name="connsiteX13" fmla="*/ 2455221 w 2677172"/>
              <a:gd name="connsiteY13" fmla="*/ 1009664 h 1448034"/>
              <a:gd name="connsiteX14" fmla="*/ 2626671 w 2677172"/>
              <a:gd name="connsiteY14" fmla="*/ 1447814 h 1448034"/>
              <a:gd name="connsiteX15" fmla="*/ 2074221 w 2677172"/>
              <a:gd name="connsiteY15" fmla="*/ 952514 h 1448034"/>
              <a:gd name="connsiteX16" fmla="*/ 1664646 w 2677172"/>
              <a:gd name="connsiteY16" fmla="*/ 1166826 h 1448034"/>
              <a:gd name="connsiteX17" fmla="*/ 1131246 w 2677172"/>
              <a:gd name="connsiteY17" fmla="*/ 1347801 h 1448034"/>
              <a:gd name="connsiteX18" fmla="*/ 278876 w 2677172"/>
              <a:gd name="connsiteY18" fmla="*/ 1212332 h 1448034"/>
              <a:gd name="connsiteX19" fmla="*/ 551756 w 2677172"/>
              <a:gd name="connsiteY19" fmla="*/ 969013 h 1448034"/>
              <a:gd name="connsiteX20" fmla="*/ 16822 w 2677172"/>
              <a:gd name="connsiteY20" fmla="*/ 914811 h 1448034"/>
              <a:gd name="connsiteX21" fmla="*/ 140646 w 2677172"/>
              <a:gd name="connsiteY21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371822 w 2677172"/>
              <a:gd name="connsiteY2" fmla="*/ 485444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51756 w 2677172"/>
              <a:gd name="connsiteY20" fmla="*/ 969013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16822 w 2677172"/>
              <a:gd name="connsiteY21" fmla="*/ 914811 h 1448034"/>
              <a:gd name="connsiteX22" fmla="*/ 140646 w 2677172"/>
              <a:gd name="connsiteY22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96738 w 2677172"/>
              <a:gd name="connsiteY20" fmla="*/ 879047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37036 w 2677172"/>
              <a:gd name="connsiteY21" fmla="*/ 975969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619232 w 2677172"/>
              <a:gd name="connsiteY20" fmla="*/ 946524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03297 w 2677172"/>
              <a:gd name="connsiteY21" fmla="*/ 1020952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  <a:gd name="connsiteX0" fmla="*/ 140646 w 2677172"/>
              <a:gd name="connsiteY0" fmla="*/ 428638 h 1448034"/>
              <a:gd name="connsiteX1" fmla="*/ 394316 w 2677172"/>
              <a:gd name="connsiteY1" fmla="*/ 316761 h 1448034"/>
              <a:gd name="connsiteX2" fmla="*/ 416806 w 2677172"/>
              <a:gd name="connsiteY2" fmla="*/ 552916 h 1448034"/>
              <a:gd name="connsiteX3" fmla="*/ 416806 w 2677172"/>
              <a:gd name="connsiteY3" fmla="*/ 417972 h 1448034"/>
              <a:gd name="connsiteX4" fmla="*/ 484278 w 2677172"/>
              <a:gd name="connsiteY4" fmla="*/ 474199 h 1448034"/>
              <a:gd name="connsiteX5" fmla="*/ 450544 w 2677172"/>
              <a:gd name="connsiteY5" fmla="*/ 564165 h 1448034"/>
              <a:gd name="connsiteX6" fmla="*/ 630472 w 2677172"/>
              <a:gd name="connsiteY6" fmla="*/ 507938 h 1448034"/>
              <a:gd name="connsiteX7" fmla="*/ 574249 w 2677172"/>
              <a:gd name="connsiteY7" fmla="*/ 395478 h 1448034"/>
              <a:gd name="connsiteX8" fmla="*/ 394312 w 2677172"/>
              <a:gd name="connsiteY8" fmla="*/ 271778 h 1448034"/>
              <a:gd name="connsiteX9" fmla="*/ 793108 w 2677172"/>
              <a:gd name="connsiteY9" fmla="*/ 171464 h 1448034"/>
              <a:gd name="connsiteX10" fmla="*/ 1569396 w 2677172"/>
              <a:gd name="connsiteY10" fmla="*/ 276239 h 1448034"/>
              <a:gd name="connsiteX11" fmla="*/ 2074221 w 2677172"/>
              <a:gd name="connsiteY11" fmla="*/ 552464 h 1448034"/>
              <a:gd name="connsiteX12" fmla="*/ 2664771 w 2677172"/>
              <a:gd name="connsiteY12" fmla="*/ 14 h 1448034"/>
              <a:gd name="connsiteX13" fmla="*/ 2474271 w 2677172"/>
              <a:gd name="connsiteY13" fmla="*/ 571514 h 1448034"/>
              <a:gd name="connsiteX14" fmla="*/ 2455221 w 2677172"/>
              <a:gd name="connsiteY14" fmla="*/ 1009664 h 1448034"/>
              <a:gd name="connsiteX15" fmla="*/ 2626671 w 2677172"/>
              <a:gd name="connsiteY15" fmla="*/ 1447814 h 1448034"/>
              <a:gd name="connsiteX16" fmla="*/ 2074221 w 2677172"/>
              <a:gd name="connsiteY16" fmla="*/ 952514 h 1448034"/>
              <a:gd name="connsiteX17" fmla="*/ 1664646 w 2677172"/>
              <a:gd name="connsiteY17" fmla="*/ 1166826 h 1448034"/>
              <a:gd name="connsiteX18" fmla="*/ 1131246 w 2677172"/>
              <a:gd name="connsiteY18" fmla="*/ 1347801 h 1448034"/>
              <a:gd name="connsiteX19" fmla="*/ 278876 w 2677172"/>
              <a:gd name="connsiteY19" fmla="*/ 1212332 h 1448034"/>
              <a:gd name="connsiteX20" fmla="*/ 585493 w 2677172"/>
              <a:gd name="connsiteY20" fmla="*/ 912790 h 1448034"/>
              <a:gd name="connsiteX21" fmla="*/ 325786 w 2677172"/>
              <a:gd name="connsiteY21" fmla="*/ 964725 h 1448034"/>
              <a:gd name="connsiteX22" fmla="*/ 16822 w 2677172"/>
              <a:gd name="connsiteY22" fmla="*/ 914811 h 1448034"/>
              <a:gd name="connsiteX23" fmla="*/ 140646 w 2677172"/>
              <a:gd name="connsiteY23" fmla="*/ 428638 h 144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77172" h="1448034">
                <a:moveTo>
                  <a:pt x="140646" y="428638"/>
                </a:moveTo>
                <a:cubicBezTo>
                  <a:pt x="186692" y="358951"/>
                  <a:pt x="333295" y="279179"/>
                  <a:pt x="394316" y="316761"/>
                </a:cubicBezTo>
                <a:cubicBezTo>
                  <a:pt x="447840" y="322480"/>
                  <a:pt x="398063" y="496688"/>
                  <a:pt x="416806" y="552916"/>
                </a:cubicBezTo>
                <a:cubicBezTo>
                  <a:pt x="418679" y="577282"/>
                  <a:pt x="398063" y="419846"/>
                  <a:pt x="416806" y="417972"/>
                </a:cubicBezTo>
                <a:cubicBezTo>
                  <a:pt x="435549" y="416098"/>
                  <a:pt x="476780" y="457331"/>
                  <a:pt x="484278" y="474199"/>
                </a:cubicBezTo>
                <a:cubicBezTo>
                  <a:pt x="491776" y="491067"/>
                  <a:pt x="414933" y="569787"/>
                  <a:pt x="450544" y="564165"/>
                </a:cubicBezTo>
                <a:cubicBezTo>
                  <a:pt x="486155" y="558543"/>
                  <a:pt x="607981" y="547298"/>
                  <a:pt x="630472" y="507938"/>
                </a:cubicBezTo>
                <a:cubicBezTo>
                  <a:pt x="652963" y="468578"/>
                  <a:pt x="589243" y="429215"/>
                  <a:pt x="574249" y="395478"/>
                </a:cubicBezTo>
                <a:cubicBezTo>
                  <a:pt x="559255" y="361741"/>
                  <a:pt x="369081" y="312863"/>
                  <a:pt x="394312" y="271778"/>
                </a:cubicBezTo>
                <a:cubicBezTo>
                  <a:pt x="419543" y="230693"/>
                  <a:pt x="638496" y="178217"/>
                  <a:pt x="793108" y="171464"/>
                </a:cubicBezTo>
                <a:cubicBezTo>
                  <a:pt x="1074096" y="142889"/>
                  <a:pt x="1345559" y="193689"/>
                  <a:pt x="1569396" y="276239"/>
                </a:cubicBezTo>
                <a:cubicBezTo>
                  <a:pt x="1802759" y="401652"/>
                  <a:pt x="1883721" y="571514"/>
                  <a:pt x="2074221" y="552464"/>
                </a:cubicBezTo>
                <a:cubicBezTo>
                  <a:pt x="2264721" y="533414"/>
                  <a:pt x="2598096" y="-3161"/>
                  <a:pt x="2664771" y="14"/>
                </a:cubicBezTo>
                <a:cubicBezTo>
                  <a:pt x="2731446" y="3189"/>
                  <a:pt x="2509196" y="403239"/>
                  <a:pt x="2474271" y="571514"/>
                </a:cubicBezTo>
                <a:cubicBezTo>
                  <a:pt x="2439346" y="739789"/>
                  <a:pt x="2429821" y="863614"/>
                  <a:pt x="2455221" y="1009664"/>
                </a:cubicBezTo>
                <a:cubicBezTo>
                  <a:pt x="2480621" y="1155714"/>
                  <a:pt x="2690171" y="1457339"/>
                  <a:pt x="2626671" y="1447814"/>
                </a:cubicBezTo>
                <a:cubicBezTo>
                  <a:pt x="2563171" y="1438289"/>
                  <a:pt x="2252021" y="993789"/>
                  <a:pt x="2074221" y="952514"/>
                </a:cubicBezTo>
                <a:cubicBezTo>
                  <a:pt x="1896421" y="911239"/>
                  <a:pt x="1877371" y="1096976"/>
                  <a:pt x="1664646" y="1166826"/>
                </a:cubicBezTo>
                <a:cubicBezTo>
                  <a:pt x="1451921" y="1236676"/>
                  <a:pt x="1393183" y="1306526"/>
                  <a:pt x="1131246" y="1347801"/>
                </a:cubicBezTo>
                <a:cubicBezTo>
                  <a:pt x="902646" y="1350976"/>
                  <a:pt x="418576" y="1282182"/>
                  <a:pt x="278876" y="1212332"/>
                </a:cubicBezTo>
                <a:cubicBezTo>
                  <a:pt x="126065" y="1169818"/>
                  <a:pt x="649787" y="975496"/>
                  <a:pt x="585493" y="912790"/>
                </a:cubicBezTo>
                <a:cubicBezTo>
                  <a:pt x="591438" y="862151"/>
                  <a:pt x="422439" y="958764"/>
                  <a:pt x="325786" y="964725"/>
                </a:cubicBezTo>
                <a:cubicBezTo>
                  <a:pt x="229133" y="970686"/>
                  <a:pt x="45805" y="994788"/>
                  <a:pt x="16822" y="914811"/>
                </a:cubicBezTo>
                <a:cubicBezTo>
                  <a:pt x="-27628" y="816386"/>
                  <a:pt x="16821" y="558813"/>
                  <a:pt x="140646" y="428638"/>
                </a:cubicBezTo>
                <a:close/>
              </a:path>
            </a:pathLst>
          </a:custGeom>
          <a:solidFill>
            <a:srgbClr val="0000FF"/>
          </a:solidFill>
          <a:ln w="6350"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Freeform 340"/>
          <p:cNvSpPr/>
          <p:nvPr/>
        </p:nvSpPr>
        <p:spPr>
          <a:xfrm>
            <a:off x="-270370" y="1169987"/>
            <a:ext cx="9177985" cy="5938837"/>
          </a:xfrm>
          <a:custGeom>
            <a:avLst/>
            <a:gdLst>
              <a:gd name="connsiteX0" fmla="*/ 7895285 w 8034985"/>
              <a:gd name="connsiteY0" fmla="*/ 76200 h 5994400"/>
              <a:gd name="connsiteX1" fmla="*/ 7895285 w 8034985"/>
              <a:gd name="connsiteY1" fmla="*/ 76200 h 5994400"/>
              <a:gd name="connsiteX2" fmla="*/ 7882585 w 8034985"/>
              <a:gd name="connsiteY2" fmla="*/ 368300 h 5994400"/>
              <a:gd name="connsiteX3" fmla="*/ 7869885 w 8034985"/>
              <a:gd name="connsiteY3" fmla="*/ 406400 h 5994400"/>
              <a:gd name="connsiteX4" fmla="*/ 7692085 w 8034985"/>
              <a:gd name="connsiteY4" fmla="*/ 609600 h 5994400"/>
              <a:gd name="connsiteX5" fmla="*/ 7590485 w 8034985"/>
              <a:gd name="connsiteY5" fmla="*/ 698500 h 5994400"/>
              <a:gd name="connsiteX6" fmla="*/ 7501585 w 8034985"/>
              <a:gd name="connsiteY6" fmla="*/ 774700 h 5994400"/>
              <a:gd name="connsiteX7" fmla="*/ 7450785 w 8034985"/>
              <a:gd name="connsiteY7" fmla="*/ 800100 h 5994400"/>
              <a:gd name="connsiteX8" fmla="*/ 7374585 w 8034985"/>
              <a:gd name="connsiteY8" fmla="*/ 850900 h 5994400"/>
              <a:gd name="connsiteX9" fmla="*/ 7336485 w 8034985"/>
              <a:gd name="connsiteY9" fmla="*/ 876300 h 5994400"/>
              <a:gd name="connsiteX10" fmla="*/ 7260285 w 8034985"/>
              <a:gd name="connsiteY10" fmla="*/ 939800 h 5994400"/>
              <a:gd name="connsiteX11" fmla="*/ 7196785 w 8034985"/>
              <a:gd name="connsiteY11" fmla="*/ 977900 h 5994400"/>
              <a:gd name="connsiteX12" fmla="*/ 7107885 w 8034985"/>
              <a:gd name="connsiteY12" fmla="*/ 1016000 h 5994400"/>
              <a:gd name="connsiteX13" fmla="*/ 7006285 w 8034985"/>
              <a:gd name="connsiteY13" fmla="*/ 1092200 h 5994400"/>
              <a:gd name="connsiteX14" fmla="*/ 6904685 w 8034985"/>
              <a:gd name="connsiteY14" fmla="*/ 1168400 h 5994400"/>
              <a:gd name="connsiteX15" fmla="*/ 6803085 w 8034985"/>
              <a:gd name="connsiteY15" fmla="*/ 1244600 h 5994400"/>
              <a:gd name="connsiteX16" fmla="*/ 6726885 w 8034985"/>
              <a:gd name="connsiteY16" fmla="*/ 1346200 h 5994400"/>
              <a:gd name="connsiteX17" fmla="*/ 6676085 w 8034985"/>
              <a:gd name="connsiteY17" fmla="*/ 1422400 h 5994400"/>
              <a:gd name="connsiteX18" fmla="*/ 6599885 w 8034985"/>
              <a:gd name="connsiteY18" fmla="*/ 1460500 h 5994400"/>
              <a:gd name="connsiteX19" fmla="*/ 6561785 w 8034985"/>
              <a:gd name="connsiteY19" fmla="*/ 1498600 h 5994400"/>
              <a:gd name="connsiteX20" fmla="*/ 6523685 w 8034985"/>
              <a:gd name="connsiteY20" fmla="*/ 1524000 h 5994400"/>
              <a:gd name="connsiteX21" fmla="*/ 6460185 w 8034985"/>
              <a:gd name="connsiteY21" fmla="*/ 1587500 h 5994400"/>
              <a:gd name="connsiteX22" fmla="*/ 6307785 w 8034985"/>
              <a:gd name="connsiteY22" fmla="*/ 1676400 h 5994400"/>
              <a:gd name="connsiteX23" fmla="*/ 6269685 w 8034985"/>
              <a:gd name="connsiteY23" fmla="*/ 1701800 h 5994400"/>
              <a:gd name="connsiteX24" fmla="*/ 6218885 w 8034985"/>
              <a:gd name="connsiteY24" fmla="*/ 1714500 h 5994400"/>
              <a:gd name="connsiteX25" fmla="*/ 6180785 w 8034985"/>
              <a:gd name="connsiteY25" fmla="*/ 1727200 h 5994400"/>
              <a:gd name="connsiteX26" fmla="*/ 6091885 w 8034985"/>
              <a:gd name="connsiteY26" fmla="*/ 1803400 h 5994400"/>
              <a:gd name="connsiteX27" fmla="*/ 5914085 w 8034985"/>
              <a:gd name="connsiteY27" fmla="*/ 1905000 h 5994400"/>
              <a:gd name="connsiteX28" fmla="*/ 5748985 w 8034985"/>
              <a:gd name="connsiteY28" fmla="*/ 1943100 h 5994400"/>
              <a:gd name="connsiteX29" fmla="*/ 5621985 w 8034985"/>
              <a:gd name="connsiteY29" fmla="*/ 1981200 h 5994400"/>
              <a:gd name="connsiteX30" fmla="*/ 5571185 w 8034985"/>
              <a:gd name="connsiteY30" fmla="*/ 2019300 h 5994400"/>
              <a:gd name="connsiteX31" fmla="*/ 5507685 w 8034985"/>
              <a:gd name="connsiteY31" fmla="*/ 2032000 h 5994400"/>
              <a:gd name="connsiteX32" fmla="*/ 5431485 w 8034985"/>
              <a:gd name="connsiteY32" fmla="*/ 2070100 h 5994400"/>
              <a:gd name="connsiteX33" fmla="*/ 5342585 w 8034985"/>
              <a:gd name="connsiteY33" fmla="*/ 2108200 h 5994400"/>
              <a:gd name="connsiteX34" fmla="*/ 5177485 w 8034985"/>
              <a:gd name="connsiteY34" fmla="*/ 2222500 h 5994400"/>
              <a:gd name="connsiteX35" fmla="*/ 5037785 w 8034985"/>
              <a:gd name="connsiteY35" fmla="*/ 2374900 h 5994400"/>
              <a:gd name="connsiteX36" fmla="*/ 4986985 w 8034985"/>
              <a:gd name="connsiteY36" fmla="*/ 2489200 h 5994400"/>
              <a:gd name="connsiteX37" fmla="*/ 4948885 w 8034985"/>
              <a:gd name="connsiteY37" fmla="*/ 2552700 h 5994400"/>
              <a:gd name="connsiteX38" fmla="*/ 4821885 w 8034985"/>
              <a:gd name="connsiteY38" fmla="*/ 2654300 h 5994400"/>
              <a:gd name="connsiteX39" fmla="*/ 4745685 w 8034985"/>
              <a:gd name="connsiteY39" fmla="*/ 2717800 h 5994400"/>
              <a:gd name="connsiteX40" fmla="*/ 4694885 w 8034985"/>
              <a:gd name="connsiteY40" fmla="*/ 2755900 h 5994400"/>
              <a:gd name="connsiteX41" fmla="*/ 4605985 w 8034985"/>
              <a:gd name="connsiteY41" fmla="*/ 2768600 h 5994400"/>
              <a:gd name="connsiteX42" fmla="*/ 4453585 w 8034985"/>
              <a:gd name="connsiteY42" fmla="*/ 2844800 h 5994400"/>
              <a:gd name="connsiteX43" fmla="*/ 4390085 w 8034985"/>
              <a:gd name="connsiteY43" fmla="*/ 2895600 h 5994400"/>
              <a:gd name="connsiteX44" fmla="*/ 4263085 w 8034985"/>
              <a:gd name="connsiteY44" fmla="*/ 2971800 h 5994400"/>
              <a:gd name="connsiteX45" fmla="*/ 4161485 w 8034985"/>
              <a:gd name="connsiteY45" fmla="*/ 2997200 h 5994400"/>
              <a:gd name="connsiteX46" fmla="*/ 3945585 w 8034985"/>
              <a:gd name="connsiteY46" fmla="*/ 3136900 h 5994400"/>
              <a:gd name="connsiteX47" fmla="*/ 3894785 w 8034985"/>
              <a:gd name="connsiteY47" fmla="*/ 3162300 h 5994400"/>
              <a:gd name="connsiteX48" fmla="*/ 3856685 w 8034985"/>
              <a:gd name="connsiteY48" fmla="*/ 3187700 h 5994400"/>
              <a:gd name="connsiteX49" fmla="*/ 3704285 w 8034985"/>
              <a:gd name="connsiteY49" fmla="*/ 3238500 h 5994400"/>
              <a:gd name="connsiteX50" fmla="*/ 3653485 w 8034985"/>
              <a:gd name="connsiteY50" fmla="*/ 3251200 h 5994400"/>
              <a:gd name="connsiteX51" fmla="*/ 3602685 w 8034985"/>
              <a:gd name="connsiteY51" fmla="*/ 3276600 h 5994400"/>
              <a:gd name="connsiteX52" fmla="*/ 3501085 w 8034985"/>
              <a:gd name="connsiteY52" fmla="*/ 3302000 h 5994400"/>
              <a:gd name="connsiteX53" fmla="*/ 3374085 w 8034985"/>
              <a:gd name="connsiteY53" fmla="*/ 3340100 h 5994400"/>
              <a:gd name="connsiteX54" fmla="*/ 3297885 w 8034985"/>
              <a:gd name="connsiteY54" fmla="*/ 3390900 h 5994400"/>
              <a:gd name="connsiteX55" fmla="*/ 3247085 w 8034985"/>
              <a:gd name="connsiteY55" fmla="*/ 3403600 h 5994400"/>
              <a:gd name="connsiteX56" fmla="*/ 3183585 w 8034985"/>
              <a:gd name="connsiteY56" fmla="*/ 3441700 h 5994400"/>
              <a:gd name="connsiteX57" fmla="*/ 3043885 w 8034985"/>
              <a:gd name="connsiteY57" fmla="*/ 3530600 h 5994400"/>
              <a:gd name="connsiteX58" fmla="*/ 2929585 w 8034985"/>
              <a:gd name="connsiteY58" fmla="*/ 3606800 h 5994400"/>
              <a:gd name="connsiteX59" fmla="*/ 2866085 w 8034985"/>
              <a:gd name="connsiteY59" fmla="*/ 3657600 h 5994400"/>
              <a:gd name="connsiteX60" fmla="*/ 2739085 w 8034985"/>
              <a:gd name="connsiteY60" fmla="*/ 3683000 h 5994400"/>
              <a:gd name="connsiteX61" fmla="*/ 2637485 w 8034985"/>
              <a:gd name="connsiteY61" fmla="*/ 3721100 h 5994400"/>
              <a:gd name="connsiteX62" fmla="*/ 2523185 w 8034985"/>
              <a:gd name="connsiteY62" fmla="*/ 3784600 h 5994400"/>
              <a:gd name="connsiteX63" fmla="*/ 2370785 w 8034985"/>
              <a:gd name="connsiteY63" fmla="*/ 3848100 h 5994400"/>
              <a:gd name="connsiteX64" fmla="*/ 2281885 w 8034985"/>
              <a:gd name="connsiteY64" fmla="*/ 3886200 h 5994400"/>
              <a:gd name="connsiteX65" fmla="*/ 2192985 w 8034985"/>
              <a:gd name="connsiteY65" fmla="*/ 3911600 h 5994400"/>
              <a:gd name="connsiteX66" fmla="*/ 2065985 w 8034985"/>
              <a:gd name="connsiteY66" fmla="*/ 3975100 h 5994400"/>
              <a:gd name="connsiteX67" fmla="*/ 1977085 w 8034985"/>
              <a:gd name="connsiteY67" fmla="*/ 3987800 h 5994400"/>
              <a:gd name="connsiteX68" fmla="*/ 1862785 w 8034985"/>
              <a:gd name="connsiteY68" fmla="*/ 4013200 h 5994400"/>
              <a:gd name="connsiteX69" fmla="*/ 1697685 w 8034985"/>
              <a:gd name="connsiteY69" fmla="*/ 4051300 h 5994400"/>
              <a:gd name="connsiteX70" fmla="*/ 1621485 w 8034985"/>
              <a:gd name="connsiteY70" fmla="*/ 4076700 h 5994400"/>
              <a:gd name="connsiteX71" fmla="*/ 1532585 w 8034985"/>
              <a:gd name="connsiteY71" fmla="*/ 4089400 h 5994400"/>
              <a:gd name="connsiteX72" fmla="*/ 1456385 w 8034985"/>
              <a:gd name="connsiteY72" fmla="*/ 4127500 h 5994400"/>
              <a:gd name="connsiteX73" fmla="*/ 1329385 w 8034985"/>
              <a:gd name="connsiteY73" fmla="*/ 4152900 h 5994400"/>
              <a:gd name="connsiteX74" fmla="*/ 1227785 w 8034985"/>
              <a:gd name="connsiteY74" fmla="*/ 4203700 h 5994400"/>
              <a:gd name="connsiteX75" fmla="*/ 1138885 w 8034985"/>
              <a:gd name="connsiteY75" fmla="*/ 4216400 h 5994400"/>
              <a:gd name="connsiteX76" fmla="*/ 961085 w 8034985"/>
              <a:gd name="connsiteY76" fmla="*/ 4267200 h 5994400"/>
              <a:gd name="connsiteX77" fmla="*/ 922985 w 8034985"/>
              <a:gd name="connsiteY77" fmla="*/ 4292600 h 5994400"/>
              <a:gd name="connsiteX78" fmla="*/ 821385 w 8034985"/>
              <a:gd name="connsiteY78" fmla="*/ 4305300 h 5994400"/>
              <a:gd name="connsiteX79" fmla="*/ 465785 w 8034985"/>
              <a:gd name="connsiteY79" fmla="*/ 4318000 h 5994400"/>
              <a:gd name="connsiteX80" fmla="*/ 389585 w 8034985"/>
              <a:gd name="connsiteY80" fmla="*/ 4330700 h 5994400"/>
              <a:gd name="connsiteX81" fmla="*/ 224485 w 8034985"/>
              <a:gd name="connsiteY81" fmla="*/ 4356100 h 5994400"/>
              <a:gd name="connsiteX82" fmla="*/ 186385 w 8034985"/>
              <a:gd name="connsiteY82" fmla="*/ 4381500 h 5994400"/>
              <a:gd name="connsiteX83" fmla="*/ 160985 w 8034985"/>
              <a:gd name="connsiteY83" fmla="*/ 4419600 h 5994400"/>
              <a:gd name="connsiteX84" fmla="*/ 135585 w 8034985"/>
              <a:gd name="connsiteY84" fmla="*/ 4508500 h 5994400"/>
              <a:gd name="connsiteX85" fmla="*/ 72085 w 8034985"/>
              <a:gd name="connsiteY85" fmla="*/ 4622800 h 5994400"/>
              <a:gd name="connsiteX86" fmla="*/ 84785 w 8034985"/>
              <a:gd name="connsiteY86" fmla="*/ 4991100 h 5994400"/>
              <a:gd name="connsiteX87" fmla="*/ 59385 w 8034985"/>
              <a:gd name="connsiteY87" fmla="*/ 5143500 h 5994400"/>
              <a:gd name="connsiteX88" fmla="*/ 46685 w 8034985"/>
              <a:gd name="connsiteY88" fmla="*/ 5524500 h 5994400"/>
              <a:gd name="connsiteX89" fmla="*/ 33985 w 8034985"/>
              <a:gd name="connsiteY89" fmla="*/ 5854700 h 5994400"/>
              <a:gd name="connsiteX90" fmla="*/ 84785 w 8034985"/>
              <a:gd name="connsiteY90" fmla="*/ 5892800 h 5994400"/>
              <a:gd name="connsiteX91" fmla="*/ 211785 w 8034985"/>
              <a:gd name="connsiteY91" fmla="*/ 5930900 h 5994400"/>
              <a:gd name="connsiteX92" fmla="*/ 249885 w 8034985"/>
              <a:gd name="connsiteY92" fmla="*/ 5943600 h 5994400"/>
              <a:gd name="connsiteX93" fmla="*/ 503885 w 8034985"/>
              <a:gd name="connsiteY93" fmla="*/ 5930900 h 5994400"/>
              <a:gd name="connsiteX94" fmla="*/ 630885 w 8034985"/>
              <a:gd name="connsiteY94" fmla="*/ 5918200 h 5994400"/>
              <a:gd name="connsiteX95" fmla="*/ 973785 w 8034985"/>
              <a:gd name="connsiteY95" fmla="*/ 5930900 h 5994400"/>
              <a:gd name="connsiteX96" fmla="*/ 1443685 w 8034985"/>
              <a:gd name="connsiteY96" fmla="*/ 5918200 h 5994400"/>
              <a:gd name="connsiteX97" fmla="*/ 1659585 w 8034985"/>
              <a:gd name="connsiteY97" fmla="*/ 5930900 h 5994400"/>
              <a:gd name="connsiteX98" fmla="*/ 1799285 w 8034985"/>
              <a:gd name="connsiteY98" fmla="*/ 5956300 h 5994400"/>
              <a:gd name="connsiteX99" fmla="*/ 2205685 w 8034985"/>
              <a:gd name="connsiteY99" fmla="*/ 5981700 h 5994400"/>
              <a:gd name="connsiteX100" fmla="*/ 2294585 w 8034985"/>
              <a:gd name="connsiteY100" fmla="*/ 5969000 h 5994400"/>
              <a:gd name="connsiteX101" fmla="*/ 2358085 w 8034985"/>
              <a:gd name="connsiteY101" fmla="*/ 5943600 h 5994400"/>
              <a:gd name="connsiteX102" fmla="*/ 2751785 w 8034985"/>
              <a:gd name="connsiteY102" fmla="*/ 5969000 h 5994400"/>
              <a:gd name="connsiteX103" fmla="*/ 2942285 w 8034985"/>
              <a:gd name="connsiteY103" fmla="*/ 5943600 h 5994400"/>
              <a:gd name="connsiteX104" fmla="*/ 3120085 w 8034985"/>
              <a:gd name="connsiteY104" fmla="*/ 5956300 h 5994400"/>
              <a:gd name="connsiteX105" fmla="*/ 3208985 w 8034985"/>
              <a:gd name="connsiteY105" fmla="*/ 5981700 h 5994400"/>
              <a:gd name="connsiteX106" fmla="*/ 3348685 w 8034985"/>
              <a:gd name="connsiteY106" fmla="*/ 5994400 h 5994400"/>
              <a:gd name="connsiteX107" fmla="*/ 3666185 w 8034985"/>
              <a:gd name="connsiteY107" fmla="*/ 5981700 h 5994400"/>
              <a:gd name="connsiteX108" fmla="*/ 3755085 w 8034985"/>
              <a:gd name="connsiteY108" fmla="*/ 5969000 h 5994400"/>
              <a:gd name="connsiteX109" fmla="*/ 3869385 w 8034985"/>
              <a:gd name="connsiteY109" fmla="*/ 5956300 h 5994400"/>
              <a:gd name="connsiteX110" fmla="*/ 3996385 w 8034985"/>
              <a:gd name="connsiteY110" fmla="*/ 5930900 h 5994400"/>
              <a:gd name="connsiteX111" fmla="*/ 4199585 w 8034985"/>
              <a:gd name="connsiteY111" fmla="*/ 5918200 h 5994400"/>
              <a:gd name="connsiteX112" fmla="*/ 4732985 w 8034985"/>
              <a:gd name="connsiteY112" fmla="*/ 5905500 h 5994400"/>
              <a:gd name="connsiteX113" fmla="*/ 5393385 w 8034985"/>
              <a:gd name="connsiteY113" fmla="*/ 5930900 h 5994400"/>
              <a:gd name="connsiteX114" fmla="*/ 5863285 w 8034985"/>
              <a:gd name="connsiteY114" fmla="*/ 5918200 h 5994400"/>
              <a:gd name="connsiteX115" fmla="*/ 6066485 w 8034985"/>
              <a:gd name="connsiteY115" fmla="*/ 5905500 h 5994400"/>
              <a:gd name="connsiteX116" fmla="*/ 6155385 w 8034985"/>
              <a:gd name="connsiteY116" fmla="*/ 5892800 h 5994400"/>
              <a:gd name="connsiteX117" fmla="*/ 6409385 w 8034985"/>
              <a:gd name="connsiteY117" fmla="*/ 5880100 h 5994400"/>
              <a:gd name="connsiteX118" fmla="*/ 6612585 w 8034985"/>
              <a:gd name="connsiteY118" fmla="*/ 5854700 h 5994400"/>
              <a:gd name="connsiteX119" fmla="*/ 6676085 w 8034985"/>
              <a:gd name="connsiteY119" fmla="*/ 5842000 h 5994400"/>
              <a:gd name="connsiteX120" fmla="*/ 6752285 w 8034985"/>
              <a:gd name="connsiteY120" fmla="*/ 5829300 h 5994400"/>
              <a:gd name="connsiteX121" fmla="*/ 6828485 w 8034985"/>
              <a:gd name="connsiteY121" fmla="*/ 5803900 h 5994400"/>
              <a:gd name="connsiteX122" fmla="*/ 7006285 w 8034985"/>
              <a:gd name="connsiteY122" fmla="*/ 5753100 h 5994400"/>
              <a:gd name="connsiteX123" fmla="*/ 7044385 w 8034985"/>
              <a:gd name="connsiteY123" fmla="*/ 5740400 h 5994400"/>
              <a:gd name="connsiteX124" fmla="*/ 7095185 w 8034985"/>
              <a:gd name="connsiteY124" fmla="*/ 5715000 h 5994400"/>
              <a:gd name="connsiteX125" fmla="*/ 7120585 w 8034985"/>
              <a:gd name="connsiteY125" fmla="*/ 5676900 h 5994400"/>
              <a:gd name="connsiteX126" fmla="*/ 7158685 w 8034985"/>
              <a:gd name="connsiteY126" fmla="*/ 5664200 h 5994400"/>
              <a:gd name="connsiteX127" fmla="*/ 7171385 w 8034985"/>
              <a:gd name="connsiteY127" fmla="*/ 5613400 h 5994400"/>
              <a:gd name="connsiteX128" fmla="*/ 7184085 w 8034985"/>
              <a:gd name="connsiteY128" fmla="*/ 5575300 h 5994400"/>
              <a:gd name="connsiteX129" fmla="*/ 7171385 w 8034985"/>
              <a:gd name="connsiteY129" fmla="*/ 5473700 h 5994400"/>
              <a:gd name="connsiteX130" fmla="*/ 7145985 w 8034985"/>
              <a:gd name="connsiteY130" fmla="*/ 5359400 h 5994400"/>
              <a:gd name="connsiteX131" fmla="*/ 7133285 w 8034985"/>
              <a:gd name="connsiteY131" fmla="*/ 5232400 h 5994400"/>
              <a:gd name="connsiteX132" fmla="*/ 7120585 w 8034985"/>
              <a:gd name="connsiteY132" fmla="*/ 5156200 h 5994400"/>
              <a:gd name="connsiteX133" fmla="*/ 7107885 w 8034985"/>
              <a:gd name="connsiteY133" fmla="*/ 4978400 h 5994400"/>
              <a:gd name="connsiteX134" fmla="*/ 7095185 w 8034985"/>
              <a:gd name="connsiteY134" fmla="*/ 4876800 h 5994400"/>
              <a:gd name="connsiteX135" fmla="*/ 7069785 w 8034985"/>
              <a:gd name="connsiteY135" fmla="*/ 4711700 h 5994400"/>
              <a:gd name="connsiteX136" fmla="*/ 7044385 w 8034985"/>
              <a:gd name="connsiteY136" fmla="*/ 4521200 h 5994400"/>
              <a:gd name="connsiteX137" fmla="*/ 7031685 w 8034985"/>
              <a:gd name="connsiteY137" fmla="*/ 4470400 h 5994400"/>
              <a:gd name="connsiteX138" fmla="*/ 7006285 w 8034985"/>
              <a:gd name="connsiteY138" fmla="*/ 4343400 h 5994400"/>
              <a:gd name="connsiteX139" fmla="*/ 7044385 w 8034985"/>
              <a:gd name="connsiteY139" fmla="*/ 3873500 h 5994400"/>
              <a:gd name="connsiteX140" fmla="*/ 7082485 w 8034985"/>
              <a:gd name="connsiteY140" fmla="*/ 3822700 h 5994400"/>
              <a:gd name="connsiteX141" fmla="*/ 7107885 w 8034985"/>
              <a:gd name="connsiteY141" fmla="*/ 3733800 h 5994400"/>
              <a:gd name="connsiteX142" fmla="*/ 7145985 w 8034985"/>
              <a:gd name="connsiteY142" fmla="*/ 3708400 h 5994400"/>
              <a:gd name="connsiteX143" fmla="*/ 7158685 w 8034985"/>
              <a:gd name="connsiteY143" fmla="*/ 3670300 h 5994400"/>
              <a:gd name="connsiteX144" fmla="*/ 7209485 w 8034985"/>
              <a:gd name="connsiteY144" fmla="*/ 3594100 h 5994400"/>
              <a:gd name="connsiteX145" fmla="*/ 7247585 w 8034985"/>
              <a:gd name="connsiteY145" fmla="*/ 3505200 h 5994400"/>
              <a:gd name="connsiteX146" fmla="*/ 7285685 w 8034985"/>
              <a:gd name="connsiteY146" fmla="*/ 3454400 h 5994400"/>
              <a:gd name="connsiteX147" fmla="*/ 7361885 w 8034985"/>
              <a:gd name="connsiteY147" fmla="*/ 3302000 h 5994400"/>
              <a:gd name="connsiteX148" fmla="*/ 7399985 w 8034985"/>
              <a:gd name="connsiteY148" fmla="*/ 3111500 h 5994400"/>
              <a:gd name="connsiteX149" fmla="*/ 7412685 w 8034985"/>
              <a:gd name="connsiteY149" fmla="*/ 3048000 h 5994400"/>
              <a:gd name="connsiteX150" fmla="*/ 7425385 w 8034985"/>
              <a:gd name="connsiteY150" fmla="*/ 2984500 h 5994400"/>
              <a:gd name="connsiteX151" fmla="*/ 7438085 w 8034985"/>
              <a:gd name="connsiteY151" fmla="*/ 2946400 h 5994400"/>
              <a:gd name="connsiteX152" fmla="*/ 7488885 w 8034985"/>
              <a:gd name="connsiteY152" fmla="*/ 2730500 h 5994400"/>
              <a:gd name="connsiteX153" fmla="*/ 7514285 w 8034985"/>
              <a:gd name="connsiteY153" fmla="*/ 2552700 h 5994400"/>
              <a:gd name="connsiteX154" fmla="*/ 7526985 w 8034985"/>
              <a:gd name="connsiteY154" fmla="*/ 2501900 h 5994400"/>
              <a:gd name="connsiteX155" fmla="*/ 7539685 w 8034985"/>
              <a:gd name="connsiteY155" fmla="*/ 2413000 h 5994400"/>
              <a:gd name="connsiteX156" fmla="*/ 7565085 w 8034985"/>
              <a:gd name="connsiteY156" fmla="*/ 2133600 h 5994400"/>
              <a:gd name="connsiteX157" fmla="*/ 7577785 w 8034985"/>
              <a:gd name="connsiteY157" fmla="*/ 2095500 h 5994400"/>
              <a:gd name="connsiteX158" fmla="*/ 7590485 w 8034985"/>
              <a:gd name="connsiteY158" fmla="*/ 2032000 h 5994400"/>
              <a:gd name="connsiteX159" fmla="*/ 7628585 w 8034985"/>
              <a:gd name="connsiteY159" fmla="*/ 1905000 h 5994400"/>
              <a:gd name="connsiteX160" fmla="*/ 7666685 w 8034985"/>
              <a:gd name="connsiteY160" fmla="*/ 1828800 h 5994400"/>
              <a:gd name="connsiteX161" fmla="*/ 7679385 w 8034985"/>
              <a:gd name="connsiteY161" fmla="*/ 1752600 h 5994400"/>
              <a:gd name="connsiteX162" fmla="*/ 7692085 w 8034985"/>
              <a:gd name="connsiteY162" fmla="*/ 1714500 h 5994400"/>
              <a:gd name="connsiteX163" fmla="*/ 7742885 w 8034985"/>
              <a:gd name="connsiteY163" fmla="*/ 1587500 h 5994400"/>
              <a:gd name="connsiteX164" fmla="*/ 7869885 w 8034985"/>
              <a:gd name="connsiteY164" fmla="*/ 1358900 h 5994400"/>
              <a:gd name="connsiteX165" fmla="*/ 7895285 w 8034985"/>
              <a:gd name="connsiteY165" fmla="*/ 1257300 h 5994400"/>
              <a:gd name="connsiteX166" fmla="*/ 7933385 w 8034985"/>
              <a:gd name="connsiteY166" fmla="*/ 1143000 h 5994400"/>
              <a:gd name="connsiteX167" fmla="*/ 7946085 w 8034985"/>
              <a:gd name="connsiteY167" fmla="*/ 1041400 h 5994400"/>
              <a:gd name="connsiteX168" fmla="*/ 7958785 w 8034985"/>
              <a:gd name="connsiteY168" fmla="*/ 965200 h 5994400"/>
              <a:gd name="connsiteX169" fmla="*/ 7971485 w 8034985"/>
              <a:gd name="connsiteY169" fmla="*/ 609600 h 5994400"/>
              <a:gd name="connsiteX170" fmla="*/ 7984185 w 8034985"/>
              <a:gd name="connsiteY170" fmla="*/ 558800 h 5994400"/>
              <a:gd name="connsiteX171" fmla="*/ 8009585 w 8034985"/>
              <a:gd name="connsiteY171" fmla="*/ 469900 h 5994400"/>
              <a:gd name="connsiteX172" fmla="*/ 8034985 w 8034985"/>
              <a:gd name="connsiteY172" fmla="*/ 241300 h 5994400"/>
              <a:gd name="connsiteX173" fmla="*/ 8009585 w 8034985"/>
              <a:gd name="connsiteY173" fmla="*/ 76200 h 5994400"/>
              <a:gd name="connsiteX174" fmla="*/ 7984185 w 8034985"/>
              <a:gd name="connsiteY174" fmla="*/ 38100 h 5994400"/>
              <a:gd name="connsiteX175" fmla="*/ 7946085 w 8034985"/>
              <a:gd name="connsiteY175" fmla="*/ 0 h 5994400"/>
              <a:gd name="connsiteX176" fmla="*/ 7895285 w 8034985"/>
              <a:gd name="connsiteY176" fmla="*/ 76200 h 5994400"/>
              <a:gd name="connsiteX0" fmla="*/ 7946085 w 8034985"/>
              <a:gd name="connsiteY0" fmla="*/ 0 h 5994400"/>
              <a:gd name="connsiteX1" fmla="*/ 7895285 w 8034985"/>
              <a:gd name="connsiteY1" fmla="*/ 76200 h 5994400"/>
              <a:gd name="connsiteX2" fmla="*/ 7882585 w 8034985"/>
              <a:gd name="connsiteY2" fmla="*/ 368300 h 5994400"/>
              <a:gd name="connsiteX3" fmla="*/ 7869885 w 8034985"/>
              <a:gd name="connsiteY3" fmla="*/ 406400 h 5994400"/>
              <a:gd name="connsiteX4" fmla="*/ 7692085 w 8034985"/>
              <a:gd name="connsiteY4" fmla="*/ 609600 h 5994400"/>
              <a:gd name="connsiteX5" fmla="*/ 7590485 w 8034985"/>
              <a:gd name="connsiteY5" fmla="*/ 698500 h 5994400"/>
              <a:gd name="connsiteX6" fmla="*/ 7501585 w 8034985"/>
              <a:gd name="connsiteY6" fmla="*/ 774700 h 5994400"/>
              <a:gd name="connsiteX7" fmla="*/ 7450785 w 8034985"/>
              <a:gd name="connsiteY7" fmla="*/ 800100 h 5994400"/>
              <a:gd name="connsiteX8" fmla="*/ 7374585 w 8034985"/>
              <a:gd name="connsiteY8" fmla="*/ 850900 h 5994400"/>
              <a:gd name="connsiteX9" fmla="*/ 7336485 w 8034985"/>
              <a:gd name="connsiteY9" fmla="*/ 876300 h 5994400"/>
              <a:gd name="connsiteX10" fmla="*/ 7260285 w 8034985"/>
              <a:gd name="connsiteY10" fmla="*/ 939800 h 5994400"/>
              <a:gd name="connsiteX11" fmla="*/ 7196785 w 8034985"/>
              <a:gd name="connsiteY11" fmla="*/ 977900 h 5994400"/>
              <a:gd name="connsiteX12" fmla="*/ 7107885 w 8034985"/>
              <a:gd name="connsiteY12" fmla="*/ 1016000 h 5994400"/>
              <a:gd name="connsiteX13" fmla="*/ 7006285 w 8034985"/>
              <a:gd name="connsiteY13" fmla="*/ 1092200 h 5994400"/>
              <a:gd name="connsiteX14" fmla="*/ 6904685 w 8034985"/>
              <a:gd name="connsiteY14" fmla="*/ 1168400 h 5994400"/>
              <a:gd name="connsiteX15" fmla="*/ 6803085 w 8034985"/>
              <a:gd name="connsiteY15" fmla="*/ 1244600 h 5994400"/>
              <a:gd name="connsiteX16" fmla="*/ 6726885 w 8034985"/>
              <a:gd name="connsiteY16" fmla="*/ 1346200 h 5994400"/>
              <a:gd name="connsiteX17" fmla="*/ 6676085 w 8034985"/>
              <a:gd name="connsiteY17" fmla="*/ 1422400 h 5994400"/>
              <a:gd name="connsiteX18" fmla="*/ 6599885 w 8034985"/>
              <a:gd name="connsiteY18" fmla="*/ 1460500 h 5994400"/>
              <a:gd name="connsiteX19" fmla="*/ 6561785 w 8034985"/>
              <a:gd name="connsiteY19" fmla="*/ 1498600 h 5994400"/>
              <a:gd name="connsiteX20" fmla="*/ 6523685 w 8034985"/>
              <a:gd name="connsiteY20" fmla="*/ 1524000 h 5994400"/>
              <a:gd name="connsiteX21" fmla="*/ 6460185 w 8034985"/>
              <a:gd name="connsiteY21" fmla="*/ 1587500 h 5994400"/>
              <a:gd name="connsiteX22" fmla="*/ 6307785 w 8034985"/>
              <a:gd name="connsiteY22" fmla="*/ 1676400 h 5994400"/>
              <a:gd name="connsiteX23" fmla="*/ 6269685 w 8034985"/>
              <a:gd name="connsiteY23" fmla="*/ 1701800 h 5994400"/>
              <a:gd name="connsiteX24" fmla="*/ 6218885 w 8034985"/>
              <a:gd name="connsiteY24" fmla="*/ 1714500 h 5994400"/>
              <a:gd name="connsiteX25" fmla="*/ 6180785 w 8034985"/>
              <a:gd name="connsiteY25" fmla="*/ 1727200 h 5994400"/>
              <a:gd name="connsiteX26" fmla="*/ 6091885 w 8034985"/>
              <a:gd name="connsiteY26" fmla="*/ 1803400 h 5994400"/>
              <a:gd name="connsiteX27" fmla="*/ 5914085 w 8034985"/>
              <a:gd name="connsiteY27" fmla="*/ 1905000 h 5994400"/>
              <a:gd name="connsiteX28" fmla="*/ 5748985 w 8034985"/>
              <a:gd name="connsiteY28" fmla="*/ 1943100 h 5994400"/>
              <a:gd name="connsiteX29" fmla="*/ 5621985 w 8034985"/>
              <a:gd name="connsiteY29" fmla="*/ 1981200 h 5994400"/>
              <a:gd name="connsiteX30" fmla="*/ 5571185 w 8034985"/>
              <a:gd name="connsiteY30" fmla="*/ 2019300 h 5994400"/>
              <a:gd name="connsiteX31" fmla="*/ 5507685 w 8034985"/>
              <a:gd name="connsiteY31" fmla="*/ 2032000 h 5994400"/>
              <a:gd name="connsiteX32" fmla="*/ 5431485 w 8034985"/>
              <a:gd name="connsiteY32" fmla="*/ 2070100 h 5994400"/>
              <a:gd name="connsiteX33" fmla="*/ 5342585 w 8034985"/>
              <a:gd name="connsiteY33" fmla="*/ 2108200 h 5994400"/>
              <a:gd name="connsiteX34" fmla="*/ 5177485 w 8034985"/>
              <a:gd name="connsiteY34" fmla="*/ 2222500 h 5994400"/>
              <a:gd name="connsiteX35" fmla="*/ 5037785 w 8034985"/>
              <a:gd name="connsiteY35" fmla="*/ 2374900 h 5994400"/>
              <a:gd name="connsiteX36" fmla="*/ 4986985 w 8034985"/>
              <a:gd name="connsiteY36" fmla="*/ 2489200 h 5994400"/>
              <a:gd name="connsiteX37" fmla="*/ 4948885 w 8034985"/>
              <a:gd name="connsiteY37" fmla="*/ 2552700 h 5994400"/>
              <a:gd name="connsiteX38" fmla="*/ 4821885 w 8034985"/>
              <a:gd name="connsiteY38" fmla="*/ 2654300 h 5994400"/>
              <a:gd name="connsiteX39" fmla="*/ 4745685 w 8034985"/>
              <a:gd name="connsiteY39" fmla="*/ 2717800 h 5994400"/>
              <a:gd name="connsiteX40" fmla="*/ 4694885 w 8034985"/>
              <a:gd name="connsiteY40" fmla="*/ 2755900 h 5994400"/>
              <a:gd name="connsiteX41" fmla="*/ 4605985 w 8034985"/>
              <a:gd name="connsiteY41" fmla="*/ 2768600 h 5994400"/>
              <a:gd name="connsiteX42" fmla="*/ 4453585 w 8034985"/>
              <a:gd name="connsiteY42" fmla="*/ 2844800 h 5994400"/>
              <a:gd name="connsiteX43" fmla="*/ 4390085 w 8034985"/>
              <a:gd name="connsiteY43" fmla="*/ 2895600 h 5994400"/>
              <a:gd name="connsiteX44" fmla="*/ 4263085 w 8034985"/>
              <a:gd name="connsiteY44" fmla="*/ 2971800 h 5994400"/>
              <a:gd name="connsiteX45" fmla="*/ 4161485 w 8034985"/>
              <a:gd name="connsiteY45" fmla="*/ 2997200 h 5994400"/>
              <a:gd name="connsiteX46" fmla="*/ 3945585 w 8034985"/>
              <a:gd name="connsiteY46" fmla="*/ 3136900 h 5994400"/>
              <a:gd name="connsiteX47" fmla="*/ 3894785 w 8034985"/>
              <a:gd name="connsiteY47" fmla="*/ 3162300 h 5994400"/>
              <a:gd name="connsiteX48" fmla="*/ 3856685 w 8034985"/>
              <a:gd name="connsiteY48" fmla="*/ 3187700 h 5994400"/>
              <a:gd name="connsiteX49" fmla="*/ 3704285 w 8034985"/>
              <a:gd name="connsiteY49" fmla="*/ 3238500 h 5994400"/>
              <a:gd name="connsiteX50" fmla="*/ 3653485 w 8034985"/>
              <a:gd name="connsiteY50" fmla="*/ 3251200 h 5994400"/>
              <a:gd name="connsiteX51" fmla="*/ 3602685 w 8034985"/>
              <a:gd name="connsiteY51" fmla="*/ 3276600 h 5994400"/>
              <a:gd name="connsiteX52" fmla="*/ 3501085 w 8034985"/>
              <a:gd name="connsiteY52" fmla="*/ 3302000 h 5994400"/>
              <a:gd name="connsiteX53" fmla="*/ 3374085 w 8034985"/>
              <a:gd name="connsiteY53" fmla="*/ 3340100 h 5994400"/>
              <a:gd name="connsiteX54" fmla="*/ 3297885 w 8034985"/>
              <a:gd name="connsiteY54" fmla="*/ 3390900 h 5994400"/>
              <a:gd name="connsiteX55" fmla="*/ 3247085 w 8034985"/>
              <a:gd name="connsiteY55" fmla="*/ 3403600 h 5994400"/>
              <a:gd name="connsiteX56" fmla="*/ 3183585 w 8034985"/>
              <a:gd name="connsiteY56" fmla="*/ 3441700 h 5994400"/>
              <a:gd name="connsiteX57" fmla="*/ 3043885 w 8034985"/>
              <a:gd name="connsiteY57" fmla="*/ 3530600 h 5994400"/>
              <a:gd name="connsiteX58" fmla="*/ 2929585 w 8034985"/>
              <a:gd name="connsiteY58" fmla="*/ 3606800 h 5994400"/>
              <a:gd name="connsiteX59" fmla="*/ 2866085 w 8034985"/>
              <a:gd name="connsiteY59" fmla="*/ 3657600 h 5994400"/>
              <a:gd name="connsiteX60" fmla="*/ 2739085 w 8034985"/>
              <a:gd name="connsiteY60" fmla="*/ 3683000 h 5994400"/>
              <a:gd name="connsiteX61" fmla="*/ 2637485 w 8034985"/>
              <a:gd name="connsiteY61" fmla="*/ 3721100 h 5994400"/>
              <a:gd name="connsiteX62" fmla="*/ 2523185 w 8034985"/>
              <a:gd name="connsiteY62" fmla="*/ 3784600 h 5994400"/>
              <a:gd name="connsiteX63" fmla="*/ 2370785 w 8034985"/>
              <a:gd name="connsiteY63" fmla="*/ 3848100 h 5994400"/>
              <a:gd name="connsiteX64" fmla="*/ 2281885 w 8034985"/>
              <a:gd name="connsiteY64" fmla="*/ 3886200 h 5994400"/>
              <a:gd name="connsiteX65" fmla="*/ 2192985 w 8034985"/>
              <a:gd name="connsiteY65" fmla="*/ 3911600 h 5994400"/>
              <a:gd name="connsiteX66" fmla="*/ 2065985 w 8034985"/>
              <a:gd name="connsiteY66" fmla="*/ 3975100 h 5994400"/>
              <a:gd name="connsiteX67" fmla="*/ 1977085 w 8034985"/>
              <a:gd name="connsiteY67" fmla="*/ 3987800 h 5994400"/>
              <a:gd name="connsiteX68" fmla="*/ 1862785 w 8034985"/>
              <a:gd name="connsiteY68" fmla="*/ 4013200 h 5994400"/>
              <a:gd name="connsiteX69" fmla="*/ 1697685 w 8034985"/>
              <a:gd name="connsiteY69" fmla="*/ 4051300 h 5994400"/>
              <a:gd name="connsiteX70" fmla="*/ 1621485 w 8034985"/>
              <a:gd name="connsiteY70" fmla="*/ 4076700 h 5994400"/>
              <a:gd name="connsiteX71" fmla="*/ 1532585 w 8034985"/>
              <a:gd name="connsiteY71" fmla="*/ 4089400 h 5994400"/>
              <a:gd name="connsiteX72" fmla="*/ 1456385 w 8034985"/>
              <a:gd name="connsiteY72" fmla="*/ 4127500 h 5994400"/>
              <a:gd name="connsiteX73" fmla="*/ 1329385 w 8034985"/>
              <a:gd name="connsiteY73" fmla="*/ 4152900 h 5994400"/>
              <a:gd name="connsiteX74" fmla="*/ 1227785 w 8034985"/>
              <a:gd name="connsiteY74" fmla="*/ 4203700 h 5994400"/>
              <a:gd name="connsiteX75" fmla="*/ 1138885 w 8034985"/>
              <a:gd name="connsiteY75" fmla="*/ 4216400 h 5994400"/>
              <a:gd name="connsiteX76" fmla="*/ 961085 w 8034985"/>
              <a:gd name="connsiteY76" fmla="*/ 4267200 h 5994400"/>
              <a:gd name="connsiteX77" fmla="*/ 922985 w 8034985"/>
              <a:gd name="connsiteY77" fmla="*/ 4292600 h 5994400"/>
              <a:gd name="connsiteX78" fmla="*/ 821385 w 8034985"/>
              <a:gd name="connsiteY78" fmla="*/ 4305300 h 5994400"/>
              <a:gd name="connsiteX79" fmla="*/ 465785 w 8034985"/>
              <a:gd name="connsiteY79" fmla="*/ 4318000 h 5994400"/>
              <a:gd name="connsiteX80" fmla="*/ 389585 w 8034985"/>
              <a:gd name="connsiteY80" fmla="*/ 4330700 h 5994400"/>
              <a:gd name="connsiteX81" fmla="*/ 224485 w 8034985"/>
              <a:gd name="connsiteY81" fmla="*/ 4356100 h 5994400"/>
              <a:gd name="connsiteX82" fmla="*/ 186385 w 8034985"/>
              <a:gd name="connsiteY82" fmla="*/ 4381500 h 5994400"/>
              <a:gd name="connsiteX83" fmla="*/ 160985 w 8034985"/>
              <a:gd name="connsiteY83" fmla="*/ 4419600 h 5994400"/>
              <a:gd name="connsiteX84" fmla="*/ 135585 w 8034985"/>
              <a:gd name="connsiteY84" fmla="*/ 4508500 h 5994400"/>
              <a:gd name="connsiteX85" fmla="*/ 72085 w 8034985"/>
              <a:gd name="connsiteY85" fmla="*/ 4622800 h 5994400"/>
              <a:gd name="connsiteX86" fmla="*/ 84785 w 8034985"/>
              <a:gd name="connsiteY86" fmla="*/ 4991100 h 5994400"/>
              <a:gd name="connsiteX87" fmla="*/ 59385 w 8034985"/>
              <a:gd name="connsiteY87" fmla="*/ 5143500 h 5994400"/>
              <a:gd name="connsiteX88" fmla="*/ 46685 w 8034985"/>
              <a:gd name="connsiteY88" fmla="*/ 5524500 h 5994400"/>
              <a:gd name="connsiteX89" fmla="*/ 33985 w 8034985"/>
              <a:gd name="connsiteY89" fmla="*/ 5854700 h 5994400"/>
              <a:gd name="connsiteX90" fmla="*/ 84785 w 8034985"/>
              <a:gd name="connsiteY90" fmla="*/ 5892800 h 5994400"/>
              <a:gd name="connsiteX91" fmla="*/ 211785 w 8034985"/>
              <a:gd name="connsiteY91" fmla="*/ 5930900 h 5994400"/>
              <a:gd name="connsiteX92" fmla="*/ 249885 w 8034985"/>
              <a:gd name="connsiteY92" fmla="*/ 5943600 h 5994400"/>
              <a:gd name="connsiteX93" fmla="*/ 503885 w 8034985"/>
              <a:gd name="connsiteY93" fmla="*/ 5930900 h 5994400"/>
              <a:gd name="connsiteX94" fmla="*/ 630885 w 8034985"/>
              <a:gd name="connsiteY94" fmla="*/ 5918200 h 5994400"/>
              <a:gd name="connsiteX95" fmla="*/ 973785 w 8034985"/>
              <a:gd name="connsiteY95" fmla="*/ 5930900 h 5994400"/>
              <a:gd name="connsiteX96" fmla="*/ 1443685 w 8034985"/>
              <a:gd name="connsiteY96" fmla="*/ 5918200 h 5994400"/>
              <a:gd name="connsiteX97" fmla="*/ 1659585 w 8034985"/>
              <a:gd name="connsiteY97" fmla="*/ 5930900 h 5994400"/>
              <a:gd name="connsiteX98" fmla="*/ 1799285 w 8034985"/>
              <a:gd name="connsiteY98" fmla="*/ 5956300 h 5994400"/>
              <a:gd name="connsiteX99" fmla="*/ 2205685 w 8034985"/>
              <a:gd name="connsiteY99" fmla="*/ 5981700 h 5994400"/>
              <a:gd name="connsiteX100" fmla="*/ 2294585 w 8034985"/>
              <a:gd name="connsiteY100" fmla="*/ 5969000 h 5994400"/>
              <a:gd name="connsiteX101" fmla="*/ 2358085 w 8034985"/>
              <a:gd name="connsiteY101" fmla="*/ 5943600 h 5994400"/>
              <a:gd name="connsiteX102" fmla="*/ 2751785 w 8034985"/>
              <a:gd name="connsiteY102" fmla="*/ 5969000 h 5994400"/>
              <a:gd name="connsiteX103" fmla="*/ 2942285 w 8034985"/>
              <a:gd name="connsiteY103" fmla="*/ 5943600 h 5994400"/>
              <a:gd name="connsiteX104" fmla="*/ 3120085 w 8034985"/>
              <a:gd name="connsiteY104" fmla="*/ 5956300 h 5994400"/>
              <a:gd name="connsiteX105" fmla="*/ 3208985 w 8034985"/>
              <a:gd name="connsiteY105" fmla="*/ 5981700 h 5994400"/>
              <a:gd name="connsiteX106" fmla="*/ 3348685 w 8034985"/>
              <a:gd name="connsiteY106" fmla="*/ 5994400 h 5994400"/>
              <a:gd name="connsiteX107" fmla="*/ 3666185 w 8034985"/>
              <a:gd name="connsiteY107" fmla="*/ 5981700 h 5994400"/>
              <a:gd name="connsiteX108" fmla="*/ 3755085 w 8034985"/>
              <a:gd name="connsiteY108" fmla="*/ 5969000 h 5994400"/>
              <a:gd name="connsiteX109" fmla="*/ 3869385 w 8034985"/>
              <a:gd name="connsiteY109" fmla="*/ 5956300 h 5994400"/>
              <a:gd name="connsiteX110" fmla="*/ 3996385 w 8034985"/>
              <a:gd name="connsiteY110" fmla="*/ 5930900 h 5994400"/>
              <a:gd name="connsiteX111" fmla="*/ 4199585 w 8034985"/>
              <a:gd name="connsiteY111" fmla="*/ 5918200 h 5994400"/>
              <a:gd name="connsiteX112" fmla="*/ 4732985 w 8034985"/>
              <a:gd name="connsiteY112" fmla="*/ 5905500 h 5994400"/>
              <a:gd name="connsiteX113" fmla="*/ 5393385 w 8034985"/>
              <a:gd name="connsiteY113" fmla="*/ 5930900 h 5994400"/>
              <a:gd name="connsiteX114" fmla="*/ 5863285 w 8034985"/>
              <a:gd name="connsiteY114" fmla="*/ 5918200 h 5994400"/>
              <a:gd name="connsiteX115" fmla="*/ 6066485 w 8034985"/>
              <a:gd name="connsiteY115" fmla="*/ 5905500 h 5994400"/>
              <a:gd name="connsiteX116" fmla="*/ 6155385 w 8034985"/>
              <a:gd name="connsiteY116" fmla="*/ 5892800 h 5994400"/>
              <a:gd name="connsiteX117" fmla="*/ 6409385 w 8034985"/>
              <a:gd name="connsiteY117" fmla="*/ 5880100 h 5994400"/>
              <a:gd name="connsiteX118" fmla="*/ 6612585 w 8034985"/>
              <a:gd name="connsiteY118" fmla="*/ 5854700 h 5994400"/>
              <a:gd name="connsiteX119" fmla="*/ 6676085 w 8034985"/>
              <a:gd name="connsiteY119" fmla="*/ 5842000 h 5994400"/>
              <a:gd name="connsiteX120" fmla="*/ 6752285 w 8034985"/>
              <a:gd name="connsiteY120" fmla="*/ 5829300 h 5994400"/>
              <a:gd name="connsiteX121" fmla="*/ 6828485 w 8034985"/>
              <a:gd name="connsiteY121" fmla="*/ 5803900 h 5994400"/>
              <a:gd name="connsiteX122" fmla="*/ 7006285 w 8034985"/>
              <a:gd name="connsiteY122" fmla="*/ 5753100 h 5994400"/>
              <a:gd name="connsiteX123" fmla="*/ 7044385 w 8034985"/>
              <a:gd name="connsiteY123" fmla="*/ 5740400 h 5994400"/>
              <a:gd name="connsiteX124" fmla="*/ 7095185 w 8034985"/>
              <a:gd name="connsiteY124" fmla="*/ 5715000 h 5994400"/>
              <a:gd name="connsiteX125" fmla="*/ 7120585 w 8034985"/>
              <a:gd name="connsiteY125" fmla="*/ 5676900 h 5994400"/>
              <a:gd name="connsiteX126" fmla="*/ 7158685 w 8034985"/>
              <a:gd name="connsiteY126" fmla="*/ 5664200 h 5994400"/>
              <a:gd name="connsiteX127" fmla="*/ 7171385 w 8034985"/>
              <a:gd name="connsiteY127" fmla="*/ 5613400 h 5994400"/>
              <a:gd name="connsiteX128" fmla="*/ 7184085 w 8034985"/>
              <a:gd name="connsiteY128" fmla="*/ 5575300 h 5994400"/>
              <a:gd name="connsiteX129" fmla="*/ 7171385 w 8034985"/>
              <a:gd name="connsiteY129" fmla="*/ 5473700 h 5994400"/>
              <a:gd name="connsiteX130" fmla="*/ 7145985 w 8034985"/>
              <a:gd name="connsiteY130" fmla="*/ 5359400 h 5994400"/>
              <a:gd name="connsiteX131" fmla="*/ 7133285 w 8034985"/>
              <a:gd name="connsiteY131" fmla="*/ 5232400 h 5994400"/>
              <a:gd name="connsiteX132" fmla="*/ 7120585 w 8034985"/>
              <a:gd name="connsiteY132" fmla="*/ 5156200 h 5994400"/>
              <a:gd name="connsiteX133" fmla="*/ 7107885 w 8034985"/>
              <a:gd name="connsiteY133" fmla="*/ 4978400 h 5994400"/>
              <a:gd name="connsiteX134" fmla="*/ 7095185 w 8034985"/>
              <a:gd name="connsiteY134" fmla="*/ 4876800 h 5994400"/>
              <a:gd name="connsiteX135" fmla="*/ 7069785 w 8034985"/>
              <a:gd name="connsiteY135" fmla="*/ 4711700 h 5994400"/>
              <a:gd name="connsiteX136" fmla="*/ 7044385 w 8034985"/>
              <a:gd name="connsiteY136" fmla="*/ 4521200 h 5994400"/>
              <a:gd name="connsiteX137" fmla="*/ 7031685 w 8034985"/>
              <a:gd name="connsiteY137" fmla="*/ 4470400 h 5994400"/>
              <a:gd name="connsiteX138" fmla="*/ 7006285 w 8034985"/>
              <a:gd name="connsiteY138" fmla="*/ 4343400 h 5994400"/>
              <a:gd name="connsiteX139" fmla="*/ 7044385 w 8034985"/>
              <a:gd name="connsiteY139" fmla="*/ 3873500 h 5994400"/>
              <a:gd name="connsiteX140" fmla="*/ 7082485 w 8034985"/>
              <a:gd name="connsiteY140" fmla="*/ 3822700 h 5994400"/>
              <a:gd name="connsiteX141" fmla="*/ 7107885 w 8034985"/>
              <a:gd name="connsiteY141" fmla="*/ 3733800 h 5994400"/>
              <a:gd name="connsiteX142" fmla="*/ 7145985 w 8034985"/>
              <a:gd name="connsiteY142" fmla="*/ 3708400 h 5994400"/>
              <a:gd name="connsiteX143" fmla="*/ 7158685 w 8034985"/>
              <a:gd name="connsiteY143" fmla="*/ 3670300 h 5994400"/>
              <a:gd name="connsiteX144" fmla="*/ 7209485 w 8034985"/>
              <a:gd name="connsiteY144" fmla="*/ 3594100 h 5994400"/>
              <a:gd name="connsiteX145" fmla="*/ 7247585 w 8034985"/>
              <a:gd name="connsiteY145" fmla="*/ 3505200 h 5994400"/>
              <a:gd name="connsiteX146" fmla="*/ 7285685 w 8034985"/>
              <a:gd name="connsiteY146" fmla="*/ 3454400 h 5994400"/>
              <a:gd name="connsiteX147" fmla="*/ 7361885 w 8034985"/>
              <a:gd name="connsiteY147" fmla="*/ 3302000 h 5994400"/>
              <a:gd name="connsiteX148" fmla="*/ 7399985 w 8034985"/>
              <a:gd name="connsiteY148" fmla="*/ 3111500 h 5994400"/>
              <a:gd name="connsiteX149" fmla="*/ 7412685 w 8034985"/>
              <a:gd name="connsiteY149" fmla="*/ 3048000 h 5994400"/>
              <a:gd name="connsiteX150" fmla="*/ 7425385 w 8034985"/>
              <a:gd name="connsiteY150" fmla="*/ 2984500 h 5994400"/>
              <a:gd name="connsiteX151" fmla="*/ 7438085 w 8034985"/>
              <a:gd name="connsiteY151" fmla="*/ 2946400 h 5994400"/>
              <a:gd name="connsiteX152" fmla="*/ 7488885 w 8034985"/>
              <a:gd name="connsiteY152" fmla="*/ 2730500 h 5994400"/>
              <a:gd name="connsiteX153" fmla="*/ 7514285 w 8034985"/>
              <a:gd name="connsiteY153" fmla="*/ 2552700 h 5994400"/>
              <a:gd name="connsiteX154" fmla="*/ 7526985 w 8034985"/>
              <a:gd name="connsiteY154" fmla="*/ 2501900 h 5994400"/>
              <a:gd name="connsiteX155" fmla="*/ 7539685 w 8034985"/>
              <a:gd name="connsiteY155" fmla="*/ 2413000 h 5994400"/>
              <a:gd name="connsiteX156" fmla="*/ 7565085 w 8034985"/>
              <a:gd name="connsiteY156" fmla="*/ 2133600 h 5994400"/>
              <a:gd name="connsiteX157" fmla="*/ 7577785 w 8034985"/>
              <a:gd name="connsiteY157" fmla="*/ 2095500 h 5994400"/>
              <a:gd name="connsiteX158" fmla="*/ 7590485 w 8034985"/>
              <a:gd name="connsiteY158" fmla="*/ 2032000 h 5994400"/>
              <a:gd name="connsiteX159" fmla="*/ 7628585 w 8034985"/>
              <a:gd name="connsiteY159" fmla="*/ 1905000 h 5994400"/>
              <a:gd name="connsiteX160" fmla="*/ 7666685 w 8034985"/>
              <a:gd name="connsiteY160" fmla="*/ 1828800 h 5994400"/>
              <a:gd name="connsiteX161" fmla="*/ 7679385 w 8034985"/>
              <a:gd name="connsiteY161" fmla="*/ 1752600 h 5994400"/>
              <a:gd name="connsiteX162" fmla="*/ 7692085 w 8034985"/>
              <a:gd name="connsiteY162" fmla="*/ 1714500 h 5994400"/>
              <a:gd name="connsiteX163" fmla="*/ 7742885 w 8034985"/>
              <a:gd name="connsiteY163" fmla="*/ 1587500 h 5994400"/>
              <a:gd name="connsiteX164" fmla="*/ 7869885 w 8034985"/>
              <a:gd name="connsiteY164" fmla="*/ 1358900 h 5994400"/>
              <a:gd name="connsiteX165" fmla="*/ 7895285 w 8034985"/>
              <a:gd name="connsiteY165" fmla="*/ 1257300 h 5994400"/>
              <a:gd name="connsiteX166" fmla="*/ 7933385 w 8034985"/>
              <a:gd name="connsiteY166" fmla="*/ 1143000 h 5994400"/>
              <a:gd name="connsiteX167" fmla="*/ 7946085 w 8034985"/>
              <a:gd name="connsiteY167" fmla="*/ 1041400 h 5994400"/>
              <a:gd name="connsiteX168" fmla="*/ 7958785 w 8034985"/>
              <a:gd name="connsiteY168" fmla="*/ 965200 h 5994400"/>
              <a:gd name="connsiteX169" fmla="*/ 7971485 w 8034985"/>
              <a:gd name="connsiteY169" fmla="*/ 609600 h 5994400"/>
              <a:gd name="connsiteX170" fmla="*/ 7984185 w 8034985"/>
              <a:gd name="connsiteY170" fmla="*/ 558800 h 5994400"/>
              <a:gd name="connsiteX171" fmla="*/ 8009585 w 8034985"/>
              <a:gd name="connsiteY171" fmla="*/ 469900 h 5994400"/>
              <a:gd name="connsiteX172" fmla="*/ 8034985 w 8034985"/>
              <a:gd name="connsiteY172" fmla="*/ 241300 h 5994400"/>
              <a:gd name="connsiteX173" fmla="*/ 8009585 w 8034985"/>
              <a:gd name="connsiteY173" fmla="*/ 76200 h 5994400"/>
              <a:gd name="connsiteX174" fmla="*/ 7984185 w 8034985"/>
              <a:gd name="connsiteY174" fmla="*/ 38100 h 5994400"/>
              <a:gd name="connsiteX175" fmla="*/ 7946085 w 8034985"/>
              <a:gd name="connsiteY175" fmla="*/ 0 h 5994400"/>
              <a:gd name="connsiteX0" fmla="*/ 7946085 w 8034985"/>
              <a:gd name="connsiteY0" fmla="*/ 0 h 5994400"/>
              <a:gd name="connsiteX1" fmla="*/ 7895285 w 8034985"/>
              <a:gd name="connsiteY1" fmla="*/ 76200 h 5994400"/>
              <a:gd name="connsiteX2" fmla="*/ 7882585 w 8034985"/>
              <a:gd name="connsiteY2" fmla="*/ 368300 h 5994400"/>
              <a:gd name="connsiteX3" fmla="*/ 7869885 w 8034985"/>
              <a:gd name="connsiteY3" fmla="*/ 406400 h 5994400"/>
              <a:gd name="connsiteX4" fmla="*/ 7692085 w 8034985"/>
              <a:gd name="connsiteY4" fmla="*/ 609600 h 5994400"/>
              <a:gd name="connsiteX5" fmla="*/ 7590485 w 8034985"/>
              <a:gd name="connsiteY5" fmla="*/ 698500 h 5994400"/>
              <a:gd name="connsiteX6" fmla="*/ 7501585 w 8034985"/>
              <a:gd name="connsiteY6" fmla="*/ 774700 h 5994400"/>
              <a:gd name="connsiteX7" fmla="*/ 7450785 w 8034985"/>
              <a:gd name="connsiteY7" fmla="*/ 800100 h 5994400"/>
              <a:gd name="connsiteX8" fmla="*/ 7374585 w 8034985"/>
              <a:gd name="connsiteY8" fmla="*/ 850900 h 5994400"/>
              <a:gd name="connsiteX9" fmla="*/ 7336485 w 8034985"/>
              <a:gd name="connsiteY9" fmla="*/ 876300 h 5994400"/>
              <a:gd name="connsiteX10" fmla="*/ 7260285 w 8034985"/>
              <a:gd name="connsiteY10" fmla="*/ 939800 h 5994400"/>
              <a:gd name="connsiteX11" fmla="*/ 7196785 w 8034985"/>
              <a:gd name="connsiteY11" fmla="*/ 977900 h 5994400"/>
              <a:gd name="connsiteX12" fmla="*/ 7107885 w 8034985"/>
              <a:gd name="connsiteY12" fmla="*/ 1016000 h 5994400"/>
              <a:gd name="connsiteX13" fmla="*/ 7006285 w 8034985"/>
              <a:gd name="connsiteY13" fmla="*/ 1092200 h 5994400"/>
              <a:gd name="connsiteX14" fmla="*/ 6904685 w 8034985"/>
              <a:gd name="connsiteY14" fmla="*/ 1168400 h 5994400"/>
              <a:gd name="connsiteX15" fmla="*/ 6803085 w 8034985"/>
              <a:gd name="connsiteY15" fmla="*/ 1244600 h 5994400"/>
              <a:gd name="connsiteX16" fmla="*/ 6726885 w 8034985"/>
              <a:gd name="connsiteY16" fmla="*/ 1346200 h 5994400"/>
              <a:gd name="connsiteX17" fmla="*/ 6676085 w 8034985"/>
              <a:gd name="connsiteY17" fmla="*/ 1422400 h 5994400"/>
              <a:gd name="connsiteX18" fmla="*/ 6599885 w 8034985"/>
              <a:gd name="connsiteY18" fmla="*/ 1460500 h 5994400"/>
              <a:gd name="connsiteX19" fmla="*/ 6561785 w 8034985"/>
              <a:gd name="connsiteY19" fmla="*/ 1498600 h 5994400"/>
              <a:gd name="connsiteX20" fmla="*/ 6523685 w 8034985"/>
              <a:gd name="connsiteY20" fmla="*/ 1524000 h 5994400"/>
              <a:gd name="connsiteX21" fmla="*/ 6460185 w 8034985"/>
              <a:gd name="connsiteY21" fmla="*/ 1587500 h 5994400"/>
              <a:gd name="connsiteX22" fmla="*/ 6307785 w 8034985"/>
              <a:gd name="connsiteY22" fmla="*/ 1676400 h 5994400"/>
              <a:gd name="connsiteX23" fmla="*/ 6269685 w 8034985"/>
              <a:gd name="connsiteY23" fmla="*/ 1701800 h 5994400"/>
              <a:gd name="connsiteX24" fmla="*/ 6218885 w 8034985"/>
              <a:gd name="connsiteY24" fmla="*/ 1714500 h 5994400"/>
              <a:gd name="connsiteX25" fmla="*/ 6180785 w 8034985"/>
              <a:gd name="connsiteY25" fmla="*/ 1727200 h 5994400"/>
              <a:gd name="connsiteX26" fmla="*/ 6091885 w 8034985"/>
              <a:gd name="connsiteY26" fmla="*/ 1803400 h 5994400"/>
              <a:gd name="connsiteX27" fmla="*/ 5914085 w 8034985"/>
              <a:gd name="connsiteY27" fmla="*/ 1905000 h 5994400"/>
              <a:gd name="connsiteX28" fmla="*/ 5748985 w 8034985"/>
              <a:gd name="connsiteY28" fmla="*/ 1943100 h 5994400"/>
              <a:gd name="connsiteX29" fmla="*/ 5621985 w 8034985"/>
              <a:gd name="connsiteY29" fmla="*/ 1981200 h 5994400"/>
              <a:gd name="connsiteX30" fmla="*/ 5571185 w 8034985"/>
              <a:gd name="connsiteY30" fmla="*/ 2019300 h 5994400"/>
              <a:gd name="connsiteX31" fmla="*/ 5507685 w 8034985"/>
              <a:gd name="connsiteY31" fmla="*/ 2032000 h 5994400"/>
              <a:gd name="connsiteX32" fmla="*/ 5431485 w 8034985"/>
              <a:gd name="connsiteY32" fmla="*/ 2070100 h 5994400"/>
              <a:gd name="connsiteX33" fmla="*/ 5342585 w 8034985"/>
              <a:gd name="connsiteY33" fmla="*/ 2108200 h 5994400"/>
              <a:gd name="connsiteX34" fmla="*/ 5177485 w 8034985"/>
              <a:gd name="connsiteY34" fmla="*/ 2222500 h 5994400"/>
              <a:gd name="connsiteX35" fmla="*/ 5037785 w 8034985"/>
              <a:gd name="connsiteY35" fmla="*/ 2374900 h 5994400"/>
              <a:gd name="connsiteX36" fmla="*/ 4986985 w 8034985"/>
              <a:gd name="connsiteY36" fmla="*/ 2489200 h 5994400"/>
              <a:gd name="connsiteX37" fmla="*/ 4948885 w 8034985"/>
              <a:gd name="connsiteY37" fmla="*/ 2552700 h 5994400"/>
              <a:gd name="connsiteX38" fmla="*/ 4821885 w 8034985"/>
              <a:gd name="connsiteY38" fmla="*/ 2654300 h 5994400"/>
              <a:gd name="connsiteX39" fmla="*/ 4745685 w 8034985"/>
              <a:gd name="connsiteY39" fmla="*/ 2717800 h 5994400"/>
              <a:gd name="connsiteX40" fmla="*/ 4694885 w 8034985"/>
              <a:gd name="connsiteY40" fmla="*/ 2755900 h 5994400"/>
              <a:gd name="connsiteX41" fmla="*/ 4605985 w 8034985"/>
              <a:gd name="connsiteY41" fmla="*/ 2768600 h 5994400"/>
              <a:gd name="connsiteX42" fmla="*/ 4453585 w 8034985"/>
              <a:gd name="connsiteY42" fmla="*/ 2844800 h 5994400"/>
              <a:gd name="connsiteX43" fmla="*/ 4390085 w 8034985"/>
              <a:gd name="connsiteY43" fmla="*/ 2895600 h 5994400"/>
              <a:gd name="connsiteX44" fmla="*/ 4263085 w 8034985"/>
              <a:gd name="connsiteY44" fmla="*/ 2971800 h 5994400"/>
              <a:gd name="connsiteX45" fmla="*/ 4161485 w 8034985"/>
              <a:gd name="connsiteY45" fmla="*/ 2997200 h 5994400"/>
              <a:gd name="connsiteX46" fmla="*/ 3945585 w 8034985"/>
              <a:gd name="connsiteY46" fmla="*/ 3136900 h 5994400"/>
              <a:gd name="connsiteX47" fmla="*/ 3894785 w 8034985"/>
              <a:gd name="connsiteY47" fmla="*/ 3162300 h 5994400"/>
              <a:gd name="connsiteX48" fmla="*/ 3856685 w 8034985"/>
              <a:gd name="connsiteY48" fmla="*/ 3187700 h 5994400"/>
              <a:gd name="connsiteX49" fmla="*/ 3704285 w 8034985"/>
              <a:gd name="connsiteY49" fmla="*/ 3238500 h 5994400"/>
              <a:gd name="connsiteX50" fmla="*/ 3653485 w 8034985"/>
              <a:gd name="connsiteY50" fmla="*/ 3251200 h 5994400"/>
              <a:gd name="connsiteX51" fmla="*/ 3602685 w 8034985"/>
              <a:gd name="connsiteY51" fmla="*/ 3276600 h 5994400"/>
              <a:gd name="connsiteX52" fmla="*/ 3501085 w 8034985"/>
              <a:gd name="connsiteY52" fmla="*/ 3302000 h 5994400"/>
              <a:gd name="connsiteX53" fmla="*/ 3374085 w 8034985"/>
              <a:gd name="connsiteY53" fmla="*/ 3340100 h 5994400"/>
              <a:gd name="connsiteX54" fmla="*/ 3297885 w 8034985"/>
              <a:gd name="connsiteY54" fmla="*/ 3390900 h 5994400"/>
              <a:gd name="connsiteX55" fmla="*/ 3247085 w 8034985"/>
              <a:gd name="connsiteY55" fmla="*/ 3403600 h 5994400"/>
              <a:gd name="connsiteX56" fmla="*/ 3183585 w 8034985"/>
              <a:gd name="connsiteY56" fmla="*/ 3441700 h 5994400"/>
              <a:gd name="connsiteX57" fmla="*/ 3043885 w 8034985"/>
              <a:gd name="connsiteY57" fmla="*/ 3530600 h 5994400"/>
              <a:gd name="connsiteX58" fmla="*/ 2929585 w 8034985"/>
              <a:gd name="connsiteY58" fmla="*/ 3606800 h 5994400"/>
              <a:gd name="connsiteX59" fmla="*/ 2866085 w 8034985"/>
              <a:gd name="connsiteY59" fmla="*/ 3657600 h 5994400"/>
              <a:gd name="connsiteX60" fmla="*/ 2739085 w 8034985"/>
              <a:gd name="connsiteY60" fmla="*/ 3683000 h 5994400"/>
              <a:gd name="connsiteX61" fmla="*/ 2637485 w 8034985"/>
              <a:gd name="connsiteY61" fmla="*/ 3721100 h 5994400"/>
              <a:gd name="connsiteX62" fmla="*/ 2523185 w 8034985"/>
              <a:gd name="connsiteY62" fmla="*/ 3784600 h 5994400"/>
              <a:gd name="connsiteX63" fmla="*/ 2370785 w 8034985"/>
              <a:gd name="connsiteY63" fmla="*/ 3848100 h 5994400"/>
              <a:gd name="connsiteX64" fmla="*/ 2281885 w 8034985"/>
              <a:gd name="connsiteY64" fmla="*/ 3886200 h 5994400"/>
              <a:gd name="connsiteX65" fmla="*/ 2192985 w 8034985"/>
              <a:gd name="connsiteY65" fmla="*/ 3911600 h 5994400"/>
              <a:gd name="connsiteX66" fmla="*/ 2065985 w 8034985"/>
              <a:gd name="connsiteY66" fmla="*/ 3975100 h 5994400"/>
              <a:gd name="connsiteX67" fmla="*/ 1977085 w 8034985"/>
              <a:gd name="connsiteY67" fmla="*/ 3987800 h 5994400"/>
              <a:gd name="connsiteX68" fmla="*/ 1862785 w 8034985"/>
              <a:gd name="connsiteY68" fmla="*/ 4013200 h 5994400"/>
              <a:gd name="connsiteX69" fmla="*/ 1697685 w 8034985"/>
              <a:gd name="connsiteY69" fmla="*/ 4051300 h 5994400"/>
              <a:gd name="connsiteX70" fmla="*/ 1621485 w 8034985"/>
              <a:gd name="connsiteY70" fmla="*/ 4076700 h 5994400"/>
              <a:gd name="connsiteX71" fmla="*/ 1532585 w 8034985"/>
              <a:gd name="connsiteY71" fmla="*/ 4089400 h 5994400"/>
              <a:gd name="connsiteX72" fmla="*/ 1456385 w 8034985"/>
              <a:gd name="connsiteY72" fmla="*/ 4127500 h 5994400"/>
              <a:gd name="connsiteX73" fmla="*/ 1329385 w 8034985"/>
              <a:gd name="connsiteY73" fmla="*/ 4152900 h 5994400"/>
              <a:gd name="connsiteX74" fmla="*/ 1227785 w 8034985"/>
              <a:gd name="connsiteY74" fmla="*/ 4203700 h 5994400"/>
              <a:gd name="connsiteX75" fmla="*/ 1138885 w 8034985"/>
              <a:gd name="connsiteY75" fmla="*/ 4216400 h 5994400"/>
              <a:gd name="connsiteX76" fmla="*/ 961085 w 8034985"/>
              <a:gd name="connsiteY76" fmla="*/ 4267200 h 5994400"/>
              <a:gd name="connsiteX77" fmla="*/ 922985 w 8034985"/>
              <a:gd name="connsiteY77" fmla="*/ 4292600 h 5994400"/>
              <a:gd name="connsiteX78" fmla="*/ 821385 w 8034985"/>
              <a:gd name="connsiteY78" fmla="*/ 4305300 h 5994400"/>
              <a:gd name="connsiteX79" fmla="*/ 465785 w 8034985"/>
              <a:gd name="connsiteY79" fmla="*/ 4318000 h 5994400"/>
              <a:gd name="connsiteX80" fmla="*/ 389585 w 8034985"/>
              <a:gd name="connsiteY80" fmla="*/ 4330700 h 5994400"/>
              <a:gd name="connsiteX81" fmla="*/ 224485 w 8034985"/>
              <a:gd name="connsiteY81" fmla="*/ 4356100 h 5994400"/>
              <a:gd name="connsiteX82" fmla="*/ 186385 w 8034985"/>
              <a:gd name="connsiteY82" fmla="*/ 4381500 h 5994400"/>
              <a:gd name="connsiteX83" fmla="*/ 160985 w 8034985"/>
              <a:gd name="connsiteY83" fmla="*/ 4419600 h 5994400"/>
              <a:gd name="connsiteX84" fmla="*/ 135585 w 8034985"/>
              <a:gd name="connsiteY84" fmla="*/ 4508500 h 5994400"/>
              <a:gd name="connsiteX85" fmla="*/ 72085 w 8034985"/>
              <a:gd name="connsiteY85" fmla="*/ 4622800 h 5994400"/>
              <a:gd name="connsiteX86" fmla="*/ 84785 w 8034985"/>
              <a:gd name="connsiteY86" fmla="*/ 4991100 h 5994400"/>
              <a:gd name="connsiteX87" fmla="*/ 59385 w 8034985"/>
              <a:gd name="connsiteY87" fmla="*/ 5143500 h 5994400"/>
              <a:gd name="connsiteX88" fmla="*/ 46685 w 8034985"/>
              <a:gd name="connsiteY88" fmla="*/ 5524500 h 5994400"/>
              <a:gd name="connsiteX89" fmla="*/ 33985 w 8034985"/>
              <a:gd name="connsiteY89" fmla="*/ 5854700 h 5994400"/>
              <a:gd name="connsiteX90" fmla="*/ 84785 w 8034985"/>
              <a:gd name="connsiteY90" fmla="*/ 5892800 h 5994400"/>
              <a:gd name="connsiteX91" fmla="*/ 211785 w 8034985"/>
              <a:gd name="connsiteY91" fmla="*/ 5930900 h 5994400"/>
              <a:gd name="connsiteX92" fmla="*/ 249885 w 8034985"/>
              <a:gd name="connsiteY92" fmla="*/ 5943600 h 5994400"/>
              <a:gd name="connsiteX93" fmla="*/ 503885 w 8034985"/>
              <a:gd name="connsiteY93" fmla="*/ 5930900 h 5994400"/>
              <a:gd name="connsiteX94" fmla="*/ 630885 w 8034985"/>
              <a:gd name="connsiteY94" fmla="*/ 5918200 h 5994400"/>
              <a:gd name="connsiteX95" fmla="*/ 973785 w 8034985"/>
              <a:gd name="connsiteY95" fmla="*/ 5930900 h 5994400"/>
              <a:gd name="connsiteX96" fmla="*/ 1443685 w 8034985"/>
              <a:gd name="connsiteY96" fmla="*/ 5918200 h 5994400"/>
              <a:gd name="connsiteX97" fmla="*/ 1659585 w 8034985"/>
              <a:gd name="connsiteY97" fmla="*/ 5930900 h 5994400"/>
              <a:gd name="connsiteX98" fmla="*/ 1799285 w 8034985"/>
              <a:gd name="connsiteY98" fmla="*/ 5956300 h 5994400"/>
              <a:gd name="connsiteX99" fmla="*/ 2205685 w 8034985"/>
              <a:gd name="connsiteY99" fmla="*/ 5981700 h 5994400"/>
              <a:gd name="connsiteX100" fmla="*/ 2294585 w 8034985"/>
              <a:gd name="connsiteY100" fmla="*/ 5969000 h 5994400"/>
              <a:gd name="connsiteX101" fmla="*/ 2358085 w 8034985"/>
              <a:gd name="connsiteY101" fmla="*/ 5943600 h 5994400"/>
              <a:gd name="connsiteX102" fmla="*/ 2751785 w 8034985"/>
              <a:gd name="connsiteY102" fmla="*/ 5969000 h 5994400"/>
              <a:gd name="connsiteX103" fmla="*/ 2942285 w 8034985"/>
              <a:gd name="connsiteY103" fmla="*/ 5943600 h 5994400"/>
              <a:gd name="connsiteX104" fmla="*/ 3120085 w 8034985"/>
              <a:gd name="connsiteY104" fmla="*/ 5956300 h 5994400"/>
              <a:gd name="connsiteX105" fmla="*/ 3208985 w 8034985"/>
              <a:gd name="connsiteY105" fmla="*/ 5981700 h 5994400"/>
              <a:gd name="connsiteX106" fmla="*/ 3348685 w 8034985"/>
              <a:gd name="connsiteY106" fmla="*/ 5994400 h 5994400"/>
              <a:gd name="connsiteX107" fmla="*/ 3666185 w 8034985"/>
              <a:gd name="connsiteY107" fmla="*/ 5981700 h 5994400"/>
              <a:gd name="connsiteX108" fmla="*/ 3755085 w 8034985"/>
              <a:gd name="connsiteY108" fmla="*/ 5969000 h 5994400"/>
              <a:gd name="connsiteX109" fmla="*/ 3869385 w 8034985"/>
              <a:gd name="connsiteY109" fmla="*/ 5956300 h 5994400"/>
              <a:gd name="connsiteX110" fmla="*/ 3996385 w 8034985"/>
              <a:gd name="connsiteY110" fmla="*/ 5930900 h 5994400"/>
              <a:gd name="connsiteX111" fmla="*/ 4199585 w 8034985"/>
              <a:gd name="connsiteY111" fmla="*/ 5918200 h 5994400"/>
              <a:gd name="connsiteX112" fmla="*/ 4732985 w 8034985"/>
              <a:gd name="connsiteY112" fmla="*/ 5905500 h 5994400"/>
              <a:gd name="connsiteX113" fmla="*/ 5393385 w 8034985"/>
              <a:gd name="connsiteY113" fmla="*/ 5930900 h 5994400"/>
              <a:gd name="connsiteX114" fmla="*/ 5863285 w 8034985"/>
              <a:gd name="connsiteY114" fmla="*/ 5918200 h 5994400"/>
              <a:gd name="connsiteX115" fmla="*/ 6066485 w 8034985"/>
              <a:gd name="connsiteY115" fmla="*/ 5905500 h 5994400"/>
              <a:gd name="connsiteX116" fmla="*/ 6155385 w 8034985"/>
              <a:gd name="connsiteY116" fmla="*/ 5892800 h 5994400"/>
              <a:gd name="connsiteX117" fmla="*/ 6409385 w 8034985"/>
              <a:gd name="connsiteY117" fmla="*/ 5880100 h 5994400"/>
              <a:gd name="connsiteX118" fmla="*/ 6612585 w 8034985"/>
              <a:gd name="connsiteY118" fmla="*/ 5854700 h 5994400"/>
              <a:gd name="connsiteX119" fmla="*/ 6676085 w 8034985"/>
              <a:gd name="connsiteY119" fmla="*/ 5842000 h 5994400"/>
              <a:gd name="connsiteX120" fmla="*/ 6752285 w 8034985"/>
              <a:gd name="connsiteY120" fmla="*/ 5829300 h 5994400"/>
              <a:gd name="connsiteX121" fmla="*/ 6828485 w 8034985"/>
              <a:gd name="connsiteY121" fmla="*/ 5803900 h 5994400"/>
              <a:gd name="connsiteX122" fmla="*/ 7006285 w 8034985"/>
              <a:gd name="connsiteY122" fmla="*/ 5753100 h 5994400"/>
              <a:gd name="connsiteX123" fmla="*/ 7044385 w 8034985"/>
              <a:gd name="connsiteY123" fmla="*/ 5740400 h 5994400"/>
              <a:gd name="connsiteX124" fmla="*/ 7095185 w 8034985"/>
              <a:gd name="connsiteY124" fmla="*/ 5715000 h 5994400"/>
              <a:gd name="connsiteX125" fmla="*/ 7120585 w 8034985"/>
              <a:gd name="connsiteY125" fmla="*/ 5676900 h 5994400"/>
              <a:gd name="connsiteX126" fmla="*/ 7158685 w 8034985"/>
              <a:gd name="connsiteY126" fmla="*/ 5664200 h 5994400"/>
              <a:gd name="connsiteX127" fmla="*/ 7171385 w 8034985"/>
              <a:gd name="connsiteY127" fmla="*/ 5613400 h 5994400"/>
              <a:gd name="connsiteX128" fmla="*/ 7184085 w 8034985"/>
              <a:gd name="connsiteY128" fmla="*/ 5575300 h 5994400"/>
              <a:gd name="connsiteX129" fmla="*/ 7171385 w 8034985"/>
              <a:gd name="connsiteY129" fmla="*/ 5473700 h 5994400"/>
              <a:gd name="connsiteX130" fmla="*/ 7145985 w 8034985"/>
              <a:gd name="connsiteY130" fmla="*/ 5359400 h 5994400"/>
              <a:gd name="connsiteX131" fmla="*/ 7133285 w 8034985"/>
              <a:gd name="connsiteY131" fmla="*/ 5232400 h 5994400"/>
              <a:gd name="connsiteX132" fmla="*/ 7120585 w 8034985"/>
              <a:gd name="connsiteY132" fmla="*/ 5156200 h 5994400"/>
              <a:gd name="connsiteX133" fmla="*/ 7107885 w 8034985"/>
              <a:gd name="connsiteY133" fmla="*/ 4978400 h 5994400"/>
              <a:gd name="connsiteX134" fmla="*/ 7095185 w 8034985"/>
              <a:gd name="connsiteY134" fmla="*/ 4876800 h 5994400"/>
              <a:gd name="connsiteX135" fmla="*/ 7069785 w 8034985"/>
              <a:gd name="connsiteY135" fmla="*/ 4711700 h 5994400"/>
              <a:gd name="connsiteX136" fmla="*/ 7044385 w 8034985"/>
              <a:gd name="connsiteY136" fmla="*/ 4521200 h 5994400"/>
              <a:gd name="connsiteX137" fmla="*/ 7031685 w 8034985"/>
              <a:gd name="connsiteY137" fmla="*/ 4470400 h 5994400"/>
              <a:gd name="connsiteX138" fmla="*/ 7006285 w 8034985"/>
              <a:gd name="connsiteY138" fmla="*/ 4343400 h 5994400"/>
              <a:gd name="connsiteX139" fmla="*/ 7044385 w 8034985"/>
              <a:gd name="connsiteY139" fmla="*/ 3873500 h 5994400"/>
              <a:gd name="connsiteX140" fmla="*/ 7082485 w 8034985"/>
              <a:gd name="connsiteY140" fmla="*/ 3822700 h 5994400"/>
              <a:gd name="connsiteX141" fmla="*/ 7107885 w 8034985"/>
              <a:gd name="connsiteY141" fmla="*/ 3733800 h 5994400"/>
              <a:gd name="connsiteX142" fmla="*/ 7145985 w 8034985"/>
              <a:gd name="connsiteY142" fmla="*/ 3708400 h 5994400"/>
              <a:gd name="connsiteX143" fmla="*/ 7158685 w 8034985"/>
              <a:gd name="connsiteY143" fmla="*/ 3670300 h 5994400"/>
              <a:gd name="connsiteX144" fmla="*/ 7209485 w 8034985"/>
              <a:gd name="connsiteY144" fmla="*/ 3594100 h 5994400"/>
              <a:gd name="connsiteX145" fmla="*/ 7247585 w 8034985"/>
              <a:gd name="connsiteY145" fmla="*/ 3505200 h 5994400"/>
              <a:gd name="connsiteX146" fmla="*/ 7285685 w 8034985"/>
              <a:gd name="connsiteY146" fmla="*/ 3454400 h 5994400"/>
              <a:gd name="connsiteX147" fmla="*/ 7361885 w 8034985"/>
              <a:gd name="connsiteY147" fmla="*/ 3302000 h 5994400"/>
              <a:gd name="connsiteX148" fmla="*/ 7399985 w 8034985"/>
              <a:gd name="connsiteY148" fmla="*/ 3111500 h 5994400"/>
              <a:gd name="connsiteX149" fmla="*/ 7412685 w 8034985"/>
              <a:gd name="connsiteY149" fmla="*/ 3048000 h 5994400"/>
              <a:gd name="connsiteX150" fmla="*/ 7425385 w 8034985"/>
              <a:gd name="connsiteY150" fmla="*/ 2984500 h 5994400"/>
              <a:gd name="connsiteX151" fmla="*/ 7438085 w 8034985"/>
              <a:gd name="connsiteY151" fmla="*/ 2946400 h 5994400"/>
              <a:gd name="connsiteX152" fmla="*/ 7488885 w 8034985"/>
              <a:gd name="connsiteY152" fmla="*/ 2730500 h 5994400"/>
              <a:gd name="connsiteX153" fmla="*/ 7514285 w 8034985"/>
              <a:gd name="connsiteY153" fmla="*/ 2552700 h 5994400"/>
              <a:gd name="connsiteX154" fmla="*/ 7526985 w 8034985"/>
              <a:gd name="connsiteY154" fmla="*/ 2501900 h 5994400"/>
              <a:gd name="connsiteX155" fmla="*/ 7539685 w 8034985"/>
              <a:gd name="connsiteY155" fmla="*/ 2413000 h 5994400"/>
              <a:gd name="connsiteX156" fmla="*/ 7565085 w 8034985"/>
              <a:gd name="connsiteY156" fmla="*/ 2133600 h 5994400"/>
              <a:gd name="connsiteX157" fmla="*/ 7577785 w 8034985"/>
              <a:gd name="connsiteY157" fmla="*/ 2095500 h 5994400"/>
              <a:gd name="connsiteX158" fmla="*/ 7590485 w 8034985"/>
              <a:gd name="connsiteY158" fmla="*/ 2032000 h 5994400"/>
              <a:gd name="connsiteX159" fmla="*/ 7628585 w 8034985"/>
              <a:gd name="connsiteY159" fmla="*/ 1905000 h 5994400"/>
              <a:gd name="connsiteX160" fmla="*/ 7666685 w 8034985"/>
              <a:gd name="connsiteY160" fmla="*/ 1828800 h 5994400"/>
              <a:gd name="connsiteX161" fmla="*/ 7679385 w 8034985"/>
              <a:gd name="connsiteY161" fmla="*/ 1752600 h 5994400"/>
              <a:gd name="connsiteX162" fmla="*/ 7692085 w 8034985"/>
              <a:gd name="connsiteY162" fmla="*/ 1714500 h 5994400"/>
              <a:gd name="connsiteX163" fmla="*/ 7742885 w 8034985"/>
              <a:gd name="connsiteY163" fmla="*/ 1587500 h 5994400"/>
              <a:gd name="connsiteX164" fmla="*/ 7869885 w 8034985"/>
              <a:gd name="connsiteY164" fmla="*/ 1358900 h 5994400"/>
              <a:gd name="connsiteX165" fmla="*/ 7895285 w 8034985"/>
              <a:gd name="connsiteY165" fmla="*/ 1257300 h 5994400"/>
              <a:gd name="connsiteX166" fmla="*/ 7933385 w 8034985"/>
              <a:gd name="connsiteY166" fmla="*/ 1143000 h 5994400"/>
              <a:gd name="connsiteX167" fmla="*/ 7946085 w 8034985"/>
              <a:gd name="connsiteY167" fmla="*/ 1041400 h 5994400"/>
              <a:gd name="connsiteX168" fmla="*/ 7958785 w 8034985"/>
              <a:gd name="connsiteY168" fmla="*/ 965200 h 5994400"/>
              <a:gd name="connsiteX169" fmla="*/ 7971485 w 8034985"/>
              <a:gd name="connsiteY169" fmla="*/ 609600 h 5994400"/>
              <a:gd name="connsiteX170" fmla="*/ 7984185 w 8034985"/>
              <a:gd name="connsiteY170" fmla="*/ 558800 h 5994400"/>
              <a:gd name="connsiteX171" fmla="*/ 8009585 w 8034985"/>
              <a:gd name="connsiteY171" fmla="*/ 469900 h 5994400"/>
              <a:gd name="connsiteX172" fmla="*/ 8034985 w 8034985"/>
              <a:gd name="connsiteY172" fmla="*/ 241300 h 5994400"/>
              <a:gd name="connsiteX173" fmla="*/ 7984185 w 8034985"/>
              <a:gd name="connsiteY173" fmla="*/ 38100 h 5994400"/>
              <a:gd name="connsiteX174" fmla="*/ 7946085 w 8034985"/>
              <a:gd name="connsiteY174" fmla="*/ 0 h 5994400"/>
              <a:gd name="connsiteX0" fmla="*/ 7946085 w 8034985"/>
              <a:gd name="connsiteY0" fmla="*/ 0 h 5994400"/>
              <a:gd name="connsiteX1" fmla="*/ 7882585 w 8034985"/>
              <a:gd name="connsiteY1" fmla="*/ 368300 h 5994400"/>
              <a:gd name="connsiteX2" fmla="*/ 7869885 w 8034985"/>
              <a:gd name="connsiteY2" fmla="*/ 406400 h 5994400"/>
              <a:gd name="connsiteX3" fmla="*/ 7692085 w 8034985"/>
              <a:gd name="connsiteY3" fmla="*/ 609600 h 5994400"/>
              <a:gd name="connsiteX4" fmla="*/ 7590485 w 8034985"/>
              <a:gd name="connsiteY4" fmla="*/ 698500 h 5994400"/>
              <a:gd name="connsiteX5" fmla="*/ 7501585 w 8034985"/>
              <a:gd name="connsiteY5" fmla="*/ 774700 h 5994400"/>
              <a:gd name="connsiteX6" fmla="*/ 7450785 w 8034985"/>
              <a:gd name="connsiteY6" fmla="*/ 800100 h 5994400"/>
              <a:gd name="connsiteX7" fmla="*/ 7374585 w 8034985"/>
              <a:gd name="connsiteY7" fmla="*/ 850900 h 5994400"/>
              <a:gd name="connsiteX8" fmla="*/ 7336485 w 8034985"/>
              <a:gd name="connsiteY8" fmla="*/ 876300 h 5994400"/>
              <a:gd name="connsiteX9" fmla="*/ 7260285 w 8034985"/>
              <a:gd name="connsiteY9" fmla="*/ 939800 h 5994400"/>
              <a:gd name="connsiteX10" fmla="*/ 7196785 w 8034985"/>
              <a:gd name="connsiteY10" fmla="*/ 977900 h 5994400"/>
              <a:gd name="connsiteX11" fmla="*/ 7107885 w 8034985"/>
              <a:gd name="connsiteY11" fmla="*/ 1016000 h 5994400"/>
              <a:gd name="connsiteX12" fmla="*/ 7006285 w 8034985"/>
              <a:gd name="connsiteY12" fmla="*/ 1092200 h 5994400"/>
              <a:gd name="connsiteX13" fmla="*/ 6904685 w 8034985"/>
              <a:gd name="connsiteY13" fmla="*/ 1168400 h 5994400"/>
              <a:gd name="connsiteX14" fmla="*/ 6803085 w 8034985"/>
              <a:gd name="connsiteY14" fmla="*/ 1244600 h 5994400"/>
              <a:gd name="connsiteX15" fmla="*/ 6726885 w 8034985"/>
              <a:gd name="connsiteY15" fmla="*/ 1346200 h 5994400"/>
              <a:gd name="connsiteX16" fmla="*/ 6676085 w 8034985"/>
              <a:gd name="connsiteY16" fmla="*/ 1422400 h 5994400"/>
              <a:gd name="connsiteX17" fmla="*/ 6599885 w 8034985"/>
              <a:gd name="connsiteY17" fmla="*/ 1460500 h 5994400"/>
              <a:gd name="connsiteX18" fmla="*/ 6561785 w 8034985"/>
              <a:gd name="connsiteY18" fmla="*/ 1498600 h 5994400"/>
              <a:gd name="connsiteX19" fmla="*/ 6523685 w 8034985"/>
              <a:gd name="connsiteY19" fmla="*/ 1524000 h 5994400"/>
              <a:gd name="connsiteX20" fmla="*/ 6460185 w 8034985"/>
              <a:gd name="connsiteY20" fmla="*/ 1587500 h 5994400"/>
              <a:gd name="connsiteX21" fmla="*/ 6307785 w 8034985"/>
              <a:gd name="connsiteY21" fmla="*/ 1676400 h 5994400"/>
              <a:gd name="connsiteX22" fmla="*/ 6269685 w 8034985"/>
              <a:gd name="connsiteY22" fmla="*/ 1701800 h 5994400"/>
              <a:gd name="connsiteX23" fmla="*/ 6218885 w 8034985"/>
              <a:gd name="connsiteY23" fmla="*/ 1714500 h 5994400"/>
              <a:gd name="connsiteX24" fmla="*/ 6180785 w 8034985"/>
              <a:gd name="connsiteY24" fmla="*/ 1727200 h 5994400"/>
              <a:gd name="connsiteX25" fmla="*/ 6091885 w 8034985"/>
              <a:gd name="connsiteY25" fmla="*/ 1803400 h 5994400"/>
              <a:gd name="connsiteX26" fmla="*/ 5914085 w 8034985"/>
              <a:gd name="connsiteY26" fmla="*/ 1905000 h 5994400"/>
              <a:gd name="connsiteX27" fmla="*/ 5748985 w 8034985"/>
              <a:gd name="connsiteY27" fmla="*/ 1943100 h 5994400"/>
              <a:gd name="connsiteX28" fmla="*/ 5621985 w 8034985"/>
              <a:gd name="connsiteY28" fmla="*/ 1981200 h 5994400"/>
              <a:gd name="connsiteX29" fmla="*/ 5571185 w 8034985"/>
              <a:gd name="connsiteY29" fmla="*/ 2019300 h 5994400"/>
              <a:gd name="connsiteX30" fmla="*/ 5507685 w 8034985"/>
              <a:gd name="connsiteY30" fmla="*/ 2032000 h 5994400"/>
              <a:gd name="connsiteX31" fmla="*/ 5431485 w 8034985"/>
              <a:gd name="connsiteY31" fmla="*/ 2070100 h 5994400"/>
              <a:gd name="connsiteX32" fmla="*/ 5342585 w 8034985"/>
              <a:gd name="connsiteY32" fmla="*/ 2108200 h 5994400"/>
              <a:gd name="connsiteX33" fmla="*/ 5177485 w 8034985"/>
              <a:gd name="connsiteY33" fmla="*/ 2222500 h 5994400"/>
              <a:gd name="connsiteX34" fmla="*/ 5037785 w 8034985"/>
              <a:gd name="connsiteY34" fmla="*/ 2374900 h 5994400"/>
              <a:gd name="connsiteX35" fmla="*/ 4986985 w 8034985"/>
              <a:gd name="connsiteY35" fmla="*/ 2489200 h 5994400"/>
              <a:gd name="connsiteX36" fmla="*/ 4948885 w 8034985"/>
              <a:gd name="connsiteY36" fmla="*/ 2552700 h 5994400"/>
              <a:gd name="connsiteX37" fmla="*/ 4821885 w 8034985"/>
              <a:gd name="connsiteY37" fmla="*/ 2654300 h 5994400"/>
              <a:gd name="connsiteX38" fmla="*/ 4745685 w 8034985"/>
              <a:gd name="connsiteY38" fmla="*/ 2717800 h 5994400"/>
              <a:gd name="connsiteX39" fmla="*/ 4694885 w 8034985"/>
              <a:gd name="connsiteY39" fmla="*/ 2755900 h 5994400"/>
              <a:gd name="connsiteX40" fmla="*/ 4605985 w 8034985"/>
              <a:gd name="connsiteY40" fmla="*/ 2768600 h 5994400"/>
              <a:gd name="connsiteX41" fmla="*/ 4453585 w 8034985"/>
              <a:gd name="connsiteY41" fmla="*/ 2844800 h 5994400"/>
              <a:gd name="connsiteX42" fmla="*/ 4390085 w 8034985"/>
              <a:gd name="connsiteY42" fmla="*/ 2895600 h 5994400"/>
              <a:gd name="connsiteX43" fmla="*/ 4263085 w 8034985"/>
              <a:gd name="connsiteY43" fmla="*/ 2971800 h 5994400"/>
              <a:gd name="connsiteX44" fmla="*/ 4161485 w 8034985"/>
              <a:gd name="connsiteY44" fmla="*/ 2997200 h 5994400"/>
              <a:gd name="connsiteX45" fmla="*/ 3945585 w 8034985"/>
              <a:gd name="connsiteY45" fmla="*/ 3136900 h 5994400"/>
              <a:gd name="connsiteX46" fmla="*/ 3894785 w 8034985"/>
              <a:gd name="connsiteY46" fmla="*/ 3162300 h 5994400"/>
              <a:gd name="connsiteX47" fmla="*/ 3856685 w 8034985"/>
              <a:gd name="connsiteY47" fmla="*/ 3187700 h 5994400"/>
              <a:gd name="connsiteX48" fmla="*/ 3704285 w 8034985"/>
              <a:gd name="connsiteY48" fmla="*/ 3238500 h 5994400"/>
              <a:gd name="connsiteX49" fmla="*/ 3653485 w 8034985"/>
              <a:gd name="connsiteY49" fmla="*/ 3251200 h 5994400"/>
              <a:gd name="connsiteX50" fmla="*/ 3602685 w 8034985"/>
              <a:gd name="connsiteY50" fmla="*/ 3276600 h 5994400"/>
              <a:gd name="connsiteX51" fmla="*/ 3501085 w 8034985"/>
              <a:gd name="connsiteY51" fmla="*/ 3302000 h 5994400"/>
              <a:gd name="connsiteX52" fmla="*/ 3374085 w 8034985"/>
              <a:gd name="connsiteY52" fmla="*/ 3340100 h 5994400"/>
              <a:gd name="connsiteX53" fmla="*/ 3297885 w 8034985"/>
              <a:gd name="connsiteY53" fmla="*/ 3390900 h 5994400"/>
              <a:gd name="connsiteX54" fmla="*/ 3247085 w 8034985"/>
              <a:gd name="connsiteY54" fmla="*/ 3403600 h 5994400"/>
              <a:gd name="connsiteX55" fmla="*/ 3183585 w 8034985"/>
              <a:gd name="connsiteY55" fmla="*/ 3441700 h 5994400"/>
              <a:gd name="connsiteX56" fmla="*/ 3043885 w 8034985"/>
              <a:gd name="connsiteY56" fmla="*/ 3530600 h 5994400"/>
              <a:gd name="connsiteX57" fmla="*/ 2929585 w 8034985"/>
              <a:gd name="connsiteY57" fmla="*/ 3606800 h 5994400"/>
              <a:gd name="connsiteX58" fmla="*/ 2866085 w 8034985"/>
              <a:gd name="connsiteY58" fmla="*/ 3657600 h 5994400"/>
              <a:gd name="connsiteX59" fmla="*/ 2739085 w 8034985"/>
              <a:gd name="connsiteY59" fmla="*/ 3683000 h 5994400"/>
              <a:gd name="connsiteX60" fmla="*/ 2637485 w 8034985"/>
              <a:gd name="connsiteY60" fmla="*/ 3721100 h 5994400"/>
              <a:gd name="connsiteX61" fmla="*/ 2523185 w 8034985"/>
              <a:gd name="connsiteY61" fmla="*/ 3784600 h 5994400"/>
              <a:gd name="connsiteX62" fmla="*/ 2370785 w 8034985"/>
              <a:gd name="connsiteY62" fmla="*/ 3848100 h 5994400"/>
              <a:gd name="connsiteX63" fmla="*/ 2281885 w 8034985"/>
              <a:gd name="connsiteY63" fmla="*/ 3886200 h 5994400"/>
              <a:gd name="connsiteX64" fmla="*/ 2192985 w 8034985"/>
              <a:gd name="connsiteY64" fmla="*/ 3911600 h 5994400"/>
              <a:gd name="connsiteX65" fmla="*/ 2065985 w 8034985"/>
              <a:gd name="connsiteY65" fmla="*/ 3975100 h 5994400"/>
              <a:gd name="connsiteX66" fmla="*/ 1977085 w 8034985"/>
              <a:gd name="connsiteY66" fmla="*/ 3987800 h 5994400"/>
              <a:gd name="connsiteX67" fmla="*/ 1862785 w 8034985"/>
              <a:gd name="connsiteY67" fmla="*/ 4013200 h 5994400"/>
              <a:gd name="connsiteX68" fmla="*/ 1697685 w 8034985"/>
              <a:gd name="connsiteY68" fmla="*/ 4051300 h 5994400"/>
              <a:gd name="connsiteX69" fmla="*/ 1621485 w 8034985"/>
              <a:gd name="connsiteY69" fmla="*/ 4076700 h 5994400"/>
              <a:gd name="connsiteX70" fmla="*/ 1532585 w 8034985"/>
              <a:gd name="connsiteY70" fmla="*/ 4089400 h 5994400"/>
              <a:gd name="connsiteX71" fmla="*/ 1456385 w 8034985"/>
              <a:gd name="connsiteY71" fmla="*/ 4127500 h 5994400"/>
              <a:gd name="connsiteX72" fmla="*/ 1329385 w 8034985"/>
              <a:gd name="connsiteY72" fmla="*/ 4152900 h 5994400"/>
              <a:gd name="connsiteX73" fmla="*/ 1227785 w 8034985"/>
              <a:gd name="connsiteY73" fmla="*/ 4203700 h 5994400"/>
              <a:gd name="connsiteX74" fmla="*/ 1138885 w 8034985"/>
              <a:gd name="connsiteY74" fmla="*/ 4216400 h 5994400"/>
              <a:gd name="connsiteX75" fmla="*/ 961085 w 8034985"/>
              <a:gd name="connsiteY75" fmla="*/ 4267200 h 5994400"/>
              <a:gd name="connsiteX76" fmla="*/ 922985 w 8034985"/>
              <a:gd name="connsiteY76" fmla="*/ 4292600 h 5994400"/>
              <a:gd name="connsiteX77" fmla="*/ 821385 w 8034985"/>
              <a:gd name="connsiteY77" fmla="*/ 4305300 h 5994400"/>
              <a:gd name="connsiteX78" fmla="*/ 465785 w 8034985"/>
              <a:gd name="connsiteY78" fmla="*/ 4318000 h 5994400"/>
              <a:gd name="connsiteX79" fmla="*/ 389585 w 8034985"/>
              <a:gd name="connsiteY79" fmla="*/ 4330700 h 5994400"/>
              <a:gd name="connsiteX80" fmla="*/ 224485 w 8034985"/>
              <a:gd name="connsiteY80" fmla="*/ 4356100 h 5994400"/>
              <a:gd name="connsiteX81" fmla="*/ 186385 w 8034985"/>
              <a:gd name="connsiteY81" fmla="*/ 4381500 h 5994400"/>
              <a:gd name="connsiteX82" fmla="*/ 160985 w 8034985"/>
              <a:gd name="connsiteY82" fmla="*/ 4419600 h 5994400"/>
              <a:gd name="connsiteX83" fmla="*/ 135585 w 8034985"/>
              <a:gd name="connsiteY83" fmla="*/ 4508500 h 5994400"/>
              <a:gd name="connsiteX84" fmla="*/ 72085 w 8034985"/>
              <a:gd name="connsiteY84" fmla="*/ 4622800 h 5994400"/>
              <a:gd name="connsiteX85" fmla="*/ 84785 w 8034985"/>
              <a:gd name="connsiteY85" fmla="*/ 4991100 h 5994400"/>
              <a:gd name="connsiteX86" fmla="*/ 59385 w 8034985"/>
              <a:gd name="connsiteY86" fmla="*/ 5143500 h 5994400"/>
              <a:gd name="connsiteX87" fmla="*/ 46685 w 8034985"/>
              <a:gd name="connsiteY87" fmla="*/ 5524500 h 5994400"/>
              <a:gd name="connsiteX88" fmla="*/ 33985 w 8034985"/>
              <a:gd name="connsiteY88" fmla="*/ 5854700 h 5994400"/>
              <a:gd name="connsiteX89" fmla="*/ 84785 w 8034985"/>
              <a:gd name="connsiteY89" fmla="*/ 5892800 h 5994400"/>
              <a:gd name="connsiteX90" fmla="*/ 211785 w 8034985"/>
              <a:gd name="connsiteY90" fmla="*/ 5930900 h 5994400"/>
              <a:gd name="connsiteX91" fmla="*/ 249885 w 8034985"/>
              <a:gd name="connsiteY91" fmla="*/ 5943600 h 5994400"/>
              <a:gd name="connsiteX92" fmla="*/ 503885 w 8034985"/>
              <a:gd name="connsiteY92" fmla="*/ 5930900 h 5994400"/>
              <a:gd name="connsiteX93" fmla="*/ 630885 w 8034985"/>
              <a:gd name="connsiteY93" fmla="*/ 5918200 h 5994400"/>
              <a:gd name="connsiteX94" fmla="*/ 973785 w 8034985"/>
              <a:gd name="connsiteY94" fmla="*/ 5930900 h 5994400"/>
              <a:gd name="connsiteX95" fmla="*/ 1443685 w 8034985"/>
              <a:gd name="connsiteY95" fmla="*/ 5918200 h 5994400"/>
              <a:gd name="connsiteX96" fmla="*/ 1659585 w 8034985"/>
              <a:gd name="connsiteY96" fmla="*/ 5930900 h 5994400"/>
              <a:gd name="connsiteX97" fmla="*/ 1799285 w 8034985"/>
              <a:gd name="connsiteY97" fmla="*/ 5956300 h 5994400"/>
              <a:gd name="connsiteX98" fmla="*/ 2205685 w 8034985"/>
              <a:gd name="connsiteY98" fmla="*/ 5981700 h 5994400"/>
              <a:gd name="connsiteX99" fmla="*/ 2294585 w 8034985"/>
              <a:gd name="connsiteY99" fmla="*/ 5969000 h 5994400"/>
              <a:gd name="connsiteX100" fmla="*/ 2358085 w 8034985"/>
              <a:gd name="connsiteY100" fmla="*/ 5943600 h 5994400"/>
              <a:gd name="connsiteX101" fmla="*/ 2751785 w 8034985"/>
              <a:gd name="connsiteY101" fmla="*/ 5969000 h 5994400"/>
              <a:gd name="connsiteX102" fmla="*/ 2942285 w 8034985"/>
              <a:gd name="connsiteY102" fmla="*/ 5943600 h 5994400"/>
              <a:gd name="connsiteX103" fmla="*/ 3120085 w 8034985"/>
              <a:gd name="connsiteY103" fmla="*/ 5956300 h 5994400"/>
              <a:gd name="connsiteX104" fmla="*/ 3208985 w 8034985"/>
              <a:gd name="connsiteY104" fmla="*/ 5981700 h 5994400"/>
              <a:gd name="connsiteX105" fmla="*/ 3348685 w 8034985"/>
              <a:gd name="connsiteY105" fmla="*/ 5994400 h 5994400"/>
              <a:gd name="connsiteX106" fmla="*/ 3666185 w 8034985"/>
              <a:gd name="connsiteY106" fmla="*/ 5981700 h 5994400"/>
              <a:gd name="connsiteX107" fmla="*/ 3755085 w 8034985"/>
              <a:gd name="connsiteY107" fmla="*/ 5969000 h 5994400"/>
              <a:gd name="connsiteX108" fmla="*/ 3869385 w 8034985"/>
              <a:gd name="connsiteY108" fmla="*/ 5956300 h 5994400"/>
              <a:gd name="connsiteX109" fmla="*/ 3996385 w 8034985"/>
              <a:gd name="connsiteY109" fmla="*/ 5930900 h 5994400"/>
              <a:gd name="connsiteX110" fmla="*/ 4199585 w 8034985"/>
              <a:gd name="connsiteY110" fmla="*/ 5918200 h 5994400"/>
              <a:gd name="connsiteX111" fmla="*/ 4732985 w 8034985"/>
              <a:gd name="connsiteY111" fmla="*/ 5905500 h 5994400"/>
              <a:gd name="connsiteX112" fmla="*/ 5393385 w 8034985"/>
              <a:gd name="connsiteY112" fmla="*/ 5930900 h 5994400"/>
              <a:gd name="connsiteX113" fmla="*/ 5863285 w 8034985"/>
              <a:gd name="connsiteY113" fmla="*/ 5918200 h 5994400"/>
              <a:gd name="connsiteX114" fmla="*/ 6066485 w 8034985"/>
              <a:gd name="connsiteY114" fmla="*/ 5905500 h 5994400"/>
              <a:gd name="connsiteX115" fmla="*/ 6155385 w 8034985"/>
              <a:gd name="connsiteY115" fmla="*/ 5892800 h 5994400"/>
              <a:gd name="connsiteX116" fmla="*/ 6409385 w 8034985"/>
              <a:gd name="connsiteY116" fmla="*/ 5880100 h 5994400"/>
              <a:gd name="connsiteX117" fmla="*/ 6612585 w 8034985"/>
              <a:gd name="connsiteY117" fmla="*/ 5854700 h 5994400"/>
              <a:gd name="connsiteX118" fmla="*/ 6676085 w 8034985"/>
              <a:gd name="connsiteY118" fmla="*/ 5842000 h 5994400"/>
              <a:gd name="connsiteX119" fmla="*/ 6752285 w 8034985"/>
              <a:gd name="connsiteY119" fmla="*/ 5829300 h 5994400"/>
              <a:gd name="connsiteX120" fmla="*/ 6828485 w 8034985"/>
              <a:gd name="connsiteY120" fmla="*/ 5803900 h 5994400"/>
              <a:gd name="connsiteX121" fmla="*/ 7006285 w 8034985"/>
              <a:gd name="connsiteY121" fmla="*/ 5753100 h 5994400"/>
              <a:gd name="connsiteX122" fmla="*/ 7044385 w 8034985"/>
              <a:gd name="connsiteY122" fmla="*/ 5740400 h 5994400"/>
              <a:gd name="connsiteX123" fmla="*/ 7095185 w 8034985"/>
              <a:gd name="connsiteY123" fmla="*/ 5715000 h 5994400"/>
              <a:gd name="connsiteX124" fmla="*/ 7120585 w 8034985"/>
              <a:gd name="connsiteY124" fmla="*/ 5676900 h 5994400"/>
              <a:gd name="connsiteX125" fmla="*/ 7158685 w 8034985"/>
              <a:gd name="connsiteY125" fmla="*/ 5664200 h 5994400"/>
              <a:gd name="connsiteX126" fmla="*/ 7171385 w 8034985"/>
              <a:gd name="connsiteY126" fmla="*/ 5613400 h 5994400"/>
              <a:gd name="connsiteX127" fmla="*/ 7184085 w 8034985"/>
              <a:gd name="connsiteY127" fmla="*/ 5575300 h 5994400"/>
              <a:gd name="connsiteX128" fmla="*/ 7171385 w 8034985"/>
              <a:gd name="connsiteY128" fmla="*/ 5473700 h 5994400"/>
              <a:gd name="connsiteX129" fmla="*/ 7145985 w 8034985"/>
              <a:gd name="connsiteY129" fmla="*/ 5359400 h 5994400"/>
              <a:gd name="connsiteX130" fmla="*/ 7133285 w 8034985"/>
              <a:gd name="connsiteY130" fmla="*/ 5232400 h 5994400"/>
              <a:gd name="connsiteX131" fmla="*/ 7120585 w 8034985"/>
              <a:gd name="connsiteY131" fmla="*/ 5156200 h 5994400"/>
              <a:gd name="connsiteX132" fmla="*/ 7107885 w 8034985"/>
              <a:gd name="connsiteY132" fmla="*/ 4978400 h 5994400"/>
              <a:gd name="connsiteX133" fmla="*/ 7095185 w 8034985"/>
              <a:gd name="connsiteY133" fmla="*/ 4876800 h 5994400"/>
              <a:gd name="connsiteX134" fmla="*/ 7069785 w 8034985"/>
              <a:gd name="connsiteY134" fmla="*/ 4711700 h 5994400"/>
              <a:gd name="connsiteX135" fmla="*/ 7044385 w 8034985"/>
              <a:gd name="connsiteY135" fmla="*/ 4521200 h 5994400"/>
              <a:gd name="connsiteX136" fmla="*/ 7031685 w 8034985"/>
              <a:gd name="connsiteY136" fmla="*/ 4470400 h 5994400"/>
              <a:gd name="connsiteX137" fmla="*/ 7006285 w 8034985"/>
              <a:gd name="connsiteY137" fmla="*/ 4343400 h 5994400"/>
              <a:gd name="connsiteX138" fmla="*/ 7044385 w 8034985"/>
              <a:gd name="connsiteY138" fmla="*/ 3873500 h 5994400"/>
              <a:gd name="connsiteX139" fmla="*/ 7082485 w 8034985"/>
              <a:gd name="connsiteY139" fmla="*/ 3822700 h 5994400"/>
              <a:gd name="connsiteX140" fmla="*/ 7107885 w 8034985"/>
              <a:gd name="connsiteY140" fmla="*/ 3733800 h 5994400"/>
              <a:gd name="connsiteX141" fmla="*/ 7145985 w 8034985"/>
              <a:gd name="connsiteY141" fmla="*/ 3708400 h 5994400"/>
              <a:gd name="connsiteX142" fmla="*/ 7158685 w 8034985"/>
              <a:gd name="connsiteY142" fmla="*/ 3670300 h 5994400"/>
              <a:gd name="connsiteX143" fmla="*/ 7209485 w 8034985"/>
              <a:gd name="connsiteY143" fmla="*/ 3594100 h 5994400"/>
              <a:gd name="connsiteX144" fmla="*/ 7247585 w 8034985"/>
              <a:gd name="connsiteY144" fmla="*/ 3505200 h 5994400"/>
              <a:gd name="connsiteX145" fmla="*/ 7285685 w 8034985"/>
              <a:gd name="connsiteY145" fmla="*/ 3454400 h 5994400"/>
              <a:gd name="connsiteX146" fmla="*/ 7361885 w 8034985"/>
              <a:gd name="connsiteY146" fmla="*/ 3302000 h 5994400"/>
              <a:gd name="connsiteX147" fmla="*/ 7399985 w 8034985"/>
              <a:gd name="connsiteY147" fmla="*/ 3111500 h 5994400"/>
              <a:gd name="connsiteX148" fmla="*/ 7412685 w 8034985"/>
              <a:gd name="connsiteY148" fmla="*/ 3048000 h 5994400"/>
              <a:gd name="connsiteX149" fmla="*/ 7425385 w 8034985"/>
              <a:gd name="connsiteY149" fmla="*/ 2984500 h 5994400"/>
              <a:gd name="connsiteX150" fmla="*/ 7438085 w 8034985"/>
              <a:gd name="connsiteY150" fmla="*/ 2946400 h 5994400"/>
              <a:gd name="connsiteX151" fmla="*/ 7488885 w 8034985"/>
              <a:gd name="connsiteY151" fmla="*/ 2730500 h 5994400"/>
              <a:gd name="connsiteX152" fmla="*/ 7514285 w 8034985"/>
              <a:gd name="connsiteY152" fmla="*/ 2552700 h 5994400"/>
              <a:gd name="connsiteX153" fmla="*/ 7526985 w 8034985"/>
              <a:gd name="connsiteY153" fmla="*/ 2501900 h 5994400"/>
              <a:gd name="connsiteX154" fmla="*/ 7539685 w 8034985"/>
              <a:gd name="connsiteY154" fmla="*/ 2413000 h 5994400"/>
              <a:gd name="connsiteX155" fmla="*/ 7565085 w 8034985"/>
              <a:gd name="connsiteY155" fmla="*/ 2133600 h 5994400"/>
              <a:gd name="connsiteX156" fmla="*/ 7577785 w 8034985"/>
              <a:gd name="connsiteY156" fmla="*/ 2095500 h 5994400"/>
              <a:gd name="connsiteX157" fmla="*/ 7590485 w 8034985"/>
              <a:gd name="connsiteY157" fmla="*/ 2032000 h 5994400"/>
              <a:gd name="connsiteX158" fmla="*/ 7628585 w 8034985"/>
              <a:gd name="connsiteY158" fmla="*/ 1905000 h 5994400"/>
              <a:gd name="connsiteX159" fmla="*/ 7666685 w 8034985"/>
              <a:gd name="connsiteY159" fmla="*/ 1828800 h 5994400"/>
              <a:gd name="connsiteX160" fmla="*/ 7679385 w 8034985"/>
              <a:gd name="connsiteY160" fmla="*/ 1752600 h 5994400"/>
              <a:gd name="connsiteX161" fmla="*/ 7692085 w 8034985"/>
              <a:gd name="connsiteY161" fmla="*/ 1714500 h 5994400"/>
              <a:gd name="connsiteX162" fmla="*/ 7742885 w 8034985"/>
              <a:gd name="connsiteY162" fmla="*/ 1587500 h 5994400"/>
              <a:gd name="connsiteX163" fmla="*/ 7869885 w 8034985"/>
              <a:gd name="connsiteY163" fmla="*/ 1358900 h 5994400"/>
              <a:gd name="connsiteX164" fmla="*/ 7895285 w 8034985"/>
              <a:gd name="connsiteY164" fmla="*/ 1257300 h 5994400"/>
              <a:gd name="connsiteX165" fmla="*/ 7933385 w 8034985"/>
              <a:gd name="connsiteY165" fmla="*/ 1143000 h 5994400"/>
              <a:gd name="connsiteX166" fmla="*/ 7946085 w 8034985"/>
              <a:gd name="connsiteY166" fmla="*/ 1041400 h 5994400"/>
              <a:gd name="connsiteX167" fmla="*/ 7958785 w 8034985"/>
              <a:gd name="connsiteY167" fmla="*/ 965200 h 5994400"/>
              <a:gd name="connsiteX168" fmla="*/ 7971485 w 8034985"/>
              <a:gd name="connsiteY168" fmla="*/ 609600 h 5994400"/>
              <a:gd name="connsiteX169" fmla="*/ 7984185 w 8034985"/>
              <a:gd name="connsiteY169" fmla="*/ 558800 h 5994400"/>
              <a:gd name="connsiteX170" fmla="*/ 8009585 w 8034985"/>
              <a:gd name="connsiteY170" fmla="*/ 469900 h 5994400"/>
              <a:gd name="connsiteX171" fmla="*/ 8034985 w 8034985"/>
              <a:gd name="connsiteY171" fmla="*/ 241300 h 5994400"/>
              <a:gd name="connsiteX172" fmla="*/ 7984185 w 8034985"/>
              <a:gd name="connsiteY172" fmla="*/ 38100 h 5994400"/>
              <a:gd name="connsiteX173" fmla="*/ 7946085 w 8034985"/>
              <a:gd name="connsiteY173" fmla="*/ 0 h 5994400"/>
              <a:gd name="connsiteX0" fmla="*/ 7946085 w 8034985"/>
              <a:gd name="connsiteY0" fmla="*/ 1681 h 5996081"/>
              <a:gd name="connsiteX1" fmla="*/ 7882585 w 8034985"/>
              <a:gd name="connsiteY1" fmla="*/ 369981 h 5996081"/>
              <a:gd name="connsiteX2" fmla="*/ 7869885 w 8034985"/>
              <a:gd name="connsiteY2" fmla="*/ 408081 h 5996081"/>
              <a:gd name="connsiteX3" fmla="*/ 7692085 w 8034985"/>
              <a:gd name="connsiteY3" fmla="*/ 611281 h 5996081"/>
              <a:gd name="connsiteX4" fmla="*/ 7590485 w 8034985"/>
              <a:gd name="connsiteY4" fmla="*/ 700181 h 5996081"/>
              <a:gd name="connsiteX5" fmla="*/ 7501585 w 8034985"/>
              <a:gd name="connsiteY5" fmla="*/ 776381 h 5996081"/>
              <a:gd name="connsiteX6" fmla="*/ 7450785 w 8034985"/>
              <a:gd name="connsiteY6" fmla="*/ 801781 h 5996081"/>
              <a:gd name="connsiteX7" fmla="*/ 7374585 w 8034985"/>
              <a:gd name="connsiteY7" fmla="*/ 852581 h 5996081"/>
              <a:gd name="connsiteX8" fmla="*/ 7336485 w 8034985"/>
              <a:gd name="connsiteY8" fmla="*/ 877981 h 5996081"/>
              <a:gd name="connsiteX9" fmla="*/ 7260285 w 8034985"/>
              <a:gd name="connsiteY9" fmla="*/ 941481 h 5996081"/>
              <a:gd name="connsiteX10" fmla="*/ 7196785 w 8034985"/>
              <a:gd name="connsiteY10" fmla="*/ 979581 h 5996081"/>
              <a:gd name="connsiteX11" fmla="*/ 7107885 w 8034985"/>
              <a:gd name="connsiteY11" fmla="*/ 1017681 h 5996081"/>
              <a:gd name="connsiteX12" fmla="*/ 7006285 w 8034985"/>
              <a:gd name="connsiteY12" fmla="*/ 1093881 h 5996081"/>
              <a:gd name="connsiteX13" fmla="*/ 6904685 w 8034985"/>
              <a:gd name="connsiteY13" fmla="*/ 1170081 h 5996081"/>
              <a:gd name="connsiteX14" fmla="*/ 6803085 w 8034985"/>
              <a:gd name="connsiteY14" fmla="*/ 1246281 h 5996081"/>
              <a:gd name="connsiteX15" fmla="*/ 6726885 w 8034985"/>
              <a:gd name="connsiteY15" fmla="*/ 1347881 h 5996081"/>
              <a:gd name="connsiteX16" fmla="*/ 6676085 w 8034985"/>
              <a:gd name="connsiteY16" fmla="*/ 1424081 h 5996081"/>
              <a:gd name="connsiteX17" fmla="*/ 6599885 w 8034985"/>
              <a:gd name="connsiteY17" fmla="*/ 1462181 h 5996081"/>
              <a:gd name="connsiteX18" fmla="*/ 6561785 w 8034985"/>
              <a:gd name="connsiteY18" fmla="*/ 1500281 h 5996081"/>
              <a:gd name="connsiteX19" fmla="*/ 6523685 w 8034985"/>
              <a:gd name="connsiteY19" fmla="*/ 1525681 h 5996081"/>
              <a:gd name="connsiteX20" fmla="*/ 6460185 w 8034985"/>
              <a:gd name="connsiteY20" fmla="*/ 1589181 h 5996081"/>
              <a:gd name="connsiteX21" fmla="*/ 6307785 w 8034985"/>
              <a:gd name="connsiteY21" fmla="*/ 1678081 h 5996081"/>
              <a:gd name="connsiteX22" fmla="*/ 6269685 w 8034985"/>
              <a:gd name="connsiteY22" fmla="*/ 1703481 h 5996081"/>
              <a:gd name="connsiteX23" fmla="*/ 6218885 w 8034985"/>
              <a:gd name="connsiteY23" fmla="*/ 1716181 h 5996081"/>
              <a:gd name="connsiteX24" fmla="*/ 6180785 w 8034985"/>
              <a:gd name="connsiteY24" fmla="*/ 1728881 h 5996081"/>
              <a:gd name="connsiteX25" fmla="*/ 6091885 w 8034985"/>
              <a:gd name="connsiteY25" fmla="*/ 1805081 h 5996081"/>
              <a:gd name="connsiteX26" fmla="*/ 5914085 w 8034985"/>
              <a:gd name="connsiteY26" fmla="*/ 1906681 h 5996081"/>
              <a:gd name="connsiteX27" fmla="*/ 5748985 w 8034985"/>
              <a:gd name="connsiteY27" fmla="*/ 1944781 h 5996081"/>
              <a:gd name="connsiteX28" fmla="*/ 5621985 w 8034985"/>
              <a:gd name="connsiteY28" fmla="*/ 1982881 h 5996081"/>
              <a:gd name="connsiteX29" fmla="*/ 5571185 w 8034985"/>
              <a:gd name="connsiteY29" fmla="*/ 2020981 h 5996081"/>
              <a:gd name="connsiteX30" fmla="*/ 5507685 w 8034985"/>
              <a:gd name="connsiteY30" fmla="*/ 2033681 h 5996081"/>
              <a:gd name="connsiteX31" fmla="*/ 5431485 w 8034985"/>
              <a:gd name="connsiteY31" fmla="*/ 2071781 h 5996081"/>
              <a:gd name="connsiteX32" fmla="*/ 5342585 w 8034985"/>
              <a:gd name="connsiteY32" fmla="*/ 2109881 h 5996081"/>
              <a:gd name="connsiteX33" fmla="*/ 5177485 w 8034985"/>
              <a:gd name="connsiteY33" fmla="*/ 2224181 h 5996081"/>
              <a:gd name="connsiteX34" fmla="*/ 5037785 w 8034985"/>
              <a:gd name="connsiteY34" fmla="*/ 2376581 h 5996081"/>
              <a:gd name="connsiteX35" fmla="*/ 4986985 w 8034985"/>
              <a:gd name="connsiteY35" fmla="*/ 2490881 h 5996081"/>
              <a:gd name="connsiteX36" fmla="*/ 4948885 w 8034985"/>
              <a:gd name="connsiteY36" fmla="*/ 2554381 h 5996081"/>
              <a:gd name="connsiteX37" fmla="*/ 4821885 w 8034985"/>
              <a:gd name="connsiteY37" fmla="*/ 2655981 h 5996081"/>
              <a:gd name="connsiteX38" fmla="*/ 4745685 w 8034985"/>
              <a:gd name="connsiteY38" fmla="*/ 2719481 h 5996081"/>
              <a:gd name="connsiteX39" fmla="*/ 4694885 w 8034985"/>
              <a:gd name="connsiteY39" fmla="*/ 2757581 h 5996081"/>
              <a:gd name="connsiteX40" fmla="*/ 4605985 w 8034985"/>
              <a:gd name="connsiteY40" fmla="*/ 2770281 h 5996081"/>
              <a:gd name="connsiteX41" fmla="*/ 4453585 w 8034985"/>
              <a:gd name="connsiteY41" fmla="*/ 2846481 h 5996081"/>
              <a:gd name="connsiteX42" fmla="*/ 4390085 w 8034985"/>
              <a:gd name="connsiteY42" fmla="*/ 2897281 h 5996081"/>
              <a:gd name="connsiteX43" fmla="*/ 4263085 w 8034985"/>
              <a:gd name="connsiteY43" fmla="*/ 2973481 h 5996081"/>
              <a:gd name="connsiteX44" fmla="*/ 4161485 w 8034985"/>
              <a:gd name="connsiteY44" fmla="*/ 2998881 h 5996081"/>
              <a:gd name="connsiteX45" fmla="*/ 3945585 w 8034985"/>
              <a:gd name="connsiteY45" fmla="*/ 3138581 h 5996081"/>
              <a:gd name="connsiteX46" fmla="*/ 3894785 w 8034985"/>
              <a:gd name="connsiteY46" fmla="*/ 3163981 h 5996081"/>
              <a:gd name="connsiteX47" fmla="*/ 3856685 w 8034985"/>
              <a:gd name="connsiteY47" fmla="*/ 3189381 h 5996081"/>
              <a:gd name="connsiteX48" fmla="*/ 3704285 w 8034985"/>
              <a:gd name="connsiteY48" fmla="*/ 3240181 h 5996081"/>
              <a:gd name="connsiteX49" fmla="*/ 3653485 w 8034985"/>
              <a:gd name="connsiteY49" fmla="*/ 3252881 h 5996081"/>
              <a:gd name="connsiteX50" fmla="*/ 3602685 w 8034985"/>
              <a:gd name="connsiteY50" fmla="*/ 3278281 h 5996081"/>
              <a:gd name="connsiteX51" fmla="*/ 3501085 w 8034985"/>
              <a:gd name="connsiteY51" fmla="*/ 3303681 h 5996081"/>
              <a:gd name="connsiteX52" fmla="*/ 3374085 w 8034985"/>
              <a:gd name="connsiteY52" fmla="*/ 3341781 h 5996081"/>
              <a:gd name="connsiteX53" fmla="*/ 3297885 w 8034985"/>
              <a:gd name="connsiteY53" fmla="*/ 3392581 h 5996081"/>
              <a:gd name="connsiteX54" fmla="*/ 3247085 w 8034985"/>
              <a:gd name="connsiteY54" fmla="*/ 3405281 h 5996081"/>
              <a:gd name="connsiteX55" fmla="*/ 3183585 w 8034985"/>
              <a:gd name="connsiteY55" fmla="*/ 3443381 h 5996081"/>
              <a:gd name="connsiteX56" fmla="*/ 3043885 w 8034985"/>
              <a:gd name="connsiteY56" fmla="*/ 3532281 h 5996081"/>
              <a:gd name="connsiteX57" fmla="*/ 2929585 w 8034985"/>
              <a:gd name="connsiteY57" fmla="*/ 3608481 h 5996081"/>
              <a:gd name="connsiteX58" fmla="*/ 2866085 w 8034985"/>
              <a:gd name="connsiteY58" fmla="*/ 3659281 h 5996081"/>
              <a:gd name="connsiteX59" fmla="*/ 2739085 w 8034985"/>
              <a:gd name="connsiteY59" fmla="*/ 3684681 h 5996081"/>
              <a:gd name="connsiteX60" fmla="*/ 2637485 w 8034985"/>
              <a:gd name="connsiteY60" fmla="*/ 3722781 h 5996081"/>
              <a:gd name="connsiteX61" fmla="*/ 2523185 w 8034985"/>
              <a:gd name="connsiteY61" fmla="*/ 3786281 h 5996081"/>
              <a:gd name="connsiteX62" fmla="*/ 2370785 w 8034985"/>
              <a:gd name="connsiteY62" fmla="*/ 3849781 h 5996081"/>
              <a:gd name="connsiteX63" fmla="*/ 2281885 w 8034985"/>
              <a:gd name="connsiteY63" fmla="*/ 3887881 h 5996081"/>
              <a:gd name="connsiteX64" fmla="*/ 2192985 w 8034985"/>
              <a:gd name="connsiteY64" fmla="*/ 3913281 h 5996081"/>
              <a:gd name="connsiteX65" fmla="*/ 2065985 w 8034985"/>
              <a:gd name="connsiteY65" fmla="*/ 3976781 h 5996081"/>
              <a:gd name="connsiteX66" fmla="*/ 1977085 w 8034985"/>
              <a:gd name="connsiteY66" fmla="*/ 3989481 h 5996081"/>
              <a:gd name="connsiteX67" fmla="*/ 1862785 w 8034985"/>
              <a:gd name="connsiteY67" fmla="*/ 4014881 h 5996081"/>
              <a:gd name="connsiteX68" fmla="*/ 1697685 w 8034985"/>
              <a:gd name="connsiteY68" fmla="*/ 4052981 h 5996081"/>
              <a:gd name="connsiteX69" fmla="*/ 1621485 w 8034985"/>
              <a:gd name="connsiteY69" fmla="*/ 4078381 h 5996081"/>
              <a:gd name="connsiteX70" fmla="*/ 1532585 w 8034985"/>
              <a:gd name="connsiteY70" fmla="*/ 4091081 h 5996081"/>
              <a:gd name="connsiteX71" fmla="*/ 1456385 w 8034985"/>
              <a:gd name="connsiteY71" fmla="*/ 4129181 h 5996081"/>
              <a:gd name="connsiteX72" fmla="*/ 1329385 w 8034985"/>
              <a:gd name="connsiteY72" fmla="*/ 4154581 h 5996081"/>
              <a:gd name="connsiteX73" fmla="*/ 1227785 w 8034985"/>
              <a:gd name="connsiteY73" fmla="*/ 4205381 h 5996081"/>
              <a:gd name="connsiteX74" fmla="*/ 1138885 w 8034985"/>
              <a:gd name="connsiteY74" fmla="*/ 4218081 h 5996081"/>
              <a:gd name="connsiteX75" fmla="*/ 961085 w 8034985"/>
              <a:gd name="connsiteY75" fmla="*/ 4268881 h 5996081"/>
              <a:gd name="connsiteX76" fmla="*/ 922985 w 8034985"/>
              <a:gd name="connsiteY76" fmla="*/ 4294281 h 5996081"/>
              <a:gd name="connsiteX77" fmla="*/ 821385 w 8034985"/>
              <a:gd name="connsiteY77" fmla="*/ 4306981 h 5996081"/>
              <a:gd name="connsiteX78" fmla="*/ 465785 w 8034985"/>
              <a:gd name="connsiteY78" fmla="*/ 4319681 h 5996081"/>
              <a:gd name="connsiteX79" fmla="*/ 389585 w 8034985"/>
              <a:gd name="connsiteY79" fmla="*/ 4332381 h 5996081"/>
              <a:gd name="connsiteX80" fmla="*/ 224485 w 8034985"/>
              <a:gd name="connsiteY80" fmla="*/ 4357781 h 5996081"/>
              <a:gd name="connsiteX81" fmla="*/ 186385 w 8034985"/>
              <a:gd name="connsiteY81" fmla="*/ 4383181 h 5996081"/>
              <a:gd name="connsiteX82" fmla="*/ 160985 w 8034985"/>
              <a:gd name="connsiteY82" fmla="*/ 4421281 h 5996081"/>
              <a:gd name="connsiteX83" fmla="*/ 135585 w 8034985"/>
              <a:gd name="connsiteY83" fmla="*/ 4510181 h 5996081"/>
              <a:gd name="connsiteX84" fmla="*/ 72085 w 8034985"/>
              <a:gd name="connsiteY84" fmla="*/ 4624481 h 5996081"/>
              <a:gd name="connsiteX85" fmla="*/ 84785 w 8034985"/>
              <a:gd name="connsiteY85" fmla="*/ 4992781 h 5996081"/>
              <a:gd name="connsiteX86" fmla="*/ 59385 w 8034985"/>
              <a:gd name="connsiteY86" fmla="*/ 5145181 h 5996081"/>
              <a:gd name="connsiteX87" fmla="*/ 46685 w 8034985"/>
              <a:gd name="connsiteY87" fmla="*/ 5526181 h 5996081"/>
              <a:gd name="connsiteX88" fmla="*/ 33985 w 8034985"/>
              <a:gd name="connsiteY88" fmla="*/ 5856381 h 5996081"/>
              <a:gd name="connsiteX89" fmla="*/ 84785 w 8034985"/>
              <a:gd name="connsiteY89" fmla="*/ 5894481 h 5996081"/>
              <a:gd name="connsiteX90" fmla="*/ 211785 w 8034985"/>
              <a:gd name="connsiteY90" fmla="*/ 5932581 h 5996081"/>
              <a:gd name="connsiteX91" fmla="*/ 249885 w 8034985"/>
              <a:gd name="connsiteY91" fmla="*/ 5945281 h 5996081"/>
              <a:gd name="connsiteX92" fmla="*/ 503885 w 8034985"/>
              <a:gd name="connsiteY92" fmla="*/ 5932581 h 5996081"/>
              <a:gd name="connsiteX93" fmla="*/ 630885 w 8034985"/>
              <a:gd name="connsiteY93" fmla="*/ 5919881 h 5996081"/>
              <a:gd name="connsiteX94" fmla="*/ 973785 w 8034985"/>
              <a:gd name="connsiteY94" fmla="*/ 5932581 h 5996081"/>
              <a:gd name="connsiteX95" fmla="*/ 1443685 w 8034985"/>
              <a:gd name="connsiteY95" fmla="*/ 5919881 h 5996081"/>
              <a:gd name="connsiteX96" fmla="*/ 1659585 w 8034985"/>
              <a:gd name="connsiteY96" fmla="*/ 5932581 h 5996081"/>
              <a:gd name="connsiteX97" fmla="*/ 1799285 w 8034985"/>
              <a:gd name="connsiteY97" fmla="*/ 5957981 h 5996081"/>
              <a:gd name="connsiteX98" fmla="*/ 2205685 w 8034985"/>
              <a:gd name="connsiteY98" fmla="*/ 5983381 h 5996081"/>
              <a:gd name="connsiteX99" fmla="*/ 2294585 w 8034985"/>
              <a:gd name="connsiteY99" fmla="*/ 5970681 h 5996081"/>
              <a:gd name="connsiteX100" fmla="*/ 2358085 w 8034985"/>
              <a:gd name="connsiteY100" fmla="*/ 5945281 h 5996081"/>
              <a:gd name="connsiteX101" fmla="*/ 2751785 w 8034985"/>
              <a:gd name="connsiteY101" fmla="*/ 5970681 h 5996081"/>
              <a:gd name="connsiteX102" fmla="*/ 2942285 w 8034985"/>
              <a:gd name="connsiteY102" fmla="*/ 5945281 h 5996081"/>
              <a:gd name="connsiteX103" fmla="*/ 3120085 w 8034985"/>
              <a:gd name="connsiteY103" fmla="*/ 5957981 h 5996081"/>
              <a:gd name="connsiteX104" fmla="*/ 3208985 w 8034985"/>
              <a:gd name="connsiteY104" fmla="*/ 5983381 h 5996081"/>
              <a:gd name="connsiteX105" fmla="*/ 3348685 w 8034985"/>
              <a:gd name="connsiteY105" fmla="*/ 5996081 h 5996081"/>
              <a:gd name="connsiteX106" fmla="*/ 3666185 w 8034985"/>
              <a:gd name="connsiteY106" fmla="*/ 5983381 h 5996081"/>
              <a:gd name="connsiteX107" fmla="*/ 3755085 w 8034985"/>
              <a:gd name="connsiteY107" fmla="*/ 5970681 h 5996081"/>
              <a:gd name="connsiteX108" fmla="*/ 3869385 w 8034985"/>
              <a:gd name="connsiteY108" fmla="*/ 5957981 h 5996081"/>
              <a:gd name="connsiteX109" fmla="*/ 3996385 w 8034985"/>
              <a:gd name="connsiteY109" fmla="*/ 5932581 h 5996081"/>
              <a:gd name="connsiteX110" fmla="*/ 4199585 w 8034985"/>
              <a:gd name="connsiteY110" fmla="*/ 5919881 h 5996081"/>
              <a:gd name="connsiteX111" fmla="*/ 4732985 w 8034985"/>
              <a:gd name="connsiteY111" fmla="*/ 5907181 h 5996081"/>
              <a:gd name="connsiteX112" fmla="*/ 5393385 w 8034985"/>
              <a:gd name="connsiteY112" fmla="*/ 5932581 h 5996081"/>
              <a:gd name="connsiteX113" fmla="*/ 5863285 w 8034985"/>
              <a:gd name="connsiteY113" fmla="*/ 5919881 h 5996081"/>
              <a:gd name="connsiteX114" fmla="*/ 6066485 w 8034985"/>
              <a:gd name="connsiteY114" fmla="*/ 5907181 h 5996081"/>
              <a:gd name="connsiteX115" fmla="*/ 6155385 w 8034985"/>
              <a:gd name="connsiteY115" fmla="*/ 5894481 h 5996081"/>
              <a:gd name="connsiteX116" fmla="*/ 6409385 w 8034985"/>
              <a:gd name="connsiteY116" fmla="*/ 5881781 h 5996081"/>
              <a:gd name="connsiteX117" fmla="*/ 6612585 w 8034985"/>
              <a:gd name="connsiteY117" fmla="*/ 5856381 h 5996081"/>
              <a:gd name="connsiteX118" fmla="*/ 6676085 w 8034985"/>
              <a:gd name="connsiteY118" fmla="*/ 5843681 h 5996081"/>
              <a:gd name="connsiteX119" fmla="*/ 6752285 w 8034985"/>
              <a:gd name="connsiteY119" fmla="*/ 5830981 h 5996081"/>
              <a:gd name="connsiteX120" fmla="*/ 6828485 w 8034985"/>
              <a:gd name="connsiteY120" fmla="*/ 5805581 h 5996081"/>
              <a:gd name="connsiteX121" fmla="*/ 7006285 w 8034985"/>
              <a:gd name="connsiteY121" fmla="*/ 5754781 h 5996081"/>
              <a:gd name="connsiteX122" fmla="*/ 7044385 w 8034985"/>
              <a:gd name="connsiteY122" fmla="*/ 5742081 h 5996081"/>
              <a:gd name="connsiteX123" fmla="*/ 7095185 w 8034985"/>
              <a:gd name="connsiteY123" fmla="*/ 5716681 h 5996081"/>
              <a:gd name="connsiteX124" fmla="*/ 7120585 w 8034985"/>
              <a:gd name="connsiteY124" fmla="*/ 5678581 h 5996081"/>
              <a:gd name="connsiteX125" fmla="*/ 7158685 w 8034985"/>
              <a:gd name="connsiteY125" fmla="*/ 5665881 h 5996081"/>
              <a:gd name="connsiteX126" fmla="*/ 7171385 w 8034985"/>
              <a:gd name="connsiteY126" fmla="*/ 5615081 h 5996081"/>
              <a:gd name="connsiteX127" fmla="*/ 7184085 w 8034985"/>
              <a:gd name="connsiteY127" fmla="*/ 5576981 h 5996081"/>
              <a:gd name="connsiteX128" fmla="*/ 7171385 w 8034985"/>
              <a:gd name="connsiteY128" fmla="*/ 5475381 h 5996081"/>
              <a:gd name="connsiteX129" fmla="*/ 7145985 w 8034985"/>
              <a:gd name="connsiteY129" fmla="*/ 5361081 h 5996081"/>
              <a:gd name="connsiteX130" fmla="*/ 7133285 w 8034985"/>
              <a:gd name="connsiteY130" fmla="*/ 5234081 h 5996081"/>
              <a:gd name="connsiteX131" fmla="*/ 7120585 w 8034985"/>
              <a:gd name="connsiteY131" fmla="*/ 5157881 h 5996081"/>
              <a:gd name="connsiteX132" fmla="*/ 7107885 w 8034985"/>
              <a:gd name="connsiteY132" fmla="*/ 4980081 h 5996081"/>
              <a:gd name="connsiteX133" fmla="*/ 7095185 w 8034985"/>
              <a:gd name="connsiteY133" fmla="*/ 4878481 h 5996081"/>
              <a:gd name="connsiteX134" fmla="*/ 7069785 w 8034985"/>
              <a:gd name="connsiteY134" fmla="*/ 4713381 h 5996081"/>
              <a:gd name="connsiteX135" fmla="*/ 7044385 w 8034985"/>
              <a:gd name="connsiteY135" fmla="*/ 4522881 h 5996081"/>
              <a:gd name="connsiteX136" fmla="*/ 7031685 w 8034985"/>
              <a:gd name="connsiteY136" fmla="*/ 4472081 h 5996081"/>
              <a:gd name="connsiteX137" fmla="*/ 7006285 w 8034985"/>
              <a:gd name="connsiteY137" fmla="*/ 4345081 h 5996081"/>
              <a:gd name="connsiteX138" fmla="*/ 7044385 w 8034985"/>
              <a:gd name="connsiteY138" fmla="*/ 3875181 h 5996081"/>
              <a:gd name="connsiteX139" fmla="*/ 7082485 w 8034985"/>
              <a:gd name="connsiteY139" fmla="*/ 3824381 h 5996081"/>
              <a:gd name="connsiteX140" fmla="*/ 7107885 w 8034985"/>
              <a:gd name="connsiteY140" fmla="*/ 3735481 h 5996081"/>
              <a:gd name="connsiteX141" fmla="*/ 7145985 w 8034985"/>
              <a:gd name="connsiteY141" fmla="*/ 3710081 h 5996081"/>
              <a:gd name="connsiteX142" fmla="*/ 7158685 w 8034985"/>
              <a:gd name="connsiteY142" fmla="*/ 3671981 h 5996081"/>
              <a:gd name="connsiteX143" fmla="*/ 7209485 w 8034985"/>
              <a:gd name="connsiteY143" fmla="*/ 3595781 h 5996081"/>
              <a:gd name="connsiteX144" fmla="*/ 7247585 w 8034985"/>
              <a:gd name="connsiteY144" fmla="*/ 3506881 h 5996081"/>
              <a:gd name="connsiteX145" fmla="*/ 7285685 w 8034985"/>
              <a:gd name="connsiteY145" fmla="*/ 3456081 h 5996081"/>
              <a:gd name="connsiteX146" fmla="*/ 7361885 w 8034985"/>
              <a:gd name="connsiteY146" fmla="*/ 3303681 h 5996081"/>
              <a:gd name="connsiteX147" fmla="*/ 7399985 w 8034985"/>
              <a:gd name="connsiteY147" fmla="*/ 3113181 h 5996081"/>
              <a:gd name="connsiteX148" fmla="*/ 7412685 w 8034985"/>
              <a:gd name="connsiteY148" fmla="*/ 3049681 h 5996081"/>
              <a:gd name="connsiteX149" fmla="*/ 7425385 w 8034985"/>
              <a:gd name="connsiteY149" fmla="*/ 2986181 h 5996081"/>
              <a:gd name="connsiteX150" fmla="*/ 7438085 w 8034985"/>
              <a:gd name="connsiteY150" fmla="*/ 2948081 h 5996081"/>
              <a:gd name="connsiteX151" fmla="*/ 7488885 w 8034985"/>
              <a:gd name="connsiteY151" fmla="*/ 2732181 h 5996081"/>
              <a:gd name="connsiteX152" fmla="*/ 7514285 w 8034985"/>
              <a:gd name="connsiteY152" fmla="*/ 2554381 h 5996081"/>
              <a:gd name="connsiteX153" fmla="*/ 7526985 w 8034985"/>
              <a:gd name="connsiteY153" fmla="*/ 2503581 h 5996081"/>
              <a:gd name="connsiteX154" fmla="*/ 7539685 w 8034985"/>
              <a:gd name="connsiteY154" fmla="*/ 2414681 h 5996081"/>
              <a:gd name="connsiteX155" fmla="*/ 7565085 w 8034985"/>
              <a:gd name="connsiteY155" fmla="*/ 2135281 h 5996081"/>
              <a:gd name="connsiteX156" fmla="*/ 7577785 w 8034985"/>
              <a:gd name="connsiteY156" fmla="*/ 2097181 h 5996081"/>
              <a:gd name="connsiteX157" fmla="*/ 7590485 w 8034985"/>
              <a:gd name="connsiteY157" fmla="*/ 2033681 h 5996081"/>
              <a:gd name="connsiteX158" fmla="*/ 7628585 w 8034985"/>
              <a:gd name="connsiteY158" fmla="*/ 1906681 h 5996081"/>
              <a:gd name="connsiteX159" fmla="*/ 7666685 w 8034985"/>
              <a:gd name="connsiteY159" fmla="*/ 1830481 h 5996081"/>
              <a:gd name="connsiteX160" fmla="*/ 7679385 w 8034985"/>
              <a:gd name="connsiteY160" fmla="*/ 1754281 h 5996081"/>
              <a:gd name="connsiteX161" fmla="*/ 7692085 w 8034985"/>
              <a:gd name="connsiteY161" fmla="*/ 1716181 h 5996081"/>
              <a:gd name="connsiteX162" fmla="*/ 7742885 w 8034985"/>
              <a:gd name="connsiteY162" fmla="*/ 1589181 h 5996081"/>
              <a:gd name="connsiteX163" fmla="*/ 7869885 w 8034985"/>
              <a:gd name="connsiteY163" fmla="*/ 1360581 h 5996081"/>
              <a:gd name="connsiteX164" fmla="*/ 7895285 w 8034985"/>
              <a:gd name="connsiteY164" fmla="*/ 1258981 h 5996081"/>
              <a:gd name="connsiteX165" fmla="*/ 7933385 w 8034985"/>
              <a:gd name="connsiteY165" fmla="*/ 1144681 h 5996081"/>
              <a:gd name="connsiteX166" fmla="*/ 7946085 w 8034985"/>
              <a:gd name="connsiteY166" fmla="*/ 1043081 h 5996081"/>
              <a:gd name="connsiteX167" fmla="*/ 7958785 w 8034985"/>
              <a:gd name="connsiteY167" fmla="*/ 966881 h 5996081"/>
              <a:gd name="connsiteX168" fmla="*/ 7971485 w 8034985"/>
              <a:gd name="connsiteY168" fmla="*/ 611281 h 5996081"/>
              <a:gd name="connsiteX169" fmla="*/ 7984185 w 8034985"/>
              <a:gd name="connsiteY169" fmla="*/ 560481 h 5996081"/>
              <a:gd name="connsiteX170" fmla="*/ 8009585 w 8034985"/>
              <a:gd name="connsiteY170" fmla="*/ 471581 h 5996081"/>
              <a:gd name="connsiteX171" fmla="*/ 8034985 w 8034985"/>
              <a:gd name="connsiteY171" fmla="*/ 242981 h 5996081"/>
              <a:gd name="connsiteX172" fmla="*/ 7946085 w 8034985"/>
              <a:gd name="connsiteY172" fmla="*/ 1681 h 5996081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006285 w 8034985"/>
              <a:gd name="connsiteY121" fmla="*/ 5688935 h 5930235"/>
              <a:gd name="connsiteX122" fmla="*/ 7044385 w 8034985"/>
              <a:gd name="connsiteY122" fmla="*/ 5676235 h 5930235"/>
              <a:gd name="connsiteX123" fmla="*/ 7095185 w 8034985"/>
              <a:gd name="connsiteY123" fmla="*/ 5650835 h 5930235"/>
              <a:gd name="connsiteX124" fmla="*/ 7120585 w 8034985"/>
              <a:gd name="connsiteY124" fmla="*/ 5612735 h 5930235"/>
              <a:gd name="connsiteX125" fmla="*/ 7158685 w 8034985"/>
              <a:gd name="connsiteY125" fmla="*/ 5600035 h 5930235"/>
              <a:gd name="connsiteX126" fmla="*/ 7171385 w 8034985"/>
              <a:gd name="connsiteY126" fmla="*/ 5549235 h 5930235"/>
              <a:gd name="connsiteX127" fmla="*/ 7184085 w 8034985"/>
              <a:gd name="connsiteY127" fmla="*/ 5511135 h 5930235"/>
              <a:gd name="connsiteX128" fmla="*/ 7171385 w 8034985"/>
              <a:gd name="connsiteY128" fmla="*/ 5409535 h 5930235"/>
              <a:gd name="connsiteX129" fmla="*/ 7145985 w 8034985"/>
              <a:gd name="connsiteY129" fmla="*/ 5295235 h 5930235"/>
              <a:gd name="connsiteX130" fmla="*/ 7133285 w 8034985"/>
              <a:gd name="connsiteY130" fmla="*/ 5168235 h 5930235"/>
              <a:gd name="connsiteX131" fmla="*/ 7120585 w 8034985"/>
              <a:gd name="connsiteY131" fmla="*/ 5092035 h 5930235"/>
              <a:gd name="connsiteX132" fmla="*/ 7107885 w 8034985"/>
              <a:gd name="connsiteY132" fmla="*/ 4914235 h 5930235"/>
              <a:gd name="connsiteX133" fmla="*/ 7095185 w 8034985"/>
              <a:gd name="connsiteY133" fmla="*/ 4812635 h 5930235"/>
              <a:gd name="connsiteX134" fmla="*/ 7069785 w 8034985"/>
              <a:gd name="connsiteY134" fmla="*/ 4647535 h 5930235"/>
              <a:gd name="connsiteX135" fmla="*/ 7044385 w 8034985"/>
              <a:gd name="connsiteY135" fmla="*/ 4457035 h 5930235"/>
              <a:gd name="connsiteX136" fmla="*/ 7031685 w 8034985"/>
              <a:gd name="connsiteY136" fmla="*/ 4406235 h 5930235"/>
              <a:gd name="connsiteX137" fmla="*/ 7006285 w 8034985"/>
              <a:gd name="connsiteY137" fmla="*/ 4279235 h 5930235"/>
              <a:gd name="connsiteX138" fmla="*/ 7044385 w 8034985"/>
              <a:gd name="connsiteY138" fmla="*/ 3809335 h 5930235"/>
              <a:gd name="connsiteX139" fmla="*/ 7082485 w 8034985"/>
              <a:gd name="connsiteY139" fmla="*/ 3758535 h 5930235"/>
              <a:gd name="connsiteX140" fmla="*/ 7107885 w 8034985"/>
              <a:gd name="connsiteY140" fmla="*/ 3669635 h 5930235"/>
              <a:gd name="connsiteX141" fmla="*/ 7145985 w 8034985"/>
              <a:gd name="connsiteY141" fmla="*/ 3644235 h 5930235"/>
              <a:gd name="connsiteX142" fmla="*/ 7158685 w 8034985"/>
              <a:gd name="connsiteY142" fmla="*/ 3606135 h 5930235"/>
              <a:gd name="connsiteX143" fmla="*/ 7209485 w 8034985"/>
              <a:gd name="connsiteY143" fmla="*/ 3529935 h 5930235"/>
              <a:gd name="connsiteX144" fmla="*/ 7247585 w 8034985"/>
              <a:gd name="connsiteY144" fmla="*/ 3441035 h 5930235"/>
              <a:gd name="connsiteX145" fmla="*/ 7285685 w 8034985"/>
              <a:gd name="connsiteY145" fmla="*/ 3390235 h 5930235"/>
              <a:gd name="connsiteX146" fmla="*/ 7361885 w 8034985"/>
              <a:gd name="connsiteY146" fmla="*/ 3237835 h 5930235"/>
              <a:gd name="connsiteX147" fmla="*/ 7399985 w 8034985"/>
              <a:gd name="connsiteY147" fmla="*/ 3047335 h 5930235"/>
              <a:gd name="connsiteX148" fmla="*/ 7412685 w 8034985"/>
              <a:gd name="connsiteY148" fmla="*/ 2983835 h 5930235"/>
              <a:gd name="connsiteX149" fmla="*/ 7425385 w 8034985"/>
              <a:gd name="connsiteY149" fmla="*/ 2920335 h 5930235"/>
              <a:gd name="connsiteX150" fmla="*/ 7438085 w 8034985"/>
              <a:gd name="connsiteY150" fmla="*/ 2882235 h 5930235"/>
              <a:gd name="connsiteX151" fmla="*/ 7488885 w 8034985"/>
              <a:gd name="connsiteY151" fmla="*/ 2666335 h 5930235"/>
              <a:gd name="connsiteX152" fmla="*/ 7514285 w 8034985"/>
              <a:gd name="connsiteY152" fmla="*/ 2488535 h 5930235"/>
              <a:gd name="connsiteX153" fmla="*/ 7526985 w 8034985"/>
              <a:gd name="connsiteY153" fmla="*/ 2437735 h 5930235"/>
              <a:gd name="connsiteX154" fmla="*/ 7539685 w 8034985"/>
              <a:gd name="connsiteY154" fmla="*/ 2348835 h 5930235"/>
              <a:gd name="connsiteX155" fmla="*/ 7565085 w 8034985"/>
              <a:gd name="connsiteY155" fmla="*/ 2069435 h 5930235"/>
              <a:gd name="connsiteX156" fmla="*/ 7577785 w 8034985"/>
              <a:gd name="connsiteY156" fmla="*/ 2031335 h 5930235"/>
              <a:gd name="connsiteX157" fmla="*/ 7590485 w 8034985"/>
              <a:gd name="connsiteY157" fmla="*/ 1967835 h 5930235"/>
              <a:gd name="connsiteX158" fmla="*/ 7628585 w 8034985"/>
              <a:gd name="connsiteY158" fmla="*/ 1840835 h 5930235"/>
              <a:gd name="connsiteX159" fmla="*/ 7666685 w 8034985"/>
              <a:gd name="connsiteY159" fmla="*/ 1764635 h 5930235"/>
              <a:gd name="connsiteX160" fmla="*/ 7679385 w 8034985"/>
              <a:gd name="connsiteY160" fmla="*/ 1688435 h 5930235"/>
              <a:gd name="connsiteX161" fmla="*/ 7692085 w 8034985"/>
              <a:gd name="connsiteY161" fmla="*/ 1650335 h 5930235"/>
              <a:gd name="connsiteX162" fmla="*/ 7742885 w 8034985"/>
              <a:gd name="connsiteY162" fmla="*/ 1523335 h 5930235"/>
              <a:gd name="connsiteX163" fmla="*/ 7869885 w 8034985"/>
              <a:gd name="connsiteY163" fmla="*/ 1294735 h 5930235"/>
              <a:gd name="connsiteX164" fmla="*/ 7895285 w 8034985"/>
              <a:gd name="connsiteY164" fmla="*/ 1193135 h 5930235"/>
              <a:gd name="connsiteX165" fmla="*/ 7933385 w 8034985"/>
              <a:gd name="connsiteY165" fmla="*/ 1078835 h 5930235"/>
              <a:gd name="connsiteX166" fmla="*/ 7946085 w 8034985"/>
              <a:gd name="connsiteY166" fmla="*/ 977235 h 5930235"/>
              <a:gd name="connsiteX167" fmla="*/ 7958785 w 8034985"/>
              <a:gd name="connsiteY167" fmla="*/ 901035 h 5930235"/>
              <a:gd name="connsiteX168" fmla="*/ 7971485 w 8034985"/>
              <a:gd name="connsiteY168" fmla="*/ 545435 h 5930235"/>
              <a:gd name="connsiteX169" fmla="*/ 7984185 w 8034985"/>
              <a:gd name="connsiteY169" fmla="*/ 494635 h 5930235"/>
              <a:gd name="connsiteX170" fmla="*/ 8009585 w 8034985"/>
              <a:gd name="connsiteY170" fmla="*/ 405735 h 5930235"/>
              <a:gd name="connsiteX171" fmla="*/ 8034985 w 8034985"/>
              <a:gd name="connsiteY171" fmla="*/ 177135 h 5930235"/>
              <a:gd name="connsiteX172" fmla="*/ 7962763 w 8034985"/>
              <a:gd name="connsiteY172" fmla="*/ 2510 h 5930235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006285 w 8034985"/>
              <a:gd name="connsiteY121" fmla="*/ 5688935 h 5930235"/>
              <a:gd name="connsiteX122" fmla="*/ 7044385 w 8034985"/>
              <a:gd name="connsiteY122" fmla="*/ 5676235 h 5930235"/>
              <a:gd name="connsiteX123" fmla="*/ 7095185 w 8034985"/>
              <a:gd name="connsiteY123" fmla="*/ 5650835 h 5930235"/>
              <a:gd name="connsiteX124" fmla="*/ 7120585 w 8034985"/>
              <a:gd name="connsiteY124" fmla="*/ 5612735 h 5930235"/>
              <a:gd name="connsiteX125" fmla="*/ 7209512 w 8034985"/>
              <a:gd name="connsiteY125" fmla="*/ 5756421 h 5930235"/>
              <a:gd name="connsiteX126" fmla="*/ 7171385 w 8034985"/>
              <a:gd name="connsiteY126" fmla="*/ 5549235 h 5930235"/>
              <a:gd name="connsiteX127" fmla="*/ 7184085 w 8034985"/>
              <a:gd name="connsiteY127" fmla="*/ 5511135 h 5930235"/>
              <a:gd name="connsiteX128" fmla="*/ 7171385 w 8034985"/>
              <a:gd name="connsiteY128" fmla="*/ 5409535 h 5930235"/>
              <a:gd name="connsiteX129" fmla="*/ 7145985 w 8034985"/>
              <a:gd name="connsiteY129" fmla="*/ 5295235 h 5930235"/>
              <a:gd name="connsiteX130" fmla="*/ 7133285 w 8034985"/>
              <a:gd name="connsiteY130" fmla="*/ 5168235 h 5930235"/>
              <a:gd name="connsiteX131" fmla="*/ 7120585 w 8034985"/>
              <a:gd name="connsiteY131" fmla="*/ 5092035 h 5930235"/>
              <a:gd name="connsiteX132" fmla="*/ 7107885 w 8034985"/>
              <a:gd name="connsiteY132" fmla="*/ 4914235 h 5930235"/>
              <a:gd name="connsiteX133" fmla="*/ 7095185 w 8034985"/>
              <a:gd name="connsiteY133" fmla="*/ 4812635 h 5930235"/>
              <a:gd name="connsiteX134" fmla="*/ 7069785 w 8034985"/>
              <a:gd name="connsiteY134" fmla="*/ 4647535 h 5930235"/>
              <a:gd name="connsiteX135" fmla="*/ 7044385 w 8034985"/>
              <a:gd name="connsiteY135" fmla="*/ 4457035 h 5930235"/>
              <a:gd name="connsiteX136" fmla="*/ 7031685 w 8034985"/>
              <a:gd name="connsiteY136" fmla="*/ 4406235 h 5930235"/>
              <a:gd name="connsiteX137" fmla="*/ 7006285 w 8034985"/>
              <a:gd name="connsiteY137" fmla="*/ 4279235 h 5930235"/>
              <a:gd name="connsiteX138" fmla="*/ 7044385 w 8034985"/>
              <a:gd name="connsiteY138" fmla="*/ 3809335 h 5930235"/>
              <a:gd name="connsiteX139" fmla="*/ 7082485 w 8034985"/>
              <a:gd name="connsiteY139" fmla="*/ 3758535 h 5930235"/>
              <a:gd name="connsiteX140" fmla="*/ 7107885 w 8034985"/>
              <a:gd name="connsiteY140" fmla="*/ 3669635 h 5930235"/>
              <a:gd name="connsiteX141" fmla="*/ 7145985 w 8034985"/>
              <a:gd name="connsiteY141" fmla="*/ 3644235 h 5930235"/>
              <a:gd name="connsiteX142" fmla="*/ 7158685 w 8034985"/>
              <a:gd name="connsiteY142" fmla="*/ 3606135 h 5930235"/>
              <a:gd name="connsiteX143" fmla="*/ 7209485 w 8034985"/>
              <a:gd name="connsiteY143" fmla="*/ 3529935 h 5930235"/>
              <a:gd name="connsiteX144" fmla="*/ 7247585 w 8034985"/>
              <a:gd name="connsiteY144" fmla="*/ 3441035 h 5930235"/>
              <a:gd name="connsiteX145" fmla="*/ 7285685 w 8034985"/>
              <a:gd name="connsiteY145" fmla="*/ 3390235 h 5930235"/>
              <a:gd name="connsiteX146" fmla="*/ 7361885 w 8034985"/>
              <a:gd name="connsiteY146" fmla="*/ 3237835 h 5930235"/>
              <a:gd name="connsiteX147" fmla="*/ 7399985 w 8034985"/>
              <a:gd name="connsiteY147" fmla="*/ 3047335 h 5930235"/>
              <a:gd name="connsiteX148" fmla="*/ 7412685 w 8034985"/>
              <a:gd name="connsiteY148" fmla="*/ 2983835 h 5930235"/>
              <a:gd name="connsiteX149" fmla="*/ 7425385 w 8034985"/>
              <a:gd name="connsiteY149" fmla="*/ 2920335 h 5930235"/>
              <a:gd name="connsiteX150" fmla="*/ 7438085 w 8034985"/>
              <a:gd name="connsiteY150" fmla="*/ 2882235 h 5930235"/>
              <a:gd name="connsiteX151" fmla="*/ 7488885 w 8034985"/>
              <a:gd name="connsiteY151" fmla="*/ 2666335 h 5930235"/>
              <a:gd name="connsiteX152" fmla="*/ 7514285 w 8034985"/>
              <a:gd name="connsiteY152" fmla="*/ 2488535 h 5930235"/>
              <a:gd name="connsiteX153" fmla="*/ 7526985 w 8034985"/>
              <a:gd name="connsiteY153" fmla="*/ 2437735 h 5930235"/>
              <a:gd name="connsiteX154" fmla="*/ 7539685 w 8034985"/>
              <a:gd name="connsiteY154" fmla="*/ 2348835 h 5930235"/>
              <a:gd name="connsiteX155" fmla="*/ 7565085 w 8034985"/>
              <a:gd name="connsiteY155" fmla="*/ 2069435 h 5930235"/>
              <a:gd name="connsiteX156" fmla="*/ 7577785 w 8034985"/>
              <a:gd name="connsiteY156" fmla="*/ 2031335 h 5930235"/>
              <a:gd name="connsiteX157" fmla="*/ 7590485 w 8034985"/>
              <a:gd name="connsiteY157" fmla="*/ 1967835 h 5930235"/>
              <a:gd name="connsiteX158" fmla="*/ 7628585 w 8034985"/>
              <a:gd name="connsiteY158" fmla="*/ 1840835 h 5930235"/>
              <a:gd name="connsiteX159" fmla="*/ 7666685 w 8034985"/>
              <a:gd name="connsiteY159" fmla="*/ 1764635 h 5930235"/>
              <a:gd name="connsiteX160" fmla="*/ 7679385 w 8034985"/>
              <a:gd name="connsiteY160" fmla="*/ 1688435 h 5930235"/>
              <a:gd name="connsiteX161" fmla="*/ 7692085 w 8034985"/>
              <a:gd name="connsiteY161" fmla="*/ 1650335 h 5930235"/>
              <a:gd name="connsiteX162" fmla="*/ 7742885 w 8034985"/>
              <a:gd name="connsiteY162" fmla="*/ 1523335 h 5930235"/>
              <a:gd name="connsiteX163" fmla="*/ 7869885 w 8034985"/>
              <a:gd name="connsiteY163" fmla="*/ 1294735 h 5930235"/>
              <a:gd name="connsiteX164" fmla="*/ 7895285 w 8034985"/>
              <a:gd name="connsiteY164" fmla="*/ 1193135 h 5930235"/>
              <a:gd name="connsiteX165" fmla="*/ 7933385 w 8034985"/>
              <a:gd name="connsiteY165" fmla="*/ 1078835 h 5930235"/>
              <a:gd name="connsiteX166" fmla="*/ 7946085 w 8034985"/>
              <a:gd name="connsiteY166" fmla="*/ 977235 h 5930235"/>
              <a:gd name="connsiteX167" fmla="*/ 7958785 w 8034985"/>
              <a:gd name="connsiteY167" fmla="*/ 901035 h 5930235"/>
              <a:gd name="connsiteX168" fmla="*/ 7971485 w 8034985"/>
              <a:gd name="connsiteY168" fmla="*/ 545435 h 5930235"/>
              <a:gd name="connsiteX169" fmla="*/ 7984185 w 8034985"/>
              <a:gd name="connsiteY169" fmla="*/ 494635 h 5930235"/>
              <a:gd name="connsiteX170" fmla="*/ 8009585 w 8034985"/>
              <a:gd name="connsiteY170" fmla="*/ 405735 h 5930235"/>
              <a:gd name="connsiteX171" fmla="*/ 8034985 w 8034985"/>
              <a:gd name="connsiteY171" fmla="*/ 177135 h 5930235"/>
              <a:gd name="connsiteX172" fmla="*/ 7962763 w 8034985"/>
              <a:gd name="connsiteY172" fmla="*/ 2510 h 5930235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006285 w 8034985"/>
              <a:gd name="connsiteY121" fmla="*/ 5688935 h 5930235"/>
              <a:gd name="connsiteX122" fmla="*/ 7044385 w 8034985"/>
              <a:gd name="connsiteY122" fmla="*/ 5676235 h 5930235"/>
              <a:gd name="connsiteX123" fmla="*/ 7095185 w 8034985"/>
              <a:gd name="connsiteY123" fmla="*/ 5650835 h 5930235"/>
              <a:gd name="connsiteX124" fmla="*/ 7153038 w 8034985"/>
              <a:gd name="connsiteY124" fmla="*/ 5782187 h 5930235"/>
              <a:gd name="connsiteX125" fmla="*/ 7209512 w 8034985"/>
              <a:gd name="connsiteY125" fmla="*/ 5756421 h 5930235"/>
              <a:gd name="connsiteX126" fmla="*/ 7171385 w 8034985"/>
              <a:gd name="connsiteY126" fmla="*/ 5549235 h 5930235"/>
              <a:gd name="connsiteX127" fmla="*/ 7184085 w 8034985"/>
              <a:gd name="connsiteY127" fmla="*/ 5511135 h 5930235"/>
              <a:gd name="connsiteX128" fmla="*/ 7171385 w 8034985"/>
              <a:gd name="connsiteY128" fmla="*/ 5409535 h 5930235"/>
              <a:gd name="connsiteX129" fmla="*/ 7145985 w 8034985"/>
              <a:gd name="connsiteY129" fmla="*/ 5295235 h 5930235"/>
              <a:gd name="connsiteX130" fmla="*/ 7133285 w 8034985"/>
              <a:gd name="connsiteY130" fmla="*/ 5168235 h 5930235"/>
              <a:gd name="connsiteX131" fmla="*/ 7120585 w 8034985"/>
              <a:gd name="connsiteY131" fmla="*/ 5092035 h 5930235"/>
              <a:gd name="connsiteX132" fmla="*/ 7107885 w 8034985"/>
              <a:gd name="connsiteY132" fmla="*/ 4914235 h 5930235"/>
              <a:gd name="connsiteX133" fmla="*/ 7095185 w 8034985"/>
              <a:gd name="connsiteY133" fmla="*/ 4812635 h 5930235"/>
              <a:gd name="connsiteX134" fmla="*/ 7069785 w 8034985"/>
              <a:gd name="connsiteY134" fmla="*/ 4647535 h 5930235"/>
              <a:gd name="connsiteX135" fmla="*/ 7044385 w 8034985"/>
              <a:gd name="connsiteY135" fmla="*/ 4457035 h 5930235"/>
              <a:gd name="connsiteX136" fmla="*/ 7031685 w 8034985"/>
              <a:gd name="connsiteY136" fmla="*/ 4406235 h 5930235"/>
              <a:gd name="connsiteX137" fmla="*/ 7006285 w 8034985"/>
              <a:gd name="connsiteY137" fmla="*/ 4279235 h 5930235"/>
              <a:gd name="connsiteX138" fmla="*/ 7044385 w 8034985"/>
              <a:gd name="connsiteY138" fmla="*/ 3809335 h 5930235"/>
              <a:gd name="connsiteX139" fmla="*/ 7082485 w 8034985"/>
              <a:gd name="connsiteY139" fmla="*/ 3758535 h 5930235"/>
              <a:gd name="connsiteX140" fmla="*/ 7107885 w 8034985"/>
              <a:gd name="connsiteY140" fmla="*/ 3669635 h 5930235"/>
              <a:gd name="connsiteX141" fmla="*/ 7145985 w 8034985"/>
              <a:gd name="connsiteY141" fmla="*/ 3644235 h 5930235"/>
              <a:gd name="connsiteX142" fmla="*/ 7158685 w 8034985"/>
              <a:gd name="connsiteY142" fmla="*/ 3606135 h 5930235"/>
              <a:gd name="connsiteX143" fmla="*/ 7209485 w 8034985"/>
              <a:gd name="connsiteY143" fmla="*/ 3529935 h 5930235"/>
              <a:gd name="connsiteX144" fmla="*/ 7247585 w 8034985"/>
              <a:gd name="connsiteY144" fmla="*/ 3441035 h 5930235"/>
              <a:gd name="connsiteX145" fmla="*/ 7285685 w 8034985"/>
              <a:gd name="connsiteY145" fmla="*/ 3390235 h 5930235"/>
              <a:gd name="connsiteX146" fmla="*/ 7361885 w 8034985"/>
              <a:gd name="connsiteY146" fmla="*/ 3237835 h 5930235"/>
              <a:gd name="connsiteX147" fmla="*/ 7399985 w 8034985"/>
              <a:gd name="connsiteY147" fmla="*/ 3047335 h 5930235"/>
              <a:gd name="connsiteX148" fmla="*/ 7412685 w 8034985"/>
              <a:gd name="connsiteY148" fmla="*/ 2983835 h 5930235"/>
              <a:gd name="connsiteX149" fmla="*/ 7425385 w 8034985"/>
              <a:gd name="connsiteY149" fmla="*/ 2920335 h 5930235"/>
              <a:gd name="connsiteX150" fmla="*/ 7438085 w 8034985"/>
              <a:gd name="connsiteY150" fmla="*/ 2882235 h 5930235"/>
              <a:gd name="connsiteX151" fmla="*/ 7488885 w 8034985"/>
              <a:gd name="connsiteY151" fmla="*/ 2666335 h 5930235"/>
              <a:gd name="connsiteX152" fmla="*/ 7514285 w 8034985"/>
              <a:gd name="connsiteY152" fmla="*/ 2488535 h 5930235"/>
              <a:gd name="connsiteX153" fmla="*/ 7526985 w 8034985"/>
              <a:gd name="connsiteY153" fmla="*/ 2437735 h 5930235"/>
              <a:gd name="connsiteX154" fmla="*/ 7539685 w 8034985"/>
              <a:gd name="connsiteY154" fmla="*/ 2348835 h 5930235"/>
              <a:gd name="connsiteX155" fmla="*/ 7565085 w 8034985"/>
              <a:gd name="connsiteY155" fmla="*/ 2069435 h 5930235"/>
              <a:gd name="connsiteX156" fmla="*/ 7577785 w 8034985"/>
              <a:gd name="connsiteY156" fmla="*/ 2031335 h 5930235"/>
              <a:gd name="connsiteX157" fmla="*/ 7590485 w 8034985"/>
              <a:gd name="connsiteY157" fmla="*/ 1967835 h 5930235"/>
              <a:gd name="connsiteX158" fmla="*/ 7628585 w 8034985"/>
              <a:gd name="connsiteY158" fmla="*/ 1840835 h 5930235"/>
              <a:gd name="connsiteX159" fmla="*/ 7666685 w 8034985"/>
              <a:gd name="connsiteY159" fmla="*/ 1764635 h 5930235"/>
              <a:gd name="connsiteX160" fmla="*/ 7679385 w 8034985"/>
              <a:gd name="connsiteY160" fmla="*/ 1688435 h 5930235"/>
              <a:gd name="connsiteX161" fmla="*/ 7692085 w 8034985"/>
              <a:gd name="connsiteY161" fmla="*/ 1650335 h 5930235"/>
              <a:gd name="connsiteX162" fmla="*/ 7742885 w 8034985"/>
              <a:gd name="connsiteY162" fmla="*/ 1523335 h 5930235"/>
              <a:gd name="connsiteX163" fmla="*/ 7869885 w 8034985"/>
              <a:gd name="connsiteY163" fmla="*/ 1294735 h 5930235"/>
              <a:gd name="connsiteX164" fmla="*/ 7895285 w 8034985"/>
              <a:gd name="connsiteY164" fmla="*/ 1193135 h 5930235"/>
              <a:gd name="connsiteX165" fmla="*/ 7933385 w 8034985"/>
              <a:gd name="connsiteY165" fmla="*/ 1078835 h 5930235"/>
              <a:gd name="connsiteX166" fmla="*/ 7946085 w 8034985"/>
              <a:gd name="connsiteY166" fmla="*/ 977235 h 5930235"/>
              <a:gd name="connsiteX167" fmla="*/ 7958785 w 8034985"/>
              <a:gd name="connsiteY167" fmla="*/ 901035 h 5930235"/>
              <a:gd name="connsiteX168" fmla="*/ 7971485 w 8034985"/>
              <a:gd name="connsiteY168" fmla="*/ 545435 h 5930235"/>
              <a:gd name="connsiteX169" fmla="*/ 7984185 w 8034985"/>
              <a:gd name="connsiteY169" fmla="*/ 494635 h 5930235"/>
              <a:gd name="connsiteX170" fmla="*/ 8009585 w 8034985"/>
              <a:gd name="connsiteY170" fmla="*/ 405735 h 5930235"/>
              <a:gd name="connsiteX171" fmla="*/ 8034985 w 8034985"/>
              <a:gd name="connsiteY171" fmla="*/ 177135 h 5930235"/>
              <a:gd name="connsiteX172" fmla="*/ 7962763 w 8034985"/>
              <a:gd name="connsiteY172" fmla="*/ 2510 h 5930235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006285 w 8034985"/>
              <a:gd name="connsiteY121" fmla="*/ 5688935 h 5930235"/>
              <a:gd name="connsiteX122" fmla="*/ 7044385 w 8034985"/>
              <a:gd name="connsiteY122" fmla="*/ 5676235 h 5930235"/>
              <a:gd name="connsiteX123" fmla="*/ 7095185 w 8034985"/>
              <a:gd name="connsiteY123" fmla="*/ 5650835 h 5930235"/>
              <a:gd name="connsiteX124" fmla="*/ 7153038 w 8034985"/>
              <a:gd name="connsiteY124" fmla="*/ 5782187 h 5930235"/>
              <a:gd name="connsiteX125" fmla="*/ 7209512 w 8034985"/>
              <a:gd name="connsiteY125" fmla="*/ 5756421 h 5930235"/>
              <a:gd name="connsiteX126" fmla="*/ 7184085 w 8034985"/>
              <a:gd name="connsiteY126" fmla="*/ 5511135 h 5930235"/>
              <a:gd name="connsiteX127" fmla="*/ 7171385 w 8034985"/>
              <a:gd name="connsiteY127" fmla="*/ 5409535 h 5930235"/>
              <a:gd name="connsiteX128" fmla="*/ 7145985 w 8034985"/>
              <a:gd name="connsiteY128" fmla="*/ 5295235 h 5930235"/>
              <a:gd name="connsiteX129" fmla="*/ 7133285 w 8034985"/>
              <a:gd name="connsiteY129" fmla="*/ 5168235 h 5930235"/>
              <a:gd name="connsiteX130" fmla="*/ 7120585 w 8034985"/>
              <a:gd name="connsiteY130" fmla="*/ 5092035 h 5930235"/>
              <a:gd name="connsiteX131" fmla="*/ 7107885 w 8034985"/>
              <a:gd name="connsiteY131" fmla="*/ 4914235 h 5930235"/>
              <a:gd name="connsiteX132" fmla="*/ 7095185 w 8034985"/>
              <a:gd name="connsiteY132" fmla="*/ 4812635 h 5930235"/>
              <a:gd name="connsiteX133" fmla="*/ 7069785 w 8034985"/>
              <a:gd name="connsiteY133" fmla="*/ 4647535 h 5930235"/>
              <a:gd name="connsiteX134" fmla="*/ 7044385 w 8034985"/>
              <a:gd name="connsiteY134" fmla="*/ 4457035 h 5930235"/>
              <a:gd name="connsiteX135" fmla="*/ 7031685 w 8034985"/>
              <a:gd name="connsiteY135" fmla="*/ 4406235 h 5930235"/>
              <a:gd name="connsiteX136" fmla="*/ 7006285 w 8034985"/>
              <a:gd name="connsiteY136" fmla="*/ 4279235 h 5930235"/>
              <a:gd name="connsiteX137" fmla="*/ 7044385 w 8034985"/>
              <a:gd name="connsiteY137" fmla="*/ 3809335 h 5930235"/>
              <a:gd name="connsiteX138" fmla="*/ 7082485 w 8034985"/>
              <a:gd name="connsiteY138" fmla="*/ 3758535 h 5930235"/>
              <a:gd name="connsiteX139" fmla="*/ 7107885 w 8034985"/>
              <a:gd name="connsiteY139" fmla="*/ 3669635 h 5930235"/>
              <a:gd name="connsiteX140" fmla="*/ 7145985 w 8034985"/>
              <a:gd name="connsiteY140" fmla="*/ 3644235 h 5930235"/>
              <a:gd name="connsiteX141" fmla="*/ 7158685 w 8034985"/>
              <a:gd name="connsiteY141" fmla="*/ 3606135 h 5930235"/>
              <a:gd name="connsiteX142" fmla="*/ 7209485 w 8034985"/>
              <a:gd name="connsiteY142" fmla="*/ 3529935 h 5930235"/>
              <a:gd name="connsiteX143" fmla="*/ 7247585 w 8034985"/>
              <a:gd name="connsiteY143" fmla="*/ 3441035 h 5930235"/>
              <a:gd name="connsiteX144" fmla="*/ 7285685 w 8034985"/>
              <a:gd name="connsiteY144" fmla="*/ 3390235 h 5930235"/>
              <a:gd name="connsiteX145" fmla="*/ 7361885 w 8034985"/>
              <a:gd name="connsiteY145" fmla="*/ 3237835 h 5930235"/>
              <a:gd name="connsiteX146" fmla="*/ 7399985 w 8034985"/>
              <a:gd name="connsiteY146" fmla="*/ 3047335 h 5930235"/>
              <a:gd name="connsiteX147" fmla="*/ 7412685 w 8034985"/>
              <a:gd name="connsiteY147" fmla="*/ 2983835 h 5930235"/>
              <a:gd name="connsiteX148" fmla="*/ 7425385 w 8034985"/>
              <a:gd name="connsiteY148" fmla="*/ 2920335 h 5930235"/>
              <a:gd name="connsiteX149" fmla="*/ 7438085 w 8034985"/>
              <a:gd name="connsiteY149" fmla="*/ 2882235 h 5930235"/>
              <a:gd name="connsiteX150" fmla="*/ 7488885 w 8034985"/>
              <a:gd name="connsiteY150" fmla="*/ 2666335 h 5930235"/>
              <a:gd name="connsiteX151" fmla="*/ 7514285 w 8034985"/>
              <a:gd name="connsiteY151" fmla="*/ 2488535 h 5930235"/>
              <a:gd name="connsiteX152" fmla="*/ 7526985 w 8034985"/>
              <a:gd name="connsiteY152" fmla="*/ 2437735 h 5930235"/>
              <a:gd name="connsiteX153" fmla="*/ 7539685 w 8034985"/>
              <a:gd name="connsiteY153" fmla="*/ 2348835 h 5930235"/>
              <a:gd name="connsiteX154" fmla="*/ 7565085 w 8034985"/>
              <a:gd name="connsiteY154" fmla="*/ 2069435 h 5930235"/>
              <a:gd name="connsiteX155" fmla="*/ 7577785 w 8034985"/>
              <a:gd name="connsiteY155" fmla="*/ 2031335 h 5930235"/>
              <a:gd name="connsiteX156" fmla="*/ 7590485 w 8034985"/>
              <a:gd name="connsiteY156" fmla="*/ 1967835 h 5930235"/>
              <a:gd name="connsiteX157" fmla="*/ 7628585 w 8034985"/>
              <a:gd name="connsiteY157" fmla="*/ 1840835 h 5930235"/>
              <a:gd name="connsiteX158" fmla="*/ 7666685 w 8034985"/>
              <a:gd name="connsiteY158" fmla="*/ 1764635 h 5930235"/>
              <a:gd name="connsiteX159" fmla="*/ 7679385 w 8034985"/>
              <a:gd name="connsiteY159" fmla="*/ 1688435 h 5930235"/>
              <a:gd name="connsiteX160" fmla="*/ 7692085 w 8034985"/>
              <a:gd name="connsiteY160" fmla="*/ 1650335 h 5930235"/>
              <a:gd name="connsiteX161" fmla="*/ 7742885 w 8034985"/>
              <a:gd name="connsiteY161" fmla="*/ 1523335 h 5930235"/>
              <a:gd name="connsiteX162" fmla="*/ 7869885 w 8034985"/>
              <a:gd name="connsiteY162" fmla="*/ 1294735 h 5930235"/>
              <a:gd name="connsiteX163" fmla="*/ 7895285 w 8034985"/>
              <a:gd name="connsiteY163" fmla="*/ 1193135 h 5930235"/>
              <a:gd name="connsiteX164" fmla="*/ 7933385 w 8034985"/>
              <a:gd name="connsiteY164" fmla="*/ 1078835 h 5930235"/>
              <a:gd name="connsiteX165" fmla="*/ 7946085 w 8034985"/>
              <a:gd name="connsiteY165" fmla="*/ 977235 h 5930235"/>
              <a:gd name="connsiteX166" fmla="*/ 7958785 w 8034985"/>
              <a:gd name="connsiteY166" fmla="*/ 901035 h 5930235"/>
              <a:gd name="connsiteX167" fmla="*/ 7971485 w 8034985"/>
              <a:gd name="connsiteY167" fmla="*/ 545435 h 5930235"/>
              <a:gd name="connsiteX168" fmla="*/ 7984185 w 8034985"/>
              <a:gd name="connsiteY168" fmla="*/ 494635 h 5930235"/>
              <a:gd name="connsiteX169" fmla="*/ 8009585 w 8034985"/>
              <a:gd name="connsiteY169" fmla="*/ 405735 h 5930235"/>
              <a:gd name="connsiteX170" fmla="*/ 8034985 w 8034985"/>
              <a:gd name="connsiteY170" fmla="*/ 177135 h 5930235"/>
              <a:gd name="connsiteX171" fmla="*/ 7962763 w 8034985"/>
              <a:gd name="connsiteY171" fmla="*/ 2510 h 5930235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006285 w 8034985"/>
              <a:gd name="connsiteY121" fmla="*/ 5688935 h 5930235"/>
              <a:gd name="connsiteX122" fmla="*/ 7044385 w 8034985"/>
              <a:gd name="connsiteY122" fmla="*/ 5676235 h 5930235"/>
              <a:gd name="connsiteX123" fmla="*/ 7153038 w 8034985"/>
              <a:gd name="connsiteY123" fmla="*/ 5782187 h 5930235"/>
              <a:gd name="connsiteX124" fmla="*/ 7209512 w 8034985"/>
              <a:gd name="connsiteY124" fmla="*/ 5756421 h 5930235"/>
              <a:gd name="connsiteX125" fmla="*/ 7184085 w 8034985"/>
              <a:gd name="connsiteY125" fmla="*/ 5511135 h 5930235"/>
              <a:gd name="connsiteX126" fmla="*/ 7171385 w 8034985"/>
              <a:gd name="connsiteY126" fmla="*/ 5409535 h 5930235"/>
              <a:gd name="connsiteX127" fmla="*/ 7145985 w 8034985"/>
              <a:gd name="connsiteY127" fmla="*/ 5295235 h 5930235"/>
              <a:gd name="connsiteX128" fmla="*/ 7133285 w 8034985"/>
              <a:gd name="connsiteY128" fmla="*/ 5168235 h 5930235"/>
              <a:gd name="connsiteX129" fmla="*/ 7120585 w 8034985"/>
              <a:gd name="connsiteY129" fmla="*/ 5092035 h 5930235"/>
              <a:gd name="connsiteX130" fmla="*/ 7107885 w 8034985"/>
              <a:gd name="connsiteY130" fmla="*/ 4914235 h 5930235"/>
              <a:gd name="connsiteX131" fmla="*/ 7095185 w 8034985"/>
              <a:gd name="connsiteY131" fmla="*/ 4812635 h 5930235"/>
              <a:gd name="connsiteX132" fmla="*/ 7069785 w 8034985"/>
              <a:gd name="connsiteY132" fmla="*/ 4647535 h 5930235"/>
              <a:gd name="connsiteX133" fmla="*/ 7044385 w 8034985"/>
              <a:gd name="connsiteY133" fmla="*/ 4457035 h 5930235"/>
              <a:gd name="connsiteX134" fmla="*/ 7031685 w 8034985"/>
              <a:gd name="connsiteY134" fmla="*/ 4406235 h 5930235"/>
              <a:gd name="connsiteX135" fmla="*/ 7006285 w 8034985"/>
              <a:gd name="connsiteY135" fmla="*/ 4279235 h 5930235"/>
              <a:gd name="connsiteX136" fmla="*/ 7044385 w 8034985"/>
              <a:gd name="connsiteY136" fmla="*/ 3809335 h 5930235"/>
              <a:gd name="connsiteX137" fmla="*/ 7082485 w 8034985"/>
              <a:gd name="connsiteY137" fmla="*/ 3758535 h 5930235"/>
              <a:gd name="connsiteX138" fmla="*/ 7107885 w 8034985"/>
              <a:gd name="connsiteY138" fmla="*/ 3669635 h 5930235"/>
              <a:gd name="connsiteX139" fmla="*/ 7145985 w 8034985"/>
              <a:gd name="connsiteY139" fmla="*/ 3644235 h 5930235"/>
              <a:gd name="connsiteX140" fmla="*/ 7158685 w 8034985"/>
              <a:gd name="connsiteY140" fmla="*/ 3606135 h 5930235"/>
              <a:gd name="connsiteX141" fmla="*/ 7209485 w 8034985"/>
              <a:gd name="connsiteY141" fmla="*/ 3529935 h 5930235"/>
              <a:gd name="connsiteX142" fmla="*/ 7247585 w 8034985"/>
              <a:gd name="connsiteY142" fmla="*/ 3441035 h 5930235"/>
              <a:gd name="connsiteX143" fmla="*/ 7285685 w 8034985"/>
              <a:gd name="connsiteY143" fmla="*/ 3390235 h 5930235"/>
              <a:gd name="connsiteX144" fmla="*/ 7361885 w 8034985"/>
              <a:gd name="connsiteY144" fmla="*/ 3237835 h 5930235"/>
              <a:gd name="connsiteX145" fmla="*/ 7399985 w 8034985"/>
              <a:gd name="connsiteY145" fmla="*/ 3047335 h 5930235"/>
              <a:gd name="connsiteX146" fmla="*/ 7412685 w 8034985"/>
              <a:gd name="connsiteY146" fmla="*/ 2983835 h 5930235"/>
              <a:gd name="connsiteX147" fmla="*/ 7425385 w 8034985"/>
              <a:gd name="connsiteY147" fmla="*/ 2920335 h 5930235"/>
              <a:gd name="connsiteX148" fmla="*/ 7438085 w 8034985"/>
              <a:gd name="connsiteY148" fmla="*/ 2882235 h 5930235"/>
              <a:gd name="connsiteX149" fmla="*/ 7488885 w 8034985"/>
              <a:gd name="connsiteY149" fmla="*/ 2666335 h 5930235"/>
              <a:gd name="connsiteX150" fmla="*/ 7514285 w 8034985"/>
              <a:gd name="connsiteY150" fmla="*/ 2488535 h 5930235"/>
              <a:gd name="connsiteX151" fmla="*/ 7526985 w 8034985"/>
              <a:gd name="connsiteY151" fmla="*/ 2437735 h 5930235"/>
              <a:gd name="connsiteX152" fmla="*/ 7539685 w 8034985"/>
              <a:gd name="connsiteY152" fmla="*/ 2348835 h 5930235"/>
              <a:gd name="connsiteX153" fmla="*/ 7565085 w 8034985"/>
              <a:gd name="connsiteY153" fmla="*/ 2069435 h 5930235"/>
              <a:gd name="connsiteX154" fmla="*/ 7577785 w 8034985"/>
              <a:gd name="connsiteY154" fmla="*/ 2031335 h 5930235"/>
              <a:gd name="connsiteX155" fmla="*/ 7590485 w 8034985"/>
              <a:gd name="connsiteY155" fmla="*/ 1967835 h 5930235"/>
              <a:gd name="connsiteX156" fmla="*/ 7628585 w 8034985"/>
              <a:gd name="connsiteY156" fmla="*/ 1840835 h 5930235"/>
              <a:gd name="connsiteX157" fmla="*/ 7666685 w 8034985"/>
              <a:gd name="connsiteY157" fmla="*/ 1764635 h 5930235"/>
              <a:gd name="connsiteX158" fmla="*/ 7679385 w 8034985"/>
              <a:gd name="connsiteY158" fmla="*/ 1688435 h 5930235"/>
              <a:gd name="connsiteX159" fmla="*/ 7692085 w 8034985"/>
              <a:gd name="connsiteY159" fmla="*/ 1650335 h 5930235"/>
              <a:gd name="connsiteX160" fmla="*/ 7742885 w 8034985"/>
              <a:gd name="connsiteY160" fmla="*/ 1523335 h 5930235"/>
              <a:gd name="connsiteX161" fmla="*/ 7869885 w 8034985"/>
              <a:gd name="connsiteY161" fmla="*/ 1294735 h 5930235"/>
              <a:gd name="connsiteX162" fmla="*/ 7895285 w 8034985"/>
              <a:gd name="connsiteY162" fmla="*/ 1193135 h 5930235"/>
              <a:gd name="connsiteX163" fmla="*/ 7933385 w 8034985"/>
              <a:gd name="connsiteY163" fmla="*/ 1078835 h 5930235"/>
              <a:gd name="connsiteX164" fmla="*/ 7946085 w 8034985"/>
              <a:gd name="connsiteY164" fmla="*/ 977235 h 5930235"/>
              <a:gd name="connsiteX165" fmla="*/ 7958785 w 8034985"/>
              <a:gd name="connsiteY165" fmla="*/ 901035 h 5930235"/>
              <a:gd name="connsiteX166" fmla="*/ 7971485 w 8034985"/>
              <a:gd name="connsiteY166" fmla="*/ 545435 h 5930235"/>
              <a:gd name="connsiteX167" fmla="*/ 7984185 w 8034985"/>
              <a:gd name="connsiteY167" fmla="*/ 494635 h 5930235"/>
              <a:gd name="connsiteX168" fmla="*/ 8009585 w 8034985"/>
              <a:gd name="connsiteY168" fmla="*/ 405735 h 5930235"/>
              <a:gd name="connsiteX169" fmla="*/ 8034985 w 8034985"/>
              <a:gd name="connsiteY169" fmla="*/ 177135 h 5930235"/>
              <a:gd name="connsiteX170" fmla="*/ 7962763 w 8034985"/>
              <a:gd name="connsiteY170" fmla="*/ 2510 h 5930235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006285 w 8034985"/>
              <a:gd name="connsiteY121" fmla="*/ 5688935 h 5930235"/>
              <a:gd name="connsiteX122" fmla="*/ 7153038 w 8034985"/>
              <a:gd name="connsiteY122" fmla="*/ 5782187 h 5930235"/>
              <a:gd name="connsiteX123" fmla="*/ 7209512 w 8034985"/>
              <a:gd name="connsiteY123" fmla="*/ 5756421 h 5930235"/>
              <a:gd name="connsiteX124" fmla="*/ 7184085 w 8034985"/>
              <a:gd name="connsiteY124" fmla="*/ 5511135 h 5930235"/>
              <a:gd name="connsiteX125" fmla="*/ 7171385 w 8034985"/>
              <a:gd name="connsiteY125" fmla="*/ 5409535 h 5930235"/>
              <a:gd name="connsiteX126" fmla="*/ 7145985 w 8034985"/>
              <a:gd name="connsiteY126" fmla="*/ 5295235 h 5930235"/>
              <a:gd name="connsiteX127" fmla="*/ 7133285 w 8034985"/>
              <a:gd name="connsiteY127" fmla="*/ 5168235 h 5930235"/>
              <a:gd name="connsiteX128" fmla="*/ 7120585 w 8034985"/>
              <a:gd name="connsiteY128" fmla="*/ 5092035 h 5930235"/>
              <a:gd name="connsiteX129" fmla="*/ 7107885 w 8034985"/>
              <a:gd name="connsiteY129" fmla="*/ 4914235 h 5930235"/>
              <a:gd name="connsiteX130" fmla="*/ 7095185 w 8034985"/>
              <a:gd name="connsiteY130" fmla="*/ 4812635 h 5930235"/>
              <a:gd name="connsiteX131" fmla="*/ 7069785 w 8034985"/>
              <a:gd name="connsiteY131" fmla="*/ 4647535 h 5930235"/>
              <a:gd name="connsiteX132" fmla="*/ 7044385 w 8034985"/>
              <a:gd name="connsiteY132" fmla="*/ 4457035 h 5930235"/>
              <a:gd name="connsiteX133" fmla="*/ 7031685 w 8034985"/>
              <a:gd name="connsiteY133" fmla="*/ 4406235 h 5930235"/>
              <a:gd name="connsiteX134" fmla="*/ 7006285 w 8034985"/>
              <a:gd name="connsiteY134" fmla="*/ 4279235 h 5930235"/>
              <a:gd name="connsiteX135" fmla="*/ 7044385 w 8034985"/>
              <a:gd name="connsiteY135" fmla="*/ 3809335 h 5930235"/>
              <a:gd name="connsiteX136" fmla="*/ 7082485 w 8034985"/>
              <a:gd name="connsiteY136" fmla="*/ 3758535 h 5930235"/>
              <a:gd name="connsiteX137" fmla="*/ 7107885 w 8034985"/>
              <a:gd name="connsiteY137" fmla="*/ 3669635 h 5930235"/>
              <a:gd name="connsiteX138" fmla="*/ 7145985 w 8034985"/>
              <a:gd name="connsiteY138" fmla="*/ 3644235 h 5930235"/>
              <a:gd name="connsiteX139" fmla="*/ 7158685 w 8034985"/>
              <a:gd name="connsiteY139" fmla="*/ 3606135 h 5930235"/>
              <a:gd name="connsiteX140" fmla="*/ 7209485 w 8034985"/>
              <a:gd name="connsiteY140" fmla="*/ 3529935 h 5930235"/>
              <a:gd name="connsiteX141" fmla="*/ 7247585 w 8034985"/>
              <a:gd name="connsiteY141" fmla="*/ 3441035 h 5930235"/>
              <a:gd name="connsiteX142" fmla="*/ 7285685 w 8034985"/>
              <a:gd name="connsiteY142" fmla="*/ 3390235 h 5930235"/>
              <a:gd name="connsiteX143" fmla="*/ 7361885 w 8034985"/>
              <a:gd name="connsiteY143" fmla="*/ 3237835 h 5930235"/>
              <a:gd name="connsiteX144" fmla="*/ 7399985 w 8034985"/>
              <a:gd name="connsiteY144" fmla="*/ 3047335 h 5930235"/>
              <a:gd name="connsiteX145" fmla="*/ 7412685 w 8034985"/>
              <a:gd name="connsiteY145" fmla="*/ 2983835 h 5930235"/>
              <a:gd name="connsiteX146" fmla="*/ 7425385 w 8034985"/>
              <a:gd name="connsiteY146" fmla="*/ 2920335 h 5930235"/>
              <a:gd name="connsiteX147" fmla="*/ 7438085 w 8034985"/>
              <a:gd name="connsiteY147" fmla="*/ 2882235 h 5930235"/>
              <a:gd name="connsiteX148" fmla="*/ 7488885 w 8034985"/>
              <a:gd name="connsiteY148" fmla="*/ 2666335 h 5930235"/>
              <a:gd name="connsiteX149" fmla="*/ 7514285 w 8034985"/>
              <a:gd name="connsiteY149" fmla="*/ 2488535 h 5930235"/>
              <a:gd name="connsiteX150" fmla="*/ 7526985 w 8034985"/>
              <a:gd name="connsiteY150" fmla="*/ 2437735 h 5930235"/>
              <a:gd name="connsiteX151" fmla="*/ 7539685 w 8034985"/>
              <a:gd name="connsiteY151" fmla="*/ 2348835 h 5930235"/>
              <a:gd name="connsiteX152" fmla="*/ 7565085 w 8034985"/>
              <a:gd name="connsiteY152" fmla="*/ 2069435 h 5930235"/>
              <a:gd name="connsiteX153" fmla="*/ 7577785 w 8034985"/>
              <a:gd name="connsiteY153" fmla="*/ 2031335 h 5930235"/>
              <a:gd name="connsiteX154" fmla="*/ 7590485 w 8034985"/>
              <a:gd name="connsiteY154" fmla="*/ 1967835 h 5930235"/>
              <a:gd name="connsiteX155" fmla="*/ 7628585 w 8034985"/>
              <a:gd name="connsiteY155" fmla="*/ 1840835 h 5930235"/>
              <a:gd name="connsiteX156" fmla="*/ 7666685 w 8034985"/>
              <a:gd name="connsiteY156" fmla="*/ 1764635 h 5930235"/>
              <a:gd name="connsiteX157" fmla="*/ 7679385 w 8034985"/>
              <a:gd name="connsiteY157" fmla="*/ 1688435 h 5930235"/>
              <a:gd name="connsiteX158" fmla="*/ 7692085 w 8034985"/>
              <a:gd name="connsiteY158" fmla="*/ 1650335 h 5930235"/>
              <a:gd name="connsiteX159" fmla="*/ 7742885 w 8034985"/>
              <a:gd name="connsiteY159" fmla="*/ 1523335 h 5930235"/>
              <a:gd name="connsiteX160" fmla="*/ 7869885 w 8034985"/>
              <a:gd name="connsiteY160" fmla="*/ 1294735 h 5930235"/>
              <a:gd name="connsiteX161" fmla="*/ 7895285 w 8034985"/>
              <a:gd name="connsiteY161" fmla="*/ 1193135 h 5930235"/>
              <a:gd name="connsiteX162" fmla="*/ 7933385 w 8034985"/>
              <a:gd name="connsiteY162" fmla="*/ 1078835 h 5930235"/>
              <a:gd name="connsiteX163" fmla="*/ 7946085 w 8034985"/>
              <a:gd name="connsiteY163" fmla="*/ 977235 h 5930235"/>
              <a:gd name="connsiteX164" fmla="*/ 7958785 w 8034985"/>
              <a:gd name="connsiteY164" fmla="*/ 901035 h 5930235"/>
              <a:gd name="connsiteX165" fmla="*/ 7971485 w 8034985"/>
              <a:gd name="connsiteY165" fmla="*/ 545435 h 5930235"/>
              <a:gd name="connsiteX166" fmla="*/ 7984185 w 8034985"/>
              <a:gd name="connsiteY166" fmla="*/ 494635 h 5930235"/>
              <a:gd name="connsiteX167" fmla="*/ 8009585 w 8034985"/>
              <a:gd name="connsiteY167" fmla="*/ 405735 h 5930235"/>
              <a:gd name="connsiteX168" fmla="*/ 8034985 w 8034985"/>
              <a:gd name="connsiteY168" fmla="*/ 177135 h 5930235"/>
              <a:gd name="connsiteX169" fmla="*/ 7962763 w 8034985"/>
              <a:gd name="connsiteY169" fmla="*/ 2510 h 5930235"/>
              <a:gd name="connsiteX0" fmla="*/ 7962763 w 8034985"/>
              <a:gd name="connsiteY0" fmla="*/ 2510 h 5930235"/>
              <a:gd name="connsiteX1" fmla="*/ 7882585 w 8034985"/>
              <a:gd name="connsiteY1" fmla="*/ 304135 h 5930235"/>
              <a:gd name="connsiteX2" fmla="*/ 7869885 w 8034985"/>
              <a:gd name="connsiteY2" fmla="*/ 342235 h 5930235"/>
              <a:gd name="connsiteX3" fmla="*/ 7692085 w 8034985"/>
              <a:gd name="connsiteY3" fmla="*/ 545435 h 5930235"/>
              <a:gd name="connsiteX4" fmla="*/ 7590485 w 8034985"/>
              <a:gd name="connsiteY4" fmla="*/ 634335 h 5930235"/>
              <a:gd name="connsiteX5" fmla="*/ 7501585 w 8034985"/>
              <a:gd name="connsiteY5" fmla="*/ 710535 h 5930235"/>
              <a:gd name="connsiteX6" fmla="*/ 7450785 w 8034985"/>
              <a:gd name="connsiteY6" fmla="*/ 735935 h 5930235"/>
              <a:gd name="connsiteX7" fmla="*/ 7374585 w 8034985"/>
              <a:gd name="connsiteY7" fmla="*/ 786735 h 5930235"/>
              <a:gd name="connsiteX8" fmla="*/ 7336485 w 8034985"/>
              <a:gd name="connsiteY8" fmla="*/ 812135 h 5930235"/>
              <a:gd name="connsiteX9" fmla="*/ 7260285 w 8034985"/>
              <a:gd name="connsiteY9" fmla="*/ 875635 h 5930235"/>
              <a:gd name="connsiteX10" fmla="*/ 7196785 w 8034985"/>
              <a:gd name="connsiteY10" fmla="*/ 913735 h 5930235"/>
              <a:gd name="connsiteX11" fmla="*/ 7107885 w 8034985"/>
              <a:gd name="connsiteY11" fmla="*/ 951835 h 5930235"/>
              <a:gd name="connsiteX12" fmla="*/ 7006285 w 8034985"/>
              <a:gd name="connsiteY12" fmla="*/ 1028035 h 5930235"/>
              <a:gd name="connsiteX13" fmla="*/ 6904685 w 8034985"/>
              <a:gd name="connsiteY13" fmla="*/ 1104235 h 5930235"/>
              <a:gd name="connsiteX14" fmla="*/ 6803085 w 8034985"/>
              <a:gd name="connsiteY14" fmla="*/ 1180435 h 5930235"/>
              <a:gd name="connsiteX15" fmla="*/ 6726885 w 8034985"/>
              <a:gd name="connsiteY15" fmla="*/ 1282035 h 5930235"/>
              <a:gd name="connsiteX16" fmla="*/ 6676085 w 8034985"/>
              <a:gd name="connsiteY16" fmla="*/ 1358235 h 5930235"/>
              <a:gd name="connsiteX17" fmla="*/ 6599885 w 8034985"/>
              <a:gd name="connsiteY17" fmla="*/ 1396335 h 5930235"/>
              <a:gd name="connsiteX18" fmla="*/ 6561785 w 8034985"/>
              <a:gd name="connsiteY18" fmla="*/ 1434435 h 5930235"/>
              <a:gd name="connsiteX19" fmla="*/ 6523685 w 8034985"/>
              <a:gd name="connsiteY19" fmla="*/ 1459835 h 5930235"/>
              <a:gd name="connsiteX20" fmla="*/ 6460185 w 8034985"/>
              <a:gd name="connsiteY20" fmla="*/ 1523335 h 5930235"/>
              <a:gd name="connsiteX21" fmla="*/ 6307785 w 8034985"/>
              <a:gd name="connsiteY21" fmla="*/ 1612235 h 5930235"/>
              <a:gd name="connsiteX22" fmla="*/ 6269685 w 8034985"/>
              <a:gd name="connsiteY22" fmla="*/ 1637635 h 5930235"/>
              <a:gd name="connsiteX23" fmla="*/ 6218885 w 8034985"/>
              <a:gd name="connsiteY23" fmla="*/ 1650335 h 5930235"/>
              <a:gd name="connsiteX24" fmla="*/ 6180785 w 8034985"/>
              <a:gd name="connsiteY24" fmla="*/ 1663035 h 5930235"/>
              <a:gd name="connsiteX25" fmla="*/ 6091885 w 8034985"/>
              <a:gd name="connsiteY25" fmla="*/ 1739235 h 5930235"/>
              <a:gd name="connsiteX26" fmla="*/ 5914085 w 8034985"/>
              <a:gd name="connsiteY26" fmla="*/ 1840835 h 5930235"/>
              <a:gd name="connsiteX27" fmla="*/ 5748985 w 8034985"/>
              <a:gd name="connsiteY27" fmla="*/ 1878935 h 5930235"/>
              <a:gd name="connsiteX28" fmla="*/ 5621985 w 8034985"/>
              <a:gd name="connsiteY28" fmla="*/ 1917035 h 5930235"/>
              <a:gd name="connsiteX29" fmla="*/ 5571185 w 8034985"/>
              <a:gd name="connsiteY29" fmla="*/ 1955135 h 5930235"/>
              <a:gd name="connsiteX30" fmla="*/ 5507685 w 8034985"/>
              <a:gd name="connsiteY30" fmla="*/ 1967835 h 5930235"/>
              <a:gd name="connsiteX31" fmla="*/ 5431485 w 8034985"/>
              <a:gd name="connsiteY31" fmla="*/ 2005935 h 5930235"/>
              <a:gd name="connsiteX32" fmla="*/ 5342585 w 8034985"/>
              <a:gd name="connsiteY32" fmla="*/ 2044035 h 5930235"/>
              <a:gd name="connsiteX33" fmla="*/ 5177485 w 8034985"/>
              <a:gd name="connsiteY33" fmla="*/ 2158335 h 5930235"/>
              <a:gd name="connsiteX34" fmla="*/ 5037785 w 8034985"/>
              <a:gd name="connsiteY34" fmla="*/ 2310735 h 5930235"/>
              <a:gd name="connsiteX35" fmla="*/ 4986985 w 8034985"/>
              <a:gd name="connsiteY35" fmla="*/ 2425035 h 5930235"/>
              <a:gd name="connsiteX36" fmla="*/ 4948885 w 8034985"/>
              <a:gd name="connsiteY36" fmla="*/ 2488535 h 5930235"/>
              <a:gd name="connsiteX37" fmla="*/ 4821885 w 8034985"/>
              <a:gd name="connsiteY37" fmla="*/ 2590135 h 5930235"/>
              <a:gd name="connsiteX38" fmla="*/ 4745685 w 8034985"/>
              <a:gd name="connsiteY38" fmla="*/ 2653635 h 5930235"/>
              <a:gd name="connsiteX39" fmla="*/ 4694885 w 8034985"/>
              <a:gd name="connsiteY39" fmla="*/ 2691735 h 5930235"/>
              <a:gd name="connsiteX40" fmla="*/ 4605985 w 8034985"/>
              <a:gd name="connsiteY40" fmla="*/ 2704435 h 5930235"/>
              <a:gd name="connsiteX41" fmla="*/ 4453585 w 8034985"/>
              <a:gd name="connsiteY41" fmla="*/ 2780635 h 5930235"/>
              <a:gd name="connsiteX42" fmla="*/ 4390085 w 8034985"/>
              <a:gd name="connsiteY42" fmla="*/ 2831435 h 5930235"/>
              <a:gd name="connsiteX43" fmla="*/ 4263085 w 8034985"/>
              <a:gd name="connsiteY43" fmla="*/ 2907635 h 5930235"/>
              <a:gd name="connsiteX44" fmla="*/ 4161485 w 8034985"/>
              <a:gd name="connsiteY44" fmla="*/ 2933035 h 5930235"/>
              <a:gd name="connsiteX45" fmla="*/ 3945585 w 8034985"/>
              <a:gd name="connsiteY45" fmla="*/ 3072735 h 5930235"/>
              <a:gd name="connsiteX46" fmla="*/ 3894785 w 8034985"/>
              <a:gd name="connsiteY46" fmla="*/ 3098135 h 5930235"/>
              <a:gd name="connsiteX47" fmla="*/ 3856685 w 8034985"/>
              <a:gd name="connsiteY47" fmla="*/ 3123535 h 5930235"/>
              <a:gd name="connsiteX48" fmla="*/ 3704285 w 8034985"/>
              <a:gd name="connsiteY48" fmla="*/ 3174335 h 5930235"/>
              <a:gd name="connsiteX49" fmla="*/ 3653485 w 8034985"/>
              <a:gd name="connsiteY49" fmla="*/ 3187035 h 5930235"/>
              <a:gd name="connsiteX50" fmla="*/ 3602685 w 8034985"/>
              <a:gd name="connsiteY50" fmla="*/ 3212435 h 5930235"/>
              <a:gd name="connsiteX51" fmla="*/ 3501085 w 8034985"/>
              <a:gd name="connsiteY51" fmla="*/ 3237835 h 5930235"/>
              <a:gd name="connsiteX52" fmla="*/ 3374085 w 8034985"/>
              <a:gd name="connsiteY52" fmla="*/ 3275935 h 5930235"/>
              <a:gd name="connsiteX53" fmla="*/ 3297885 w 8034985"/>
              <a:gd name="connsiteY53" fmla="*/ 3326735 h 5930235"/>
              <a:gd name="connsiteX54" fmla="*/ 3247085 w 8034985"/>
              <a:gd name="connsiteY54" fmla="*/ 3339435 h 5930235"/>
              <a:gd name="connsiteX55" fmla="*/ 3183585 w 8034985"/>
              <a:gd name="connsiteY55" fmla="*/ 3377535 h 5930235"/>
              <a:gd name="connsiteX56" fmla="*/ 3043885 w 8034985"/>
              <a:gd name="connsiteY56" fmla="*/ 3466435 h 5930235"/>
              <a:gd name="connsiteX57" fmla="*/ 2929585 w 8034985"/>
              <a:gd name="connsiteY57" fmla="*/ 3542635 h 5930235"/>
              <a:gd name="connsiteX58" fmla="*/ 2866085 w 8034985"/>
              <a:gd name="connsiteY58" fmla="*/ 3593435 h 5930235"/>
              <a:gd name="connsiteX59" fmla="*/ 2739085 w 8034985"/>
              <a:gd name="connsiteY59" fmla="*/ 3618835 h 5930235"/>
              <a:gd name="connsiteX60" fmla="*/ 2637485 w 8034985"/>
              <a:gd name="connsiteY60" fmla="*/ 3656935 h 5930235"/>
              <a:gd name="connsiteX61" fmla="*/ 2523185 w 8034985"/>
              <a:gd name="connsiteY61" fmla="*/ 3720435 h 5930235"/>
              <a:gd name="connsiteX62" fmla="*/ 2370785 w 8034985"/>
              <a:gd name="connsiteY62" fmla="*/ 3783935 h 5930235"/>
              <a:gd name="connsiteX63" fmla="*/ 2281885 w 8034985"/>
              <a:gd name="connsiteY63" fmla="*/ 3822035 h 5930235"/>
              <a:gd name="connsiteX64" fmla="*/ 2192985 w 8034985"/>
              <a:gd name="connsiteY64" fmla="*/ 3847435 h 5930235"/>
              <a:gd name="connsiteX65" fmla="*/ 2065985 w 8034985"/>
              <a:gd name="connsiteY65" fmla="*/ 3910935 h 5930235"/>
              <a:gd name="connsiteX66" fmla="*/ 1977085 w 8034985"/>
              <a:gd name="connsiteY66" fmla="*/ 3923635 h 5930235"/>
              <a:gd name="connsiteX67" fmla="*/ 1862785 w 8034985"/>
              <a:gd name="connsiteY67" fmla="*/ 3949035 h 5930235"/>
              <a:gd name="connsiteX68" fmla="*/ 1697685 w 8034985"/>
              <a:gd name="connsiteY68" fmla="*/ 3987135 h 5930235"/>
              <a:gd name="connsiteX69" fmla="*/ 1621485 w 8034985"/>
              <a:gd name="connsiteY69" fmla="*/ 4012535 h 5930235"/>
              <a:gd name="connsiteX70" fmla="*/ 1532585 w 8034985"/>
              <a:gd name="connsiteY70" fmla="*/ 4025235 h 5930235"/>
              <a:gd name="connsiteX71" fmla="*/ 1456385 w 8034985"/>
              <a:gd name="connsiteY71" fmla="*/ 4063335 h 5930235"/>
              <a:gd name="connsiteX72" fmla="*/ 1329385 w 8034985"/>
              <a:gd name="connsiteY72" fmla="*/ 4088735 h 5930235"/>
              <a:gd name="connsiteX73" fmla="*/ 1227785 w 8034985"/>
              <a:gd name="connsiteY73" fmla="*/ 4139535 h 5930235"/>
              <a:gd name="connsiteX74" fmla="*/ 1138885 w 8034985"/>
              <a:gd name="connsiteY74" fmla="*/ 4152235 h 5930235"/>
              <a:gd name="connsiteX75" fmla="*/ 961085 w 8034985"/>
              <a:gd name="connsiteY75" fmla="*/ 4203035 h 5930235"/>
              <a:gd name="connsiteX76" fmla="*/ 922985 w 8034985"/>
              <a:gd name="connsiteY76" fmla="*/ 4228435 h 5930235"/>
              <a:gd name="connsiteX77" fmla="*/ 821385 w 8034985"/>
              <a:gd name="connsiteY77" fmla="*/ 4241135 h 5930235"/>
              <a:gd name="connsiteX78" fmla="*/ 465785 w 8034985"/>
              <a:gd name="connsiteY78" fmla="*/ 4253835 h 5930235"/>
              <a:gd name="connsiteX79" fmla="*/ 389585 w 8034985"/>
              <a:gd name="connsiteY79" fmla="*/ 4266535 h 5930235"/>
              <a:gd name="connsiteX80" fmla="*/ 224485 w 8034985"/>
              <a:gd name="connsiteY80" fmla="*/ 4291935 h 5930235"/>
              <a:gd name="connsiteX81" fmla="*/ 186385 w 8034985"/>
              <a:gd name="connsiteY81" fmla="*/ 4317335 h 5930235"/>
              <a:gd name="connsiteX82" fmla="*/ 160985 w 8034985"/>
              <a:gd name="connsiteY82" fmla="*/ 4355435 h 5930235"/>
              <a:gd name="connsiteX83" fmla="*/ 135585 w 8034985"/>
              <a:gd name="connsiteY83" fmla="*/ 4444335 h 5930235"/>
              <a:gd name="connsiteX84" fmla="*/ 72085 w 8034985"/>
              <a:gd name="connsiteY84" fmla="*/ 4558635 h 5930235"/>
              <a:gd name="connsiteX85" fmla="*/ 84785 w 8034985"/>
              <a:gd name="connsiteY85" fmla="*/ 4926935 h 5930235"/>
              <a:gd name="connsiteX86" fmla="*/ 59385 w 8034985"/>
              <a:gd name="connsiteY86" fmla="*/ 5079335 h 5930235"/>
              <a:gd name="connsiteX87" fmla="*/ 46685 w 8034985"/>
              <a:gd name="connsiteY87" fmla="*/ 5460335 h 5930235"/>
              <a:gd name="connsiteX88" fmla="*/ 33985 w 8034985"/>
              <a:gd name="connsiteY88" fmla="*/ 5790535 h 5930235"/>
              <a:gd name="connsiteX89" fmla="*/ 84785 w 8034985"/>
              <a:gd name="connsiteY89" fmla="*/ 5828635 h 5930235"/>
              <a:gd name="connsiteX90" fmla="*/ 211785 w 8034985"/>
              <a:gd name="connsiteY90" fmla="*/ 5866735 h 5930235"/>
              <a:gd name="connsiteX91" fmla="*/ 249885 w 8034985"/>
              <a:gd name="connsiteY91" fmla="*/ 5879435 h 5930235"/>
              <a:gd name="connsiteX92" fmla="*/ 503885 w 8034985"/>
              <a:gd name="connsiteY92" fmla="*/ 5866735 h 5930235"/>
              <a:gd name="connsiteX93" fmla="*/ 630885 w 8034985"/>
              <a:gd name="connsiteY93" fmla="*/ 5854035 h 5930235"/>
              <a:gd name="connsiteX94" fmla="*/ 973785 w 8034985"/>
              <a:gd name="connsiteY94" fmla="*/ 5866735 h 5930235"/>
              <a:gd name="connsiteX95" fmla="*/ 1443685 w 8034985"/>
              <a:gd name="connsiteY95" fmla="*/ 5854035 h 5930235"/>
              <a:gd name="connsiteX96" fmla="*/ 1659585 w 8034985"/>
              <a:gd name="connsiteY96" fmla="*/ 5866735 h 5930235"/>
              <a:gd name="connsiteX97" fmla="*/ 1799285 w 8034985"/>
              <a:gd name="connsiteY97" fmla="*/ 5892135 h 5930235"/>
              <a:gd name="connsiteX98" fmla="*/ 2205685 w 8034985"/>
              <a:gd name="connsiteY98" fmla="*/ 5917535 h 5930235"/>
              <a:gd name="connsiteX99" fmla="*/ 2294585 w 8034985"/>
              <a:gd name="connsiteY99" fmla="*/ 5904835 h 5930235"/>
              <a:gd name="connsiteX100" fmla="*/ 2358085 w 8034985"/>
              <a:gd name="connsiteY100" fmla="*/ 5879435 h 5930235"/>
              <a:gd name="connsiteX101" fmla="*/ 2751785 w 8034985"/>
              <a:gd name="connsiteY101" fmla="*/ 5904835 h 5930235"/>
              <a:gd name="connsiteX102" fmla="*/ 2942285 w 8034985"/>
              <a:gd name="connsiteY102" fmla="*/ 5879435 h 5930235"/>
              <a:gd name="connsiteX103" fmla="*/ 3120085 w 8034985"/>
              <a:gd name="connsiteY103" fmla="*/ 5892135 h 5930235"/>
              <a:gd name="connsiteX104" fmla="*/ 3208985 w 8034985"/>
              <a:gd name="connsiteY104" fmla="*/ 5917535 h 5930235"/>
              <a:gd name="connsiteX105" fmla="*/ 3348685 w 8034985"/>
              <a:gd name="connsiteY105" fmla="*/ 5930235 h 5930235"/>
              <a:gd name="connsiteX106" fmla="*/ 3666185 w 8034985"/>
              <a:gd name="connsiteY106" fmla="*/ 5917535 h 5930235"/>
              <a:gd name="connsiteX107" fmla="*/ 3755085 w 8034985"/>
              <a:gd name="connsiteY107" fmla="*/ 5904835 h 5930235"/>
              <a:gd name="connsiteX108" fmla="*/ 3869385 w 8034985"/>
              <a:gd name="connsiteY108" fmla="*/ 5892135 h 5930235"/>
              <a:gd name="connsiteX109" fmla="*/ 3996385 w 8034985"/>
              <a:gd name="connsiteY109" fmla="*/ 5866735 h 5930235"/>
              <a:gd name="connsiteX110" fmla="*/ 4199585 w 8034985"/>
              <a:gd name="connsiteY110" fmla="*/ 5854035 h 5930235"/>
              <a:gd name="connsiteX111" fmla="*/ 4732985 w 8034985"/>
              <a:gd name="connsiteY111" fmla="*/ 5841335 h 5930235"/>
              <a:gd name="connsiteX112" fmla="*/ 5393385 w 8034985"/>
              <a:gd name="connsiteY112" fmla="*/ 5866735 h 5930235"/>
              <a:gd name="connsiteX113" fmla="*/ 5863285 w 8034985"/>
              <a:gd name="connsiteY113" fmla="*/ 5854035 h 5930235"/>
              <a:gd name="connsiteX114" fmla="*/ 6066485 w 8034985"/>
              <a:gd name="connsiteY114" fmla="*/ 5841335 h 5930235"/>
              <a:gd name="connsiteX115" fmla="*/ 6155385 w 8034985"/>
              <a:gd name="connsiteY115" fmla="*/ 5828635 h 5930235"/>
              <a:gd name="connsiteX116" fmla="*/ 6409385 w 8034985"/>
              <a:gd name="connsiteY116" fmla="*/ 5815935 h 5930235"/>
              <a:gd name="connsiteX117" fmla="*/ 6612585 w 8034985"/>
              <a:gd name="connsiteY117" fmla="*/ 5790535 h 5930235"/>
              <a:gd name="connsiteX118" fmla="*/ 6676085 w 8034985"/>
              <a:gd name="connsiteY118" fmla="*/ 5777835 h 5930235"/>
              <a:gd name="connsiteX119" fmla="*/ 6752285 w 8034985"/>
              <a:gd name="connsiteY119" fmla="*/ 5765135 h 5930235"/>
              <a:gd name="connsiteX120" fmla="*/ 6828485 w 8034985"/>
              <a:gd name="connsiteY120" fmla="*/ 5739735 h 5930235"/>
              <a:gd name="connsiteX121" fmla="*/ 7153038 w 8034985"/>
              <a:gd name="connsiteY121" fmla="*/ 5782187 h 5930235"/>
              <a:gd name="connsiteX122" fmla="*/ 7209512 w 8034985"/>
              <a:gd name="connsiteY122" fmla="*/ 5756421 h 5930235"/>
              <a:gd name="connsiteX123" fmla="*/ 7184085 w 8034985"/>
              <a:gd name="connsiteY123" fmla="*/ 5511135 h 5930235"/>
              <a:gd name="connsiteX124" fmla="*/ 7171385 w 8034985"/>
              <a:gd name="connsiteY124" fmla="*/ 5409535 h 5930235"/>
              <a:gd name="connsiteX125" fmla="*/ 7145985 w 8034985"/>
              <a:gd name="connsiteY125" fmla="*/ 5295235 h 5930235"/>
              <a:gd name="connsiteX126" fmla="*/ 7133285 w 8034985"/>
              <a:gd name="connsiteY126" fmla="*/ 5168235 h 5930235"/>
              <a:gd name="connsiteX127" fmla="*/ 7120585 w 8034985"/>
              <a:gd name="connsiteY127" fmla="*/ 5092035 h 5930235"/>
              <a:gd name="connsiteX128" fmla="*/ 7107885 w 8034985"/>
              <a:gd name="connsiteY128" fmla="*/ 4914235 h 5930235"/>
              <a:gd name="connsiteX129" fmla="*/ 7095185 w 8034985"/>
              <a:gd name="connsiteY129" fmla="*/ 4812635 h 5930235"/>
              <a:gd name="connsiteX130" fmla="*/ 7069785 w 8034985"/>
              <a:gd name="connsiteY130" fmla="*/ 4647535 h 5930235"/>
              <a:gd name="connsiteX131" fmla="*/ 7044385 w 8034985"/>
              <a:gd name="connsiteY131" fmla="*/ 4457035 h 5930235"/>
              <a:gd name="connsiteX132" fmla="*/ 7031685 w 8034985"/>
              <a:gd name="connsiteY132" fmla="*/ 4406235 h 5930235"/>
              <a:gd name="connsiteX133" fmla="*/ 7006285 w 8034985"/>
              <a:gd name="connsiteY133" fmla="*/ 4279235 h 5930235"/>
              <a:gd name="connsiteX134" fmla="*/ 7044385 w 8034985"/>
              <a:gd name="connsiteY134" fmla="*/ 3809335 h 5930235"/>
              <a:gd name="connsiteX135" fmla="*/ 7082485 w 8034985"/>
              <a:gd name="connsiteY135" fmla="*/ 3758535 h 5930235"/>
              <a:gd name="connsiteX136" fmla="*/ 7107885 w 8034985"/>
              <a:gd name="connsiteY136" fmla="*/ 3669635 h 5930235"/>
              <a:gd name="connsiteX137" fmla="*/ 7145985 w 8034985"/>
              <a:gd name="connsiteY137" fmla="*/ 3644235 h 5930235"/>
              <a:gd name="connsiteX138" fmla="*/ 7158685 w 8034985"/>
              <a:gd name="connsiteY138" fmla="*/ 3606135 h 5930235"/>
              <a:gd name="connsiteX139" fmla="*/ 7209485 w 8034985"/>
              <a:gd name="connsiteY139" fmla="*/ 3529935 h 5930235"/>
              <a:gd name="connsiteX140" fmla="*/ 7247585 w 8034985"/>
              <a:gd name="connsiteY140" fmla="*/ 3441035 h 5930235"/>
              <a:gd name="connsiteX141" fmla="*/ 7285685 w 8034985"/>
              <a:gd name="connsiteY141" fmla="*/ 3390235 h 5930235"/>
              <a:gd name="connsiteX142" fmla="*/ 7361885 w 8034985"/>
              <a:gd name="connsiteY142" fmla="*/ 3237835 h 5930235"/>
              <a:gd name="connsiteX143" fmla="*/ 7399985 w 8034985"/>
              <a:gd name="connsiteY143" fmla="*/ 3047335 h 5930235"/>
              <a:gd name="connsiteX144" fmla="*/ 7412685 w 8034985"/>
              <a:gd name="connsiteY144" fmla="*/ 2983835 h 5930235"/>
              <a:gd name="connsiteX145" fmla="*/ 7425385 w 8034985"/>
              <a:gd name="connsiteY145" fmla="*/ 2920335 h 5930235"/>
              <a:gd name="connsiteX146" fmla="*/ 7438085 w 8034985"/>
              <a:gd name="connsiteY146" fmla="*/ 2882235 h 5930235"/>
              <a:gd name="connsiteX147" fmla="*/ 7488885 w 8034985"/>
              <a:gd name="connsiteY147" fmla="*/ 2666335 h 5930235"/>
              <a:gd name="connsiteX148" fmla="*/ 7514285 w 8034985"/>
              <a:gd name="connsiteY148" fmla="*/ 2488535 h 5930235"/>
              <a:gd name="connsiteX149" fmla="*/ 7526985 w 8034985"/>
              <a:gd name="connsiteY149" fmla="*/ 2437735 h 5930235"/>
              <a:gd name="connsiteX150" fmla="*/ 7539685 w 8034985"/>
              <a:gd name="connsiteY150" fmla="*/ 2348835 h 5930235"/>
              <a:gd name="connsiteX151" fmla="*/ 7565085 w 8034985"/>
              <a:gd name="connsiteY151" fmla="*/ 2069435 h 5930235"/>
              <a:gd name="connsiteX152" fmla="*/ 7577785 w 8034985"/>
              <a:gd name="connsiteY152" fmla="*/ 2031335 h 5930235"/>
              <a:gd name="connsiteX153" fmla="*/ 7590485 w 8034985"/>
              <a:gd name="connsiteY153" fmla="*/ 1967835 h 5930235"/>
              <a:gd name="connsiteX154" fmla="*/ 7628585 w 8034985"/>
              <a:gd name="connsiteY154" fmla="*/ 1840835 h 5930235"/>
              <a:gd name="connsiteX155" fmla="*/ 7666685 w 8034985"/>
              <a:gd name="connsiteY155" fmla="*/ 1764635 h 5930235"/>
              <a:gd name="connsiteX156" fmla="*/ 7679385 w 8034985"/>
              <a:gd name="connsiteY156" fmla="*/ 1688435 h 5930235"/>
              <a:gd name="connsiteX157" fmla="*/ 7692085 w 8034985"/>
              <a:gd name="connsiteY157" fmla="*/ 1650335 h 5930235"/>
              <a:gd name="connsiteX158" fmla="*/ 7742885 w 8034985"/>
              <a:gd name="connsiteY158" fmla="*/ 1523335 h 5930235"/>
              <a:gd name="connsiteX159" fmla="*/ 7869885 w 8034985"/>
              <a:gd name="connsiteY159" fmla="*/ 1294735 h 5930235"/>
              <a:gd name="connsiteX160" fmla="*/ 7895285 w 8034985"/>
              <a:gd name="connsiteY160" fmla="*/ 1193135 h 5930235"/>
              <a:gd name="connsiteX161" fmla="*/ 7933385 w 8034985"/>
              <a:gd name="connsiteY161" fmla="*/ 1078835 h 5930235"/>
              <a:gd name="connsiteX162" fmla="*/ 7946085 w 8034985"/>
              <a:gd name="connsiteY162" fmla="*/ 977235 h 5930235"/>
              <a:gd name="connsiteX163" fmla="*/ 7958785 w 8034985"/>
              <a:gd name="connsiteY163" fmla="*/ 901035 h 5930235"/>
              <a:gd name="connsiteX164" fmla="*/ 7971485 w 8034985"/>
              <a:gd name="connsiteY164" fmla="*/ 545435 h 5930235"/>
              <a:gd name="connsiteX165" fmla="*/ 7984185 w 8034985"/>
              <a:gd name="connsiteY165" fmla="*/ 494635 h 5930235"/>
              <a:gd name="connsiteX166" fmla="*/ 8009585 w 8034985"/>
              <a:gd name="connsiteY166" fmla="*/ 405735 h 5930235"/>
              <a:gd name="connsiteX167" fmla="*/ 8034985 w 8034985"/>
              <a:gd name="connsiteY167" fmla="*/ 177135 h 5930235"/>
              <a:gd name="connsiteX168" fmla="*/ 7962763 w 8034985"/>
              <a:gd name="connsiteY168" fmla="*/ 2510 h 5930235"/>
              <a:gd name="connsiteX0" fmla="*/ 7916066 w 8034985"/>
              <a:gd name="connsiteY0" fmla="*/ 6834 h 5844993"/>
              <a:gd name="connsiteX1" fmla="*/ 7882585 w 8034985"/>
              <a:gd name="connsiteY1" fmla="*/ 218893 h 5844993"/>
              <a:gd name="connsiteX2" fmla="*/ 7869885 w 8034985"/>
              <a:gd name="connsiteY2" fmla="*/ 256993 h 5844993"/>
              <a:gd name="connsiteX3" fmla="*/ 7692085 w 8034985"/>
              <a:gd name="connsiteY3" fmla="*/ 460193 h 5844993"/>
              <a:gd name="connsiteX4" fmla="*/ 7590485 w 8034985"/>
              <a:gd name="connsiteY4" fmla="*/ 549093 h 5844993"/>
              <a:gd name="connsiteX5" fmla="*/ 7501585 w 8034985"/>
              <a:gd name="connsiteY5" fmla="*/ 625293 h 5844993"/>
              <a:gd name="connsiteX6" fmla="*/ 7450785 w 8034985"/>
              <a:gd name="connsiteY6" fmla="*/ 650693 h 5844993"/>
              <a:gd name="connsiteX7" fmla="*/ 7374585 w 8034985"/>
              <a:gd name="connsiteY7" fmla="*/ 701493 h 5844993"/>
              <a:gd name="connsiteX8" fmla="*/ 7336485 w 8034985"/>
              <a:gd name="connsiteY8" fmla="*/ 726893 h 5844993"/>
              <a:gd name="connsiteX9" fmla="*/ 7260285 w 8034985"/>
              <a:gd name="connsiteY9" fmla="*/ 790393 h 5844993"/>
              <a:gd name="connsiteX10" fmla="*/ 7196785 w 8034985"/>
              <a:gd name="connsiteY10" fmla="*/ 828493 h 5844993"/>
              <a:gd name="connsiteX11" fmla="*/ 7107885 w 8034985"/>
              <a:gd name="connsiteY11" fmla="*/ 866593 h 5844993"/>
              <a:gd name="connsiteX12" fmla="*/ 7006285 w 8034985"/>
              <a:gd name="connsiteY12" fmla="*/ 942793 h 5844993"/>
              <a:gd name="connsiteX13" fmla="*/ 6904685 w 8034985"/>
              <a:gd name="connsiteY13" fmla="*/ 1018993 h 5844993"/>
              <a:gd name="connsiteX14" fmla="*/ 6803085 w 8034985"/>
              <a:gd name="connsiteY14" fmla="*/ 1095193 h 5844993"/>
              <a:gd name="connsiteX15" fmla="*/ 6726885 w 8034985"/>
              <a:gd name="connsiteY15" fmla="*/ 1196793 h 5844993"/>
              <a:gd name="connsiteX16" fmla="*/ 6676085 w 8034985"/>
              <a:gd name="connsiteY16" fmla="*/ 1272993 h 5844993"/>
              <a:gd name="connsiteX17" fmla="*/ 6599885 w 8034985"/>
              <a:gd name="connsiteY17" fmla="*/ 1311093 h 5844993"/>
              <a:gd name="connsiteX18" fmla="*/ 6561785 w 8034985"/>
              <a:gd name="connsiteY18" fmla="*/ 1349193 h 5844993"/>
              <a:gd name="connsiteX19" fmla="*/ 6523685 w 8034985"/>
              <a:gd name="connsiteY19" fmla="*/ 1374593 h 5844993"/>
              <a:gd name="connsiteX20" fmla="*/ 6460185 w 8034985"/>
              <a:gd name="connsiteY20" fmla="*/ 1438093 h 5844993"/>
              <a:gd name="connsiteX21" fmla="*/ 6307785 w 8034985"/>
              <a:gd name="connsiteY21" fmla="*/ 1526993 h 5844993"/>
              <a:gd name="connsiteX22" fmla="*/ 6269685 w 8034985"/>
              <a:gd name="connsiteY22" fmla="*/ 1552393 h 5844993"/>
              <a:gd name="connsiteX23" fmla="*/ 6218885 w 8034985"/>
              <a:gd name="connsiteY23" fmla="*/ 1565093 h 5844993"/>
              <a:gd name="connsiteX24" fmla="*/ 6180785 w 8034985"/>
              <a:gd name="connsiteY24" fmla="*/ 1577793 h 5844993"/>
              <a:gd name="connsiteX25" fmla="*/ 6091885 w 8034985"/>
              <a:gd name="connsiteY25" fmla="*/ 1653993 h 5844993"/>
              <a:gd name="connsiteX26" fmla="*/ 5914085 w 8034985"/>
              <a:gd name="connsiteY26" fmla="*/ 1755593 h 5844993"/>
              <a:gd name="connsiteX27" fmla="*/ 5748985 w 8034985"/>
              <a:gd name="connsiteY27" fmla="*/ 1793693 h 5844993"/>
              <a:gd name="connsiteX28" fmla="*/ 5621985 w 8034985"/>
              <a:gd name="connsiteY28" fmla="*/ 1831793 h 5844993"/>
              <a:gd name="connsiteX29" fmla="*/ 5571185 w 8034985"/>
              <a:gd name="connsiteY29" fmla="*/ 1869893 h 5844993"/>
              <a:gd name="connsiteX30" fmla="*/ 5507685 w 8034985"/>
              <a:gd name="connsiteY30" fmla="*/ 1882593 h 5844993"/>
              <a:gd name="connsiteX31" fmla="*/ 5431485 w 8034985"/>
              <a:gd name="connsiteY31" fmla="*/ 1920693 h 5844993"/>
              <a:gd name="connsiteX32" fmla="*/ 5342585 w 8034985"/>
              <a:gd name="connsiteY32" fmla="*/ 1958793 h 5844993"/>
              <a:gd name="connsiteX33" fmla="*/ 5177485 w 8034985"/>
              <a:gd name="connsiteY33" fmla="*/ 2073093 h 5844993"/>
              <a:gd name="connsiteX34" fmla="*/ 5037785 w 8034985"/>
              <a:gd name="connsiteY34" fmla="*/ 2225493 h 5844993"/>
              <a:gd name="connsiteX35" fmla="*/ 4986985 w 8034985"/>
              <a:gd name="connsiteY35" fmla="*/ 2339793 h 5844993"/>
              <a:gd name="connsiteX36" fmla="*/ 4948885 w 8034985"/>
              <a:gd name="connsiteY36" fmla="*/ 2403293 h 5844993"/>
              <a:gd name="connsiteX37" fmla="*/ 4821885 w 8034985"/>
              <a:gd name="connsiteY37" fmla="*/ 2504893 h 5844993"/>
              <a:gd name="connsiteX38" fmla="*/ 4745685 w 8034985"/>
              <a:gd name="connsiteY38" fmla="*/ 2568393 h 5844993"/>
              <a:gd name="connsiteX39" fmla="*/ 4694885 w 8034985"/>
              <a:gd name="connsiteY39" fmla="*/ 2606493 h 5844993"/>
              <a:gd name="connsiteX40" fmla="*/ 4605985 w 8034985"/>
              <a:gd name="connsiteY40" fmla="*/ 2619193 h 5844993"/>
              <a:gd name="connsiteX41" fmla="*/ 4453585 w 8034985"/>
              <a:gd name="connsiteY41" fmla="*/ 2695393 h 5844993"/>
              <a:gd name="connsiteX42" fmla="*/ 4390085 w 8034985"/>
              <a:gd name="connsiteY42" fmla="*/ 2746193 h 5844993"/>
              <a:gd name="connsiteX43" fmla="*/ 4263085 w 8034985"/>
              <a:gd name="connsiteY43" fmla="*/ 2822393 h 5844993"/>
              <a:gd name="connsiteX44" fmla="*/ 4161485 w 8034985"/>
              <a:gd name="connsiteY44" fmla="*/ 2847793 h 5844993"/>
              <a:gd name="connsiteX45" fmla="*/ 3945585 w 8034985"/>
              <a:gd name="connsiteY45" fmla="*/ 2987493 h 5844993"/>
              <a:gd name="connsiteX46" fmla="*/ 3894785 w 8034985"/>
              <a:gd name="connsiteY46" fmla="*/ 3012893 h 5844993"/>
              <a:gd name="connsiteX47" fmla="*/ 3856685 w 8034985"/>
              <a:gd name="connsiteY47" fmla="*/ 3038293 h 5844993"/>
              <a:gd name="connsiteX48" fmla="*/ 3704285 w 8034985"/>
              <a:gd name="connsiteY48" fmla="*/ 3089093 h 5844993"/>
              <a:gd name="connsiteX49" fmla="*/ 3653485 w 8034985"/>
              <a:gd name="connsiteY49" fmla="*/ 3101793 h 5844993"/>
              <a:gd name="connsiteX50" fmla="*/ 3602685 w 8034985"/>
              <a:gd name="connsiteY50" fmla="*/ 3127193 h 5844993"/>
              <a:gd name="connsiteX51" fmla="*/ 3501085 w 8034985"/>
              <a:gd name="connsiteY51" fmla="*/ 3152593 h 5844993"/>
              <a:gd name="connsiteX52" fmla="*/ 3374085 w 8034985"/>
              <a:gd name="connsiteY52" fmla="*/ 3190693 h 5844993"/>
              <a:gd name="connsiteX53" fmla="*/ 3297885 w 8034985"/>
              <a:gd name="connsiteY53" fmla="*/ 3241493 h 5844993"/>
              <a:gd name="connsiteX54" fmla="*/ 3247085 w 8034985"/>
              <a:gd name="connsiteY54" fmla="*/ 3254193 h 5844993"/>
              <a:gd name="connsiteX55" fmla="*/ 3183585 w 8034985"/>
              <a:gd name="connsiteY55" fmla="*/ 3292293 h 5844993"/>
              <a:gd name="connsiteX56" fmla="*/ 3043885 w 8034985"/>
              <a:gd name="connsiteY56" fmla="*/ 3381193 h 5844993"/>
              <a:gd name="connsiteX57" fmla="*/ 2929585 w 8034985"/>
              <a:gd name="connsiteY57" fmla="*/ 3457393 h 5844993"/>
              <a:gd name="connsiteX58" fmla="*/ 2866085 w 8034985"/>
              <a:gd name="connsiteY58" fmla="*/ 3508193 h 5844993"/>
              <a:gd name="connsiteX59" fmla="*/ 2739085 w 8034985"/>
              <a:gd name="connsiteY59" fmla="*/ 3533593 h 5844993"/>
              <a:gd name="connsiteX60" fmla="*/ 2637485 w 8034985"/>
              <a:gd name="connsiteY60" fmla="*/ 3571693 h 5844993"/>
              <a:gd name="connsiteX61" fmla="*/ 2523185 w 8034985"/>
              <a:gd name="connsiteY61" fmla="*/ 3635193 h 5844993"/>
              <a:gd name="connsiteX62" fmla="*/ 2370785 w 8034985"/>
              <a:gd name="connsiteY62" fmla="*/ 3698693 h 5844993"/>
              <a:gd name="connsiteX63" fmla="*/ 2281885 w 8034985"/>
              <a:gd name="connsiteY63" fmla="*/ 3736793 h 5844993"/>
              <a:gd name="connsiteX64" fmla="*/ 2192985 w 8034985"/>
              <a:gd name="connsiteY64" fmla="*/ 3762193 h 5844993"/>
              <a:gd name="connsiteX65" fmla="*/ 2065985 w 8034985"/>
              <a:gd name="connsiteY65" fmla="*/ 3825693 h 5844993"/>
              <a:gd name="connsiteX66" fmla="*/ 1977085 w 8034985"/>
              <a:gd name="connsiteY66" fmla="*/ 3838393 h 5844993"/>
              <a:gd name="connsiteX67" fmla="*/ 1862785 w 8034985"/>
              <a:gd name="connsiteY67" fmla="*/ 3863793 h 5844993"/>
              <a:gd name="connsiteX68" fmla="*/ 1697685 w 8034985"/>
              <a:gd name="connsiteY68" fmla="*/ 3901893 h 5844993"/>
              <a:gd name="connsiteX69" fmla="*/ 1621485 w 8034985"/>
              <a:gd name="connsiteY69" fmla="*/ 3927293 h 5844993"/>
              <a:gd name="connsiteX70" fmla="*/ 1532585 w 8034985"/>
              <a:gd name="connsiteY70" fmla="*/ 3939993 h 5844993"/>
              <a:gd name="connsiteX71" fmla="*/ 1456385 w 8034985"/>
              <a:gd name="connsiteY71" fmla="*/ 3978093 h 5844993"/>
              <a:gd name="connsiteX72" fmla="*/ 1329385 w 8034985"/>
              <a:gd name="connsiteY72" fmla="*/ 4003493 h 5844993"/>
              <a:gd name="connsiteX73" fmla="*/ 1227785 w 8034985"/>
              <a:gd name="connsiteY73" fmla="*/ 4054293 h 5844993"/>
              <a:gd name="connsiteX74" fmla="*/ 1138885 w 8034985"/>
              <a:gd name="connsiteY74" fmla="*/ 4066993 h 5844993"/>
              <a:gd name="connsiteX75" fmla="*/ 961085 w 8034985"/>
              <a:gd name="connsiteY75" fmla="*/ 4117793 h 5844993"/>
              <a:gd name="connsiteX76" fmla="*/ 922985 w 8034985"/>
              <a:gd name="connsiteY76" fmla="*/ 4143193 h 5844993"/>
              <a:gd name="connsiteX77" fmla="*/ 821385 w 8034985"/>
              <a:gd name="connsiteY77" fmla="*/ 4155893 h 5844993"/>
              <a:gd name="connsiteX78" fmla="*/ 465785 w 8034985"/>
              <a:gd name="connsiteY78" fmla="*/ 4168593 h 5844993"/>
              <a:gd name="connsiteX79" fmla="*/ 389585 w 8034985"/>
              <a:gd name="connsiteY79" fmla="*/ 4181293 h 5844993"/>
              <a:gd name="connsiteX80" fmla="*/ 224485 w 8034985"/>
              <a:gd name="connsiteY80" fmla="*/ 4206693 h 5844993"/>
              <a:gd name="connsiteX81" fmla="*/ 186385 w 8034985"/>
              <a:gd name="connsiteY81" fmla="*/ 4232093 h 5844993"/>
              <a:gd name="connsiteX82" fmla="*/ 160985 w 8034985"/>
              <a:gd name="connsiteY82" fmla="*/ 4270193 h 5844993"/>
              <a:gd name="connsiteX83" fmla="*/ 135585 w 8034985"/>
              <a:gd name="connsiteY83" fmla="*/ 4359093 h 5844993"/>
              <a:gd name="connsiteX84" fmla="*/ 72085 w 8034985"/>
              <a:gd name="connsiteY84" fmla="*/ 4473393 h 5844993"/>
              <a:gd name="connsiteX85" fmla="*/ 84785 w 8034985"/>
              <a:gd name="connsiteY85" fmla="*/ 4841693 h 5844993"/>
              <a:gd name="connsiteX86" fmla="*/ 59385 w 8034985"/>
              <a:gd name="connsiteY86" fmla="*/ 4994093 h 5844993"/>
              <a:gd name="connsiteX87" fmla="*/ 46685 w 8034985"/>
              <a:gd name="connsiteY87" fmla="*/ 5375093 h 5844993"/>
              <a:gd name="connsiteX88" fmla="*/ 33985 w 8034985"/>
              <a:gd name="connsiteY88" fmla="*/ 5705293 h 5844993"/>
              <a:gd name="connsiteX89" fmla="*/ 84785 w 8034985"/>
              <a:gd name="connsiteY89" fmla="*/ 5743393 h 5844993"/>
              <a:gd name="connsiteX90" fmla="*/ 211785 w 8034985"/>
              <a:gd name="connsiteY90" fmla="*/ 5781493 h 5844993"/>
              <a:gd name="connsiteX91" fmla="*/ 249885 w 8034985"/>
              <a:gd name="connsiteY91" fmla="*/ 5794193 h 5844993"/>
              <a:gd name="connsiteX92" fmla="*/ 503885 w 8034985"/>
              <a:gd name="connsiteY92" fmla="*/ 5781493 h 5844993"/>
              <a:gd name="connsiteX93" fmla="*/ 630885 w 8034985"/>
              <a:gd name="connsiteY93" fmla="*/ 5768793 h 5844993"/>
              <a:gd name="connsiteX94" fmla="*/ 973785 w 8034985"/>
              <a:gd name="connsiteY94" fmla="*/ 5781493 h 5844993"/>
              <a:gd name="connsiteX95" fmla="*/ 1443685 w 8034985"/>
              <a:gd name="connsiteY95" fmla="*/ 5768793 h 5844993"/>
              <a:gd name="connsiteX96" fmla="*/ 1659585 w 8034985"/>
              <a:gd name="connsiteY96" fmla="*/ 5781493 h 5844993"/>
              <a:gd name="connsiteX97" fmla="*/ 1799285 w 8034985"/>
              <a:gd name="connsiteY97" fmla="*/ 5806893 h 5844993"/>
              <a:gd name="connsiteX98" fmla="*/ 2205685 w 8034985"/>
              <a:gd name="connsiteY98" fmla="*/ 5832293 h 5844993"/>
              <a:gd name="connsiteX99" fmla="*/ 2294585 w 8034985"/>
              <a:gd name="connsiteY99" fmla="*/ 5819593 h 5844993"/>
              <a:gd name="connsiteX100" fmla="*/ 2358085 w 8034985"/>
              <a:gd name="connsiteY100" fmla="*/ 5794193 h 5844993"/>
              <a:gd name="connsiteX101" fmla="*/ 2751785 w 8034985"/>
              <a:gd name="connsiteY101" fmla="*/ 5819593 h 5844993"/>
              <a:gd name="connsiteX102" fmla="*/ 2942285 w 8034985"/>
              <a:gd name="connsiteY102" fmla="*/ 5794193 h 5844993"/>
              <a:gd name="connsiteX103" fmla="*/ 3120085 w 8034985"/>
              <a:gd name="connsiteY103" fmla="*/ 5806893 h 5844993"/>
              <a:gd name="connsiteX104" fmla="*/ 3208985 w 8034985"/>
              <a:gd name="connsiteY104" fmla="*/ 5832293 h 5844993"/>
              <a:gd name="connsiteX105" fmla="*/ 3348685 w 8034985"/>
              <a:gd name="connsiteY105" fmla="*/ 5844993 h 5844993"/>
              <a:gd name="connsiteX106" fmla="*/ 3666185 w 8034985"/>
              <a:gd name="connsiteY106" fmla="*/ 5832293 h 5844993"/>
              <a:gd name="connsiteX107" fmla="*/ 3755085 w 8034985"/>
              <a:gd name="connsiteY107" fmla="*/ 5819593 h 5844993"/>
              <a:gd name="connsiteX108" fmla="*/ 3869385 w 8034985"/>
              <a:gd name="connsiteY108" fmla="*/ 5806893 h 5844993"/>
              <a:gd name="connsiteX109" fmla="*/ 3996385 w 8034985"/>
              <a:gd name="connsiteY109" fmla="*/ 5781493 h 5844993"/>
              <a:gd name="connsiteX110" fmla="*/ 4199585 w 8034985"/>
              <a:gd name="connsiteY110" fmla="*/ 5768793 h 5844993"/>
              <a:gd name="connsiteX111" fmla="*/ 4732985 w 8034985"/>
              <a:gd name="connsiteY111" fmla="*/ 5756093 h 5844993"/>
              <a:gd name="connsiteX112" fmla="*/ 5393385 w 8034985"/>
              <a:gd name="connsiteY112" fmla="*/ 5781493 h 5844993"/>
              <a:gd name="connsiteX113" fmla="*/ 5863285 w 8034985"/>
              <a:gd name="connsiteY113" fmla="*/ 5768793 h 5844993"/>
              <a:gd name="connsiteX114" fmla="*/ 6066485 w 8034985"/>
              <a:gd name="connsiteY114" fmla="*/ 5756093 h 5844993"/>
              <a:gd name="connsiteX115" fmla="*/ 6155385 w 8034985"/>
              <a:gd name="connsiteY115" fmla="*/ 5743393 h 5844993"/>
              <a:gd name="connsiteX116" fmla="*/ 6409385 w 8034985"/>
              <a:gd name="connsiteY116" fmla="*/ 5730693 h 5844993"/>
              <a:gd name="connsiteX117" fmla="*/ 6612585 w 8034985"/>
              <a:gd name="connsiteY117" fmla="*/ 5705293 h 5844993"/>
              <a:gd name="connsiteX118" fmla="*/ 6676085 w 8034985"/>
              <a:gd name="connsiteY118" fmla="*/ 5692593 h 5844993"/>
              <a:gd name="connsiteX119" fmla="*/ 6752285 w 8034985"/>
              <a:gd name="connsiteY119" fmla="*/ 5679893 h 5844993"/>
              <a:gd name="connsiteX120" fmla="*/ 6828485 w 8034985"/>
              <a:gd name="connsiteY120" fmla="*/ 5654493 h 5844993"/>
              <a:gd name="connsiteX121" fmla="*/ 7153038 w 8034985"/>
              <a:gd name="connsiteY121" fmla="*/ 5696945 h 5844993"/>
              <a:gd name="connsiteX122" fmla="*/ 7209512 w 8034985"/>
              <a:gd name="connsiteY122" fmla="*/ 5671179 h 5844993"/>
              <a:gd name="connsiteX123" fmla="*/ 7184085 w 8034985"/>
              <a:gd name="connsiteY123" fmla="*/ 5425893 h 5844993"/>
              <a:gd name="connsiteX124" fmla="*/ 7171385 w 8034985"/>
              <a:gd name="connsiteY124" fmla="*/ 5324293 h 5844993"/>
              <a:gd name="connsiteX125" fmla="*/ 7145985 w 8034985"/>
              <a:gd name="connsiteY125" fmla="*/ 5209993 h 5844993"/>
              <a:gd name="connsiteX126" fmla="*/ 7133285 w 8034985"/>
              <a:gd name="connsiteY126" fmla="*/ 5082993 h 5844993"/>
              <a:gd name="connsiteX127" fmla="*/ 7120585 w 8034985"/>
              <a:gd name="connsiteY127" fmla="*/ 5006793 h 5844993"/>
              <a:gd name="connsiteX128" fmla="*/ 7107885 w 8034985"/>
              <a:gd name="connsiteY128" fmla="*/ 4828993 h 5844993"/>
              <a:gd name="connsiteX129" fmla="*/ 7095185 w 8034985"/>
              <a:gd name="connsiteY129" fmla="*/ 4727393 h 5844993"/>
              <a:gd name="connsiteX130" fmla="*/ 7069785 w 8034985"/>
              <a:gd name="connsiteY130" fmla="*/ 4562293 h 5844993"/>
              <a:gd name="connsiteX131" fmla="*/ 7044385 w 8034985"/>
              <a:gd name="connsiteY131" fmla="*/ 4371793 h 5844993"/>
              <a:gd name="connsiteX132" fmla="*/ 7031685 w 8034985"/>
              <a:gd name="connsiteY132" fmla="*/ 4320993 h 5844993"/>
              <a:gd name="connsiteX133" fmla="*/ 7006285 w 8034985"/>
              <a:gd name="connsiteY133" fmla="*/ 4193993 h 5844993"/>
              <a:gd name="connsiteX134" fmla="*/ 7044385 w 8034985"/>
              <a:gd name="connsiteY134" fmla="*/ 3724093 h 5844993"/>
              <a:gd name="connsiteX135" fmla="*/ 7082485 w 8034985"/>
              <a:gd name="connsiteY135" fmla="*/ 3673293 h 5844993"/>
              <a:gd name="connsiteX136" fmla="*/ 7107885 w 8034985"/>
              <a:gd name="connsiteY136" fmla="*/ 3584393 h 5844993"/>
              <a:gd name="connsiteX137" fmla="*/ 7145985 w 8034985"/>
              <a:gd name="connsiteY137" fmla="*/ 3558993 h 5844993"/>
              <a:gd name="connsiteX138" fmla="*/ 7158685 w 8034985"/>
              <a:gd name="connsiteY138" fmla="*/ 3520893 h 5844993"/>
              <a:gd name="connsiteX139" fmla="*/ 7209485 w 8034985"/>
              <a:gd name="connsiteY139" fmla="*/ 3444693 h 5844993"/>
              <a:gd name="connsiteX140" fmla="*/ 7247585 w 8034985"/>
              <a:gd name="connsiteY140" fmla="*/ 3355793 h 5844993"/>
              <a:gd name="connsiteX141" fmla="*/ 7285685 w 8034985"/>
              <a:gd name="connsiteY141" fmla="*/ 3304993 h 5844993"/>
              <a:gd name="connsiteX142" fmla="*/ 7361885 w 8034985"/>
              <a:gd name="connsiteY142" fmla="*/ 3152593 h 5844993"/>
              <a:gd name="connsiteX143" fmla="*/ 7399985 w 8034985"/>
              <a:gd name="connsiteY143" fmla="*/ 2962093 h 5844993"/>
              <a:gd name="connsiteX144" fmla="*/ 7412685 w 8034985"/>
              <a:gd name="connsiteY144" fmla="*/ 2898593 h 5844993"/>
              <a:gd name="connsiteX145" fmla="*/ 7425385 w 8034985"/>
              <a:gd name="connsiteY145" fmla="*/ 2835093 h 5844993"/>
              <a:gd name="connsiteX146" fmla="*/ 7438085 w 8034985"/>
              <a:gd name="connsiteY146" fmla="*/ 2796993 h 5844993"/>
              <a:gd name="connsiteX147" fmla="*/ 7488885 w 8034985"/>
              <a:gd name="connsiteY147" fmla="*/ 2581093 h 5844993"/>
              <a:gd name="connsiteX148" fmla="*/ 7514285 w 8034985"/>
              <a:gd name="connsiteY148" fmla="*/ 2403293 h 5844993"/>
              <a:gd name="connsiteX149" fmla="*/ 7526985 w 8034985"/>
              <a:gd name="connsiteY149" fmla="*/ 2352493 h 5844993"/>
              <a:gd name="connsiteX150" fmla="*/ 7539685 w 8034985"/>
              <a:gd name="connsiteY150" fmla="*/ 2263593 h 5844993"/>
              <a:gd name="connsiteX151" fmla="*/ 7565085 w 8034985"/>
              <a:gd name="connsiteY151" fmla="*/ 1984193 h 5844993"/>
              <a:gd name="connsiteX152" fmla="*/ 7577785 w 8034985"/>
              <a:gd name="connsiteY152" fmla="*/ 1946093 h 5844993"/>
              <a:gd name="connsiteX153" fmla="*/ 7590485 w 8034985"/>
              <a:gd name="connsiteY153" fmla="*/ 1882593 h 5844993"/>
              <a:gd name="connsiteX154" fmla="*/ 7628585 w 8034985"/>
              <a:gd name="connsiteY154" fmla="*/ 1755593 h 5844993"/>
              <a:gd name="connsiteX155" fmla="*/ 7666685 w 8034985"/>
              <a:gd name="connsiteY155" fmla="*/ 1679393 h 5844993"/>
              <a:gd name="connsiteX156" fmla="*/ 7679385 w 8034985"/>
              <a:gd name="connsiteY156" fmla="*/ 1603193 h 5844993"/>
              <a:gd name="connsiteX157" fmla="*/ 7692085 w 8034985"/>
              <a:gd name="connsiteY157" fmla="*/ 1565093 h 5844993"/>
              <a:gd name="connsiteX158" fmla="*/ 7742885 w 8034985"/>
              <a:gd name="connsiteY158" fmla="*/ 1438093 h 5844993"/>
              <a:gd name="connsiteX159" fmla="*/ 7869885 w 8034985"/>
              <a:gd name="connsiteY159" fmla="*/ 1209493 h 5844993"/>
              <a:gd name="connsiteX160" fmla="*/ 7895285 w 8034985"/>
              <a:gd name="connsiteY160" fmla="*/ 1107893 h 5844993"/>
              <a:gd name="connsiteX161" fmla="*/ 7933385 w 8034985"/>
              <a:gd name="connsiteY161" fmla="*/ 993593 h 5844993"/>
              <a:gd name="connsiteX162" fmla="*/ 7946085 w 8034985"/>
              <a:gd name="connsiteY162" fmla="*/ 891993 h 5844993"/>
              <a:gd name="connsiteX163" fmla="*/ 7958785 w 8034985"/>
              <a:gd name="connsiteY163" fmla="*/ 815793 h 5844993"/>
              <a:gd name="connsiteX164" fmla="*/ 7971485 w 8034985"/>
              <a:gd name="connsiteY164" fmla="*/ 460193 h 5844993"/>
              <a:gd name="connsiteX165" fmla="*/ 7984185 w 8034985"/>
              <a:gd name="connsiteY165" fmla="*/ 409393 h 5844993"/>
              <a:gd name="connsiteX166" fmla="*/ 8009585 w 8034985"/>
              <a:gd name="connsiteY166" fmla="*/ 320493 h 5844993"/>
              <a:gd name="connsiteX167" fmla="*/ 8034985 w 8034985"/>
              <a:gd name="connsiteY167" fmla="*/ 91893 h 5844993"/>
              <a:gd name="connsiteX168" fmla="*/ 7916066 w 8034985"/>
              <a:gd name="connsiteY168" fmla="*/ 6834 h 5844993"/>
              <a:gd name="connsiteX0" fmla="*/ 7938998 w 8034985"/>
              <a:gd name="connsiteY0" fmla="*/ 8896 h 5833061"/>
              <a:gd name="connsiteX1" fmla="*/ 7882585 w 8034985"/>
              <a:gd name="connsiteY1" fmla="*/ 206961 h 5833061"/>
              <a:gd name="connsiteX2" fmla="*/ 7869885 w 8034985"/>
              <a:gd name="connsiteY2" fmla="*/ 245061 h 5833061"/>
              <a:gd name="connsiteX3" fmla="*/ 7692085 w 8034985"/>
              <a:gd name="connsiteY3" fmla="*/ 448261 h 5833061"/>
              <a:gd name="connsiteX4" fmla="*/ 7590485 w 8034985"/>
              <a:gd name="connsiteY4" fmla="*/ 537161 h 5833061"/>
              <a:gd name="connsiteX5" fmla="*/ 7501585 w 8034985"/>
              <a:gd name="connsiteY5" fmla="*/ 613361 h 5833061"/>
              <a:gd name="connsiteX6" fmla="*/ 7450785 w 8034985"/>
              <a:gd name="connsiteY6" fmla="*/ 638761 h 5833061"/>
              <a:gd name="connsiteX7" fmla="*/ 7374585 w 8034985"/>
              <a:gd name="connsiteY7" fmla="*/ 689561 h 5833061"/>
              <a:gd name="connsiteX8" fmla="*/ 7336485 w 8034985"/>
              <a:gd name="connsiteY8" fmla="*/ 714961 h 5833061"/>
              <a:gd name="connsiteX9" fmla="*/ 7260285 w 8034985"/>
              <a:gd name="connsiteY9" fmla="*/ 778461 h 5833061"/>
              <a:gd name="connsiteX10" fmla="*/ 7196785 w 8034985"/>
              <a:gd name="connsiteY10" fmla="*/ 816561 h 5833061"/>
              <a:gd name="connsiteX11" fmla="*/ 7107885 w 8034985"/>
              <a:gd name="connsiteY11" fmla="*/ 854661 h 5833061"/>
              <a:gd name="connsiteX12" fmla="*/ 7006285 w 8034985"/>
              <a:gd name="connsiteY12" fmla="*/ 930861 h 5833061"/>
              <a:gd name="connsiteX13" fmla="*/ 6904685 w 8034985"/>
              <a:gd name="connsiteY13" fmla="*/ 1007061 h 5833061"/>
              <a:gd name="connsiteX14" fmla="*/ 6803085 w 8034985"/>
              <a:gd name="connsiteY14" fmla="*/ 1083261 h 5833061"/>
              <a:gd name="connsiteX15" fmla="*/ 6726885 w 8034985"/>
              <a:gd name="connsiteY15" fmla="*/ 1184861 h 5833061"/>
              <a:gd name="connsiteX16" fmla="*/ 6676085 w 8034985"/>
              <a:gd name="connsiteY16" fmla="*/ 1261061 h 5833061"/>
              <a:gd name="connsiteX17" fmla="*/ 6599885 w 8034985"/>
              <a:gd name="connsiteY17" fmla="*/ 1299161 h 5833061"/>
              <a:gd name="connsiteX18" fmla="*/ 6561785 w 8034985"/>
              <a:gd name="connsiteY18" fmla="*/ 1337261 h 5833061"/>
              <a:gd name="connsiteX19" fmla="*/ 6523685 w 8034985"/>
              <a:gd name="connsiteY19" fmla="*/ 1362661 h 5833061"/>
              <a:gd name="connsiteX20" fmla="*/ 6460185 w 8034985"/>
              <a:gd name="connsiteY20" fmla="*/ 1426161 h 5833061"/>
              <a:gd name="connsiteX21" fmla="*/ 6307785 w 8034985"/>
              <a:gd name="connsiteY21" fmla="*/ 1515061 h 5833061"/>
              <a:gd name="connsiteX22" fmla="*/ 6269685 w 8034985"/>
              <a:gd name="connsiteY22" fmla="*/ 1540461 h 5833061"/>
              <a:gd name="connsiteX23" fmla="*/ 6218885 w 8034985"/>
              <a:gd name="connsiteY23" fmla="*/ 1553161 h 5833061"/>
              <a:gd name="connsiteX24" fmla="*/ 6180785 w 8034985"/>
              <a:gd name="connsiteY24" fmla="*/ 1565861 h 5833061"/>
              <a:gd name="connsiteX25" fmla="*/ 6091885 w 8034985"/>
              <a:gd name="connsiteY25" fmla="*/ 1642061 h 5833061"/>
              <a:gd name="connsiteX26" fmla="*/ 5914085 w 8034985"/>
              <a:gd name="connsiteY26" fmla="*/ 1743661 h 5833061"/>
              <a:gd name="connsiteX27" fmla="*/ 5748985 w 8034985"/>
              <a:gd name="connsiteY27" fmla="*/ 1781761 h 5833061"/>
              <a:gd name="connsiteX28" fmla="*/ 5621985 w 8034985"/>
              <a:gd name="connsiteY28" fmla="*/ 1819861 h 5833061"/>
              <a:gd name="connsiteX29" fmla="*/ 5571185 w 8034985"/>
              <a:gd name="connsiteY29" fmla="*/ 1857961 h 5833061"/>
              <a:gd name="connsiteX30" fmla="*/ 5507685 w 8034985"/>
              <a:gd name="connsiteY30" fmla="*/ 1870661 h 5833061"/>
              <a:gd name="connsiteX31" fmla="*/ 5431485 w 8034985"/>
              <a:gd name="connsiteY31" fmla="*/ 1908761 h 5833061"/>
              <a:gd name="connsiteX32" fmla="*/ 5342585 w 8034985"/>
              <a:gd name="connsiteY32" fmla="*/ 1946861 h 5833061"/>
              <a:gd name="connsiteX33" fmla="*/ 5177485 w 8034985"/>
              <a:gd name="connsiteY33" fmla="*/ 2061161 h 5833061"/>
              <a:gd name="connsiteX34" fmla="*/ 5037785 w 8034985"/>
              <a:gd name="connsiteY34" fmla="*/ 2213561 h 5833061"/>
              <a:gd name="connsiteX35" fmla="*/ 4986985 w 8034985"/>
              <a:gd name="connsiteY35" fmla="*/ 2327861 h 5833061"/>
              <a:gd name="connsiteX36" fmla="*/ 4948885 w 8034985"/>
              <a:gd name="connsiteY36" fmla="*/ 2391361 h 5833061"/>
              <a:gd name="connsiteX37" fmla="*/ 4821885 w 8034985"/>
              <a:gd name="connsiteY37" fmla="*/ 2492961 h 5833061"/>
              <a:gd name="connsiteX38" fmla="*/ 4745685 w 8034985"/>
              <a:gd name="connsiteY38" fmla="*/ 2556461 h 5833061"/>
              <a:gd name="connsiteX39" fmla="*/ 4694885 w 8034985"/>
              <a:gd name="connsiteY39" fmla="*/ 2594561 h 5833061"/>
              <a:gd name="connsiteX40" fmla="*/ 4605985 w 8034985"/>
              <a:gd name="connsiteY40" fmla="*/ 2607261 h 5833061"/>
              <a:gd name="connsiteX41" fmla="*/ 4453585 w 8034985"/>
              <a:gd name="connsiteY41" fmla="*/ 2683461 h 5833061"/>
              <a:gd name="connsiteX42" fmla="*/ 4390085 w 8034985"/>
              <a:gd name="connsiteY42" fmla="*/ 2734261 h 5833061"/>
              <a:gd name="connsiteX43" fmla="*/ 4263085 w 8034985"/>
              <a:gd name="connsiteY43" fmla="*/ 2810461 h 5833061"/>
              <a:gd name="connsiteX44" fmla="*/ 4161485 w 8034985"/>
              <a:gd name="connsiteY44" fmla="*/ 2835861 h 5833061"/>
              <a:gd name="connsiteX45" fmla="*/ 3945585 w 8034985"/>
              <a:gd name="connsiteY45" fmla="*/ 2975561 h 5833061"/>
              <a:gd name="connsiteX46" fmla="*/ 3894785 w 8034985"/>
              <a:gd name="connsiteY46" fmla="*/ 3000961 h 5833061"/>
              <a:gd name="connsiteX47" fmla="*/ 3856685 w 8034985"/>
              <a:gd name="connsiteY47" fmla="*/ 3026361 h 5833061"/>
              <a:gd name="connsiteX48" fmla="*/ 3704285 w 8034985"/>
              <a:gd name="connsiteY48" fmla="*/ 3077161 h 5833061"/>
              <a:gd name="connsiteX49" fmla="*/ 3653485 w 8034985"/>
              <a:gd name="connsiteY49" fmla="*/ 3089861 h 5833061"/>
              <a:gd name="connsiteX50" fmla="*/ 3602685 w 8034985"/>
              <a:gd name="connsiteY50" fmla="*/ 3115261 h 5833061"/>
              <a:gd name="connsiteX51" fmla="*/ 3501085 w 8034985"/>
              <a:gd name="connsiteY51" fmla="*/ 3140661 h 5833061"/>
              <a:gd name="connsiteX52" fmla="*/ 3374085 w 8034985"/>
              <a:gd name="connsiteY52" fmla="*/ 3178761 h 5833061"/>
              <a:gd name="connsiteX53" fmla="*/ 3297885 w 8034985"/>
              <a:gd name="connsiteY53" fmla="*/ 3229561 h 5833061"/>
              <a:gd name="connsiteX54" fmla="*/ 3247085 w 8034985"/>
              <a:gd name="connsiteY54" fmla="*/ 3242261 h 5833061"/>
              <a:gd name="connsiteX55" fmla="*/ 3183585 w 8034985"/>
              <a:gd name="connsiteY55" fmla="*/ 3280361 h 5833061"/>
              <a:gd name="connsiteX56" fmla="*/ 3043885 w 8034985"/>
              <a:gd name="connsiteY56" fmla="*/ 3369261 h 5833061"/>
              <a:gd name="connsiteX57" fmla="*/ 2929585 w 8034985"/>
              <a:gd name="connsiteY57" fmla="*/ 3445461 h 5833061"/>
              <a:gd name="connsiteX58" fmla="*/ 2866085 w 8034985"/>
              <a:gd name="connsiteY58" fmla="*/ 3496261 h 5833061"/>
              <a:gd name="connsiteX59" fmla="*/ 2739085 w 8034985"/>
              <a:gd name="connsiteY59" fmla="*/ 3521661 h 5833061"/>
              <a:gd name="connsiteX60" fmla="*/ 2637485 w 8034985"/>
              <a:gd name="connsiteY60" fmla="*/ 3559761 h 5833061"/>
              <a:gd name="connsiteX61" fmla="*/ 2523185 w 8034985"/>
              <a:gd name="connsiteY61" fmla="*/ 3623261 h 5833061"/>
              <a:gd name="connsiteX62" fmla="*/ 2370785 w 8034985"/>
              <a:gd name="connsiteY62" fmla="*/ 3686761 h 5833061"/>
              <a:gd name="connsiteX63" fmla="*/ 2281885 w 8034985"/>
              <a:gd name="connsiteY63" fmla="*/ 3724861 h 5833061"/>
              <a:gd name="connsiteX64" fmla="*/ 2192985 w 8034985"/>
              <a:gd name="connsiteY64" fmla="*/ 3750261 h 5833061"/>
              <a:gd name="connsiteX65" fmla="*/ 2065985 w 8034985"/>
              <a:gd name="connsiteY65" fmla="*/ 3813761 h 5833061"/>
              <a:gd name="connsiteX66" fmla="*/ 1977085 w 8034985"/>
              <a:gd name="connsiteY66" fmla="*/ 3826461 h 5833061"/>
              <a:gd name="connsiteX67" fmla="*/ 1862785 w 8034985"/>
              <a:gd name="connsiteY67" fmla="*/ 3851861 h 5833061"/>
              <a:gd name="connsiteX68" fmla="*/ 1697685 w 8034985"/>
              <a:gd name="connsiteY68" fmla="*/ 3889961 h 5833061"/>
              <a:gd name="connsiteX69" fmla="*/ 1621485 w 8034985"/>
              <a:gd name="connsiteY69" fmla="*/ 3915361 h 5833061"/>
              <a:gd name="connsiteX70" fmla="*/ 1532585 w 8034985"/>
              <a:gd name="connsiteY70" fmla="*/ 3928061 h 5833061"/>
              <a:gd name="connsiteX71" fmla="*/ 1456385 w 8034985"/>
              <a:gd name="connsiteY71" fmla="*/ 3966161 h 5833061"/>
              <a:gd name="connsiteX72" fmla="*/ 1329385 w 8034985"/>
              <a:gd name="connsiteY72" fmla="*/ 3991561 h 5833061"/>
              <a:gd name="connsiteX73" fmla="*/ 1227785 w 8034985"/>
              <a:gd name="connsiteY73" fmla="*/ 4042361 h 5833061"/>
              <a:gd name="connsiteX74" fmla="*/ 1138885 w 8034985"/>
              <a:gd name="connsiteY74" fmla="*/ 4055061 h 5833061"/>
              <a:gd name="connsiteX75" fmla="*/ 961085 w 8034985"/>
              <a:gd name="connsiteY75" fmla="*/ 4105861 h 5833061"/>
              <a:gd name="connsiteX76" fmla="*/ 922985 w 8034985"/>
              <a:gd name="connsiteY76" fmla="*/ 4131261 h 5833061"/>
              <a:gd name="connsiteX77" fmla="*/ 821385 w 8034985"/>
              <a:gd name="connsiteY77" fmla="*/ 4143961 h 5833061"/>
              <a:gd name="connsiteX78" fmla="*/ 465785 w 8034985"/>
              <a:gd name="connsiteY78" fmla="*/ 4156661 h 5833061"/>
              <a:gd name="connsiteX79" fmla="*/ 389585 w 8034985"/>
              <a:gd name="connsiteY79" fmla="*/ 4169361 h 5833061"/>
              <a:gd name="connsiteX80" fmla="*/ 224485 w 8034985"/>
              <a:gd name="connsiteY80" fmla="*/ 4194761 h 5833061"/>
              <a:gd name="connsiteX81" fmla="*/ 186385 w 8034985"/>
              <a:gd name="connsiteY81" fmla="*/ 4220161 h 5833061"/>
              <a:gd name="connsiteX82" fmla="*/ 160985 w 8034985"/>
              <a:gd name="connsiteY82" fmla="*/ 4258261 h 5833061"/>
              <a:gd name="connsiteX83" fmla="*/ 135585 w 8034985"/>
              <a:gd name="connsiteY83" fmla="*/ 4347161 h 5833061"/>
              <a:gd name="connsiteX84" fmla="*/ 72085 w 8034985"/>
              <a:gd name="connsiteY84" fmla="*/ 4461461 h 5833061"/>
              <a:gd name="connsiteX85" fmla="*/ 84785 w 8034985"/>
              <a:gd name="connsiteY85" fmla="*/ 4829761 h 5833061"/>
              <a:gd name="connsiteX86" fmla="*/ 59385 w 8034985"/>
              <a:gd name="connsiteY86" fmla="*/ 4982161 h 5833061"/>
              <a:gd name="connsiteX87" fmla="*/ 46685 w 8034985"/>
              <a:gd name="connsiteY87" fmla="*/ 5363161 h 5833061"/>
              <a:gd name="connsiteX88" fmla="*/ 33985 w 8034985"/>
              <a:gd name="connsiteY88" fmla="*/ 5693361 h 5833061"/>
              <a:gd name="connsiteX89" fmla="*/ 84785 w 8034985"/>
              <a:gd name="connsiteY89" fmla="*/ 5731461 h 5833061"/>
              <a:gd name="connsiteX90" fmla="*/ 211785 w 8034985"/>
              <a:gd name="connsiteY90" fmla="*/ 5769561 h 5833061"/>
              <a:gd name="connsiteX91" fmla="*/ 249885 w 8034985"/>
              <a:gd name="connsiteY91" fmla="*/ 5782261 h 5833061"/>
              <a:gd name="connsiteX92" fmla="*/ 503885 w 8034985"/>
              <a:gd name="connsiteY92" fmla="*/ 5769561 h 5833061"/>
              <a:gd name="connsiteX93" fmla="*/ 630885 w 8034985"/>
              <a:gd name="connsiteY93" fmla="*/ 5756861 h 5833061"/>
              <a:gd name="connsiteX94" fmla="*/ 973785 w 8034985"/>
              <a:gd name="connsiteY94" fmla="*/ 5769561 h 5833061"/>
              <a:gd name="connsiteX95" fmla="*/ 1443685 w 8034985"/>
              <a:gd name="connsiteY95" fmla="*/ 5756861 h 5833061"/>
              <a:gd name="connsiteX96" fmla="*/ 1659585 w 8034985"/>
              <a:gd name="connsiteY96" fmla="*/ 5769561 h 5833061"/>
              <a:gd name="connsiteX97" fmla="*/ 1799285 w 8034985"/>
              <a:gd name="connsiteY97" fmla="*/ 5794961 h 5833061"/>
              <a:gd name="connsiteX98" fmla="*/ 2205685 w 8034985"/>
              <a:gd name="connsiteY98" fmla="*/ 5820361 h 5833061"/>
              <a:gd name="connsiteX99" fmla="*/ 2294585 w 8034985"/>
              <a:gd name="connsiteY99" fmla="*/ 5807661 h 5833061"/>
              <a:gd name="connsiteX100" fmla="*/ 2358085 w 8034985"/>
              <a:gd name="connsiteY100" fmla="*/ 5782261 h 5833061"/>
              <a:gd name="connsiteX101" fmla="*/ 2751785 w 8034985"/>
              <a:gd name="connsiteY101" fmla="*/ 5807661 h 5833061"/>
              <a:gd name="connsiteX102" fmla="*/ 2942285 w 8034985"/>
              <a:gd name="connsiteY102" fmla="*/ 5782261 h 5833061"/>
              <a:gd name="connsiteX103" fmla="*/ 3120085 w 8034985"/>
              <a:gd name="connsiteY103" fmla="*/ 5794961 h 5833061"/>
              <a:gd name="connsiteX104" fmla="*/ 3208985 w 8034985"/>
              <a:gd name="connsiteY104" fmla="*/ 5820361 h 5833061"/>
              <a:gd name="connsiteX105" fmla="*/ 3348685 w 8034985"/>
              <a:gd name="connsiteY105" fmla="*/ 5833061 h 5833061"/>
              <a:gd name="connsiteX106" fmla="*/ 3666185 w 8034985"/>
              <a:gd name="connsiteY106" fmla="*/ 5820361 h 5833061"/>
              <a:gd name="connsiteX107" fmla="*/ 3755085 w 8034985"/>
              <a:gd name="connsiteY107" fmla="*/ 5807661 h 5833061"/>
              <a:gd name="connsiteX108" fmla="*/ 3869385 w 8034985"/>
              <a:gd name="connsiteY108" fmla="*/ 5794961 h 5833061"/>
              <a:gd name="connsiteX109" fmla="*/ 3996385 w 8034985"/>
              <a:gd name="connsiteY109" fmla="*/ 5769561 h 5833061"/>
              <a:gd name="connsiteX110" fmla="*/ 4199585 w 8034985"/>
              <a:gd name="connsiteY110" fmla="*/ 5756861 h 5833061"/>
              <a:gd name="connsiteX111" fmla="*/ 4732985 w 8034985"/>
              <a:gd name="connsiteY111" fmla="*/ 5744161 h 5833061"/>
              <a:gd name="connsiteX112" fmla="*/ 5393385 w 8034985"/>
              <a:gd name="connsiteY112" fmla="*/ 5769561 h 5833061"/>
              <a:gd name="connsiteX113" fmla="*/ 5863285 w 8034985"/>
              <a:gd name="connsiteY113" fmla="*/ 5756861 h 5833061"/>
              <a:gd name="connsiteX114" fmla="*/ 6066485 w 8034985"/>
              <a:gd name="connsiteY114" fmla="*/ 5744161 h 5833061"/>
              <a:gd name="connsiteX115" fmla="*/ 6155385 w 8034985"/>
              <a:gd name="connsiteY115" fmla="*/ 5731461 h 5833061"/>
              <a:gd name="connsiteX116" fmla="*/ 6409385 w 8034985"/>
              <a:gd name="connsiteY116" fmla="*/ 5718761 h 5833061"/>
              <a:gd name="connsiteX117" fmla="*/ 6612585 w 8034985"/>
              <a:gd name="connsiteY117" fmla="*/ 5693361 h 5833061"/>
              <a:gd name="connsiteX118" fmla="*/ 6676085 w 8034985"/>
              <a:gd name="connsiteY118" fmla="*/ 5680661 h 5833061"/>
              <a:gd name="connsiteX119" fmla="*/ 6752285 w 8034985"/>
              <a:gd name="connsiteY119" fmla="*/ 5667961 h 5833061"/>
              <a:gd name="connsiteX120" fmla="*/ 6828485 w 8034985"/>
              <a:gd name="connsiteY120" fmla="*/ 5642561 h 5833061"/>
              <a:gd name="connsiteX121" fmla="*/ 7153038 w 8034985"/>
              <a:gd name="connsiteY121" fmla="*/ 5685013 h 5833061"/>
              <a:gd name="connsiteX122" fmla="*/ 7209512 w 8034985"/>
              <a:gd name="connsiteY122" fmla="*/ 5659247 h 5833061"/>
              <a:gd name="connsiteX123" fmla="*/ 7184085 w 8034985"/>
              <a:gd name="connsiteY123" fmla="*/ 5413961 h 5833061"/>
              <a:gd name="connsiteX124" fmla="*/ 7171385 w 8034985"/>
              <a:gd name="connsiteY124" fmla="*/ 5312361 h 5833061"/>
              <a:gd name="connsiteX125" fmla="*/ 7145985 w 8034985"/>
              <a:gd name="connsiteY125" fmla="*/ 5198061 h 5833061"/>
              <a:gd name="connsiteX126" fmla="*/ 7133285 w 8034985"/>
              <a:gd name="connsiteY126" fmla="*/ 5071061 h 5833061"/>
              <a:gd name="connsiteX127" fmla="*/ 7120585 w 8034985"/>
              <a:gd name="connsiteY127" fmla="*/ 4994861 h 5833061"/>
              <a:gd name="connsiteX128" fmla="*/ 7107885 w 8034985"/>
              <a:gd name="connsiteY128" fmla="*/ 4817061 h 5833061"/>
              <a:gd name="connsiteX129" fmla="*/ 7095185 w 8034985"/>
              <a:gd name="connsiteY129" fmla="*/ 4715461 h 5833061"/>
              <a:gd name="connsiteX130" fmla="*/ 7069785 w 8034985"/>
              <a:gd name="connsiteY130" fmla="*/ 4550361 h 5833061"/>
              <a:gd name="connsiteX131" fmla="*/ 7044385 w 8034985"/>
              <a:gd name="connsiteY131" fmla="*/ 4359861 h 5833061"/>
              <a:gd name="connsiteX132" fmla="*/ 7031685 w 8034985"/>
              <a:gd name="connsiteY132" fmla="*/ 4309061 h 5833061"/>
              <a:gd name="connsiteX133" fmla="*/ 7006285 w 8034985"/>
              <a:gd name="connsiteY133" fmla="*/ 4182061 h 5833061"/>
              <a:gd name="connsiteX134" fmla="*/ 7044385 w 8034985"/>
              <a:gd name="connsiteY134" fmla="*/ 3712161 h 5833061"/>
              <a:gd name="connsiteX135" fmla="*/ 7082485 w 8034985"/>
              <a:gd name="connsiteY135" fmla="*/ 3661361 h 5833061"/>
              <a:gd name="connsiteX136" fmla="*/ 7107885 w 8034985"/>
              <a:gd name="connsiteY136" fmla="*/ 3572461 h 5833061"/>
              <a:gd name="connsiteX137" fmla="*/ 7145985 w 8034985"/>
              <a:gd name="connsiteY137" fmla="*/ 3547061 h 5833061"/>
              <a:gd name="connsiteX138" fmla="*/ 7158685 w 8034985"/>
              <a:gd name="connsiteY138" fmla="*/ 3508961 h 5833061"/>
              <a:gd name="connsiteX139" fmla="*/ 7209485 w 8034985"/>
              <a:gd name="connsiteY139" fmla="*/ 3432761 h 5833061"/>
              <a:gd name="connsiteX140" fmla="*/ 7247585 w 8034985"/>
              <a:gd name="connsiteY140" fmla="*/ 3343861 h 5833061"/>
              <a:gd name="connsiteX141" fmla="*/ 7285685 w 8034985"/>
              <a:gd name="connsiteY141" fmla="*/ 3293061 h 5833061"/>
              <a:gd name="connsiteX142" fmla="*/ 7361885 w 8034985"/>
              <a:gd name="connsiteY142" fmla="*/ 3140661 h 5833061"/>
              <a:gd name="connsiteX143" fmla="*/ 7399985 w 8034985"/>
              <a:gd name="connsiteY143" fmla="*/ 2950161 h 5833061"/>
              <a:gd name="connsiteX144" fmla="*/ 7412685 w 8034985"/>
              <a:gd name="connsiteY144" fmla="*/ 2886661 h 5833061"/>
              <a:gd name="connsiteX145" fmla="*/ 7425385 w 8034985"/>
              <a:gd name="connsiteY145" fmla="*/ 2823161 h 5833061"/>
              <a:gd name="connsiteX146" fmla="*/ 7438085 w 8034985"/>
              <a:gd name="connsiteY146" fmla="*/ 2785061 h 5833061"/>
              <a:gd name="connsiteX147" fmla="*/ 7488885 w 8034985"/>
              <a:gd name="connsiteY147" fmla="*/ 2569161 h 5833061"/>
              <a:gd name="connsiteX148" fmla="*/ 7514285 w 8034985"/>
              <a:gd name="connsiteY148" fmla="*/ 2391361 h 5833061"/>
              <a:gd name="connsiteX149" fmla="*/ 7526985 w 8034985"/>
              <a:gd name="connsiteY149" fmla="*/ 2340561 h 5833061"/>
              <a:gd name="connsiteX150" fmla="*/ 7539685 w 8034985"/>
              <a:gd name="connsiteY150" fmla="*/ 2251661 h 5833061"/>
              <a:gd name="connsiteX151" fmla="*/ 7565085 w 8034985"/>
              <a:gd name="connsiteY151" fmla="*/ 1972261 h 5833061"/>
              <a:gd name="connsiteX152" fmla="*/ 7577785 w 8034985"/>
              <a:gd name="connsiteY152" fmla="*/ 1934161 h 5833061"/>
              <a:gd name="connsiteX153" fmla="*/ 7590485 w 8034985"/>
              <a:gd name="connsiteY153" fmla="*/ 1870661 h 5833061"/>
              <a:gd name="connsiteX154" fmla="*/ 7628585 w 8034985"/>
              <a:gd name="connsiteY154" fmla="*/ 1743661 h 5833061"/>
              <a:gd name="connsiteX155" fmla="*/ 7666685 w 8034985"/>
              <a:gd name="connsiteY155" fmla="*/ 1667461 h 5833061"/>
              <a:gd name="connsiteX156" fmla="*/ 7679385 w 8034985"/>
              <a:gd name="connsiteY156" fmla="*/ 1591261 h 5833061"/>
              <a:gd name="connsiteX157" fmla="*/ 7692085 w 8034985"/>
              <a:gd name="connsiteY157" fmla="*/ 1553161 h 5833061"/>
              <a:gd name="connsiteX158" fmla="*/ 7742885 w 8034985"/>
              <a:gd name="connsiteY158" fmla="*/ 1426161 h 5833061"/>
              <a:gd name="connsiteX159" fmla="*/ 7869885 w 8034985"/>
              <a:gd name="connsiteY159" fmla="*/ 1197561 h 5833061"/>
              <a:gd name="connsiteX160" fmla="*/ 7895285 w 8034985"/>
              <a:gd name="connsiteY160" fmla="*/ 1095961 h 5833061"/>
              <a:gd name="connsiteX161" fmla="*/ 7933385 w 8034985"/>
              <a:gd name="connsiteY161" fmla="*/ 981661 h 5833061"/>
              <a:gd name="connsiteX162" fmla="*/ 7946085 w 8034985"/>
              <a:gd name="connsiteY162" fmla="*/ 880061 h 5833061"/>
              <a:gd name="connsiteX163" fmla="*/ 7958785 w 8034985"/>
              <a:gd name="connsiteY163" fmla="*/ 803861 h 5833061"/>
              <a:gd name="connsiteX164" fmla="*/ 7971485 w 8034985"/>
              <a:gd name="connsiteY164" fmla="*/ 448261 h 5833061"/>
              <a:gd name="connsiteX165" fmla="*/ 7984185 w 8034985"/>
              <a:gd name="connsiteY165" fmla="*/ 397461 h 5833061"/>
              <a:gd name="connsiteX166" fmla="*/ 8009585 w 8034985"/>
              <a:gd name="connsiteY166" fmla="*/ 308561 h 5833061"/>
              <a:gd name="connsiteX167" fmla="*/ 8034985 w 8034985"/>
              <a:gd name="connsiteY167" fmla="*/ 79961 h 5833061"/>
              <a:gd name="connsiteX168" fmla="*/ 7938998 w 8034985"/>
              <a:gd name="connsiteY168" fmla="*/ 8896 h 5833061"/>
              <a:gd name="connsiteX0" fmla="*/ 7938998 w 8034985"/>
              <a:gd name="connsiteY0" fmla="*/ 0 h 5824165"/>
              <a:gd name="connsiteX1" fmla="*/ 7882585 w 8034985"/>
              <a:gd name="connsiteY1" fmla="*/ 198065 h 5824165"/>
              <a:gd name="connsiteX2" fmla="*/ 7869885 w 8034985"/>
              <a:gd name="connsiteY2" fmla="*/ 236165 h 5824165"/>
              <a:gd name="connsiteX3" fmla="*/ 7692085 w 8034985"/>
              <a:gd name="connsiteY3" fmla="*/ 439365 h 5824165"/>
              <a:gd name="connsiteX4" fmla="*/ 7590485 w 8034985"/>
              <a:gd name="connsiteY4" fmla="*/ 528265 h 5824165"/>
              <a:gd name="connsiteX5" fmla="*/ 7501585 w 8034985"/>
              <a:gd name="connsiteY5" fmla="*/ 604465 h 5824165"/>
              <a:gd name="connsiteX6" fmla="*/ 7450785 w 8034985"/>
              <a:gd name="connsiteY6" fmla="*/ 629865 h 5824165"/>
              <a:gd name="connsiteX7" fmla="*/ 7374585 w 8034985"/>
              <a:gd name="connsiteY7" fmla="*/ 680665 h 5824165"/>
              <a:gd name="connsiteX8" fmla="*/ 7336485 w 8034985"/>
              <a:gd name="connsiteY8" fmla="*/ 706065 h 5824165"/>
              <a:gd name="connsiteX9" fmla="*/ 7260285 w 8034985"/>
              <a:gd name="connsiteY9" fmla="*/ 769565 h 5824165"/>
              <a:gd name="connsiteX10" fmla="*/ 7196785 w 8034985"/>
              <a:gd name="connsiteY10" fmla="*/ 807665 h 5824165"/>
              <a:gd name="connsiteX11" fmla="*/ 7107885 w 8034985"/>
              <a:gd name="connsiteY11" fmla="*/ 845765 h 5824165"/>
              <a:gd name="connsiteX12" fmla="*/ 7006285 w 8034985"/>
              <a:gd name="connsiteY12" fmla="*/ 921965 h 5824165"/>
              <a:gd name="connsiteX13" fmla="*/ 6904685 w 8034985"/>
              <a:gd name="connsiteY13" fmla="*/ 998165 h 5824165"/>
              <a:gd name="connsiteX14" fmla="*/ 6803085 w 8034985"/>
              <a:gd name="connsiteY14" fmla="*/ 1074365 h 5824165"/>
              <a:gd name="connsiteX15" fmla="*/ 6726885 w 8034985"/>
              <a:gd name="connsiteY15" fmla="*/ 1175965 h 5824165"/>
              <a:gd name="connsiteX16" fmla="*/ 6676085 w 8034985"/>
              <a:gd name="connsiteY16" fmla="*/ 1252165 h 5824165"/>
              <a:gd name="connsiteX17" fmla="*/ 6599885 w 8034985"/>
              <a:gd name="connsiteY17" fmla="*/ 1290265 h 5824165"/>
              <a:gd name="connsiteX18" fmla="*/ 6561785 w 8034985"/>
              <a:gd name="connsiteY18" fmla="*/ 1328365 h 5824165"/>
              <a:gd name="connsiteX19" fmla="*/ 6523685 w 8034985"/>
              <a:gd name="connsiteY19" fmla="*/ 1353765 h 5824165"/>
              <a:gd name="connsiteX20" fmla="*/ 6460185 w 8034985"/>
              <a:gd name="connsiteY20" fmla="*/ 1417265 h 5824165"/>
              <a:gd name="connsiteX21" fmla="*/ 6307785 w 8034985"/>
              <a:gd name="connsiteY21" fmla="*/ 1506165 h 5824165"/>
              <a:gd name="connsiteX22" fmla="*/ 6269685 w 8034985"/>
              <a:gd name="connsiteY22" fmla="*/ 1531565 h 5824165"/>
              <a:gd name="connsiteX23" fmla="*/ 6218885 w 8034985"/>
              <a:gd name="connsiteY23" fmla="*/ 1544265 h 5824165"/>
              <a:gd name="connsiteX24" fmla="*/ 6180785 w 8034985"/>
              <a:gd name="connsiteY24" fmla="*/ 1556965 h 5824165"/>
              <a:gd name="connsiteX25" fmla="*/ 6091885 w 8034985"/>
              <a:gd name="connsiteY25" fmla="*/ 1633165 h 5824165"/>
              <a:gd name="connsiteX26" fmla="*/ 5914085 w 8034985"/>
              <a:gd name="connsiteY26" fmla="*/ 1734765 h 5824165"/>
              <a:gd name="connsiteX27" fmla="*/ 5748985 w 8034985"/>
              <a:gd name="connsiteY27" fmla="*/ 1772865 h 5824165"/>
              <a:gd name="connsiteX28" fmla="*/ 5621985 w 8034985"/>
              <a:gd name="connsiteY28" fmla="*/ 1810965 h 5824165"/>
              <a:gd name="connsiteX29" fmla="*/ 5571185 w 8034985"/>
              <a:gd name="connsiteY29" fmla="*/ 1849065 h 5824165"/>
              <a:gd name="connsiteX30" fmla="*/ 5507685 w 8034985"/>
              <a:gd name="connsiteY30" fmla="*/ 1861765 h 5824165"/>
              <a:gd name="connsiteX31" fmla="*/ 5431485 w 8034985"/>
              <a:gd name="connsiteY31" fmla="*/ 1899865 h 5824165"/>
              <a:gd name="connsiteX32" fmla="*/ 5342585 w 8034985"/>
              <a:gd name="connsiteY32" fmla="*/ 1937965 h 5824165"/>
              <a:gd name="connsiteX33" fmla="*/ 5177485 w 8034985"/>
              <a:gd name="connsiteY33" fmla="*/ 2052265 h 5824165"/>
              <a:gd name="connsiteX34" fmla="*/ 5037785 w 8034985"/>
              <a:gd name="connsiteY34" fmla="*/ 2204665 h 5824165"/>
              <a:gd name="connsiteX35" fmla="*/ 4986985 w 8034985"/>
              <a:gd name="connsiteY35" fmla="*/ 2318965 h 5824165"/>
              <a:gd name="connsiteX36" fmla="*/ 4948885 w 8034985"/>
              <a:gd name="connsiteY36" fmla="*/ 2382465 h 5824165"/>
              <a:gd name="connsiteX37" fmla="*/ 4821885 w 8034985"/>
              <a:gd name="connsiteY37" fmla="*/ 2484065 h 5824165"/>
              <a:gd name="connsiteX38" fmla="*/ 4745685 w 8034985"/>
              <a:gd name="connsiteY38" fmla="*/ 2547565 h 5824165"/>
              <a:gd name="connsiteX39" fmla="*/ 4694885 w 8034985"/>
              <a:gd name="connsiteY39" fmla="*/ 2585665 h 5824165"/>
              <a:gd name="connsiteX40" fmla="*/ 4605985 w 8034985"/>
              <a:gd name="connsiteY40" fmla="*/ 2598365 h 5824165"/>
              <a:gd name="connsiteX41" fmla="*/ 4453585 w 8034985"/>
              <a:gd name="connsiteY41" fmla="*/ 2674565 h 5824165"/>
              <a:gd name="connsiteX42" fmla="*/ 4390085 w 8034985"/>
              <a:gd name="connsiteY42" fmla="*/ 2725365 h 5824165"/>
              <a:gd name="connsiteX43" fmla="*/ 4263085 w 8034985"/>
              <a:gd name="connsiteY43" fmla="*/ 2801565 h 5824165"/>
              <a:gd name="connsiteX44" fmla="*/ 4161485 w 8034985"/>
              <a:gd name="connsiteY44" fmla="*/ 2826965 h 5824165"/>
              <a:gd name="connsiteX45" fmla="*/ 3945585 w 8034985"/>
              <a:gd name="connsiteY45" fmla="*/ 2966665 h 5824165"/>
              <a:gd name="connsiteX46" fmla="*/ 3894785 w 8034985"/>
              <a:gd name="connsiteY46" fmla="*/ 2992065 h 5824165"/>
              <a:gd name="connsiteX47" fmla="*/ 3856685 w 8034985"/>
              <a:gd name="connsiteY47" fmla="*/ 3017465 h 5824165"/>
              <a:gd name="connsiteX48" fmla="*/ 3704285 w 8034985"/>
              <a:gd name="connsiteY48" fmla="*/ 3068265 h 5824165"/>
              <a:gd name="connsiteX49" fmla="*/ 3653485 w 8034985"/>
              <a:gd name="connsiteY49" fmla="*/ 3080965 h 5824165"/>
              <a:gd name="connsiteX50" fmla="*/ 3602685 w 8034985"/>
              <a:gd name="connsiteY50" fmla="*/ 3106365 h 5824165"/>
              <a:gd name="connsiteX51" fmla="*/ 3501085 w 8034985"/>
              <a:gd name="connsiteY51" fmla="*/ 3131765 h 5824165"/>
              <a:gd name="connsiteX52" fmla="*/ 3374085 w 8034985"/>
              <a:gd name="connsiteY52" fmla="*/ 3169865 h 5824165"/>
              <a:gd name="connsiteX53" fmla="*/ 3297885 w 8034985"/>
              <a:gd name="connsiteY53" fmla="*/ 3220665 h 5824165"/>
              <a:gd name="connsiteX54" fmla="*/ 3247085 w 8034985"/>
              <a:gd name="connsiteY54" fmla="*/ 3233365 h 5824165"/>
              <a:gd name="connsiteX55" fmla="*/ 3183585 w 8034985"/>
              <a:gd name="connsiteY55" fmla="*/ 3271465 h 5824165"/>
              <a:gd name="connsiteX56" fmla="*/ 3043885 w 8034985"/>
              <a:gd name="connsiteY56" fmla="*/ 3360365 h 5824165"/>
              <a:gd name="connsiteX57" fmla="*/ 2929585 w 8034985"/>
              <a:gd name="connsiteY57" fmla="*/ 3436565 h 5824165"/>
              <a:gd name="connsiteX58" fmla="*/ 2866085 w 8034985"/>
              <a:gd name="connsiteY58" fmla="*/ 3487365 h 5824165"/>
              <a:gd name="connsiteX59" fmla="*/ 2739085 w 8034985"/>
              <a:gd name="connsiteY59" fmla="*/ 3512765 h 5824165"/>
              <a:gd name="connsiteX60" fmla="*/ 2637485 w 8034985"/>
              <a:gd name="connsiteY60" fmla="*/ 3550865 h 5824165"/>
              <a:gd name="connsiteX61" fmla="*/ 2523185 w 8034985"/>
              <a:gd name="connsiteY61" fmla="*/ 3614365 h 5824165"/>
              <a:gd name="connsiteX62" fmla="*/ 2370785 w 8034985"/>
              <a:gd name="connsiteY62" fmla="*/ 3677865 h 5824165"/>
              <a:gd name="connsiteX63" fmla="*/ 2281885 w 8034985"/>
              <a:gd name="connsiteY63" fmla="*/ 3715965 h 5824165"/>
              <a:gd name="connsiteX64" fmla="*/ 2192985 w 8034985"/>
              <a:gd name="connsiteY64" fmla="*/ 3741365 h 5824165"/>
              <a:gd name="connsiteX65" fmla="*/ 2065985 w 8034985"/>
              <a:gd name="connsiteY65" fmla="*/ 3804865 h 5824165"/>
              <a:gd name="connsiteX66" fmla="*/ 1977085 w 8034985"/>
              <a:gd name="connsiteY66" fmla="*/ 3817565 h 5824165"/>
              <a:gd name="connsiteX67" fmla="*/ 1862785 w 8034985"/>
              <a:gd name="connsiteY67" fmla="*/ 3842965 h 5824165"/>
              <a:gd name="connsiteX68" fmla="*/ 1697685 w 8034985"/>
              <a:gd name="connsiteY68" fmla="*/ 3881065 h 5824165"/>
              <a:gd name="connsiteX69" fmla="*/ 1621485 w 8034985"/>
              <a:gd name="connsiteY69" fmla="*/ 3906465 h 5824165"/>
              <a:gd name="connsiteX70" fmla="*/ 1532585 w 8034985"/>
              <a:gd name="connsiteY70" fmla="*/ 3919165 h 5824165"/>
              <a:gd name="connsiteX71" fmla="*/ 1456385 w 8034985"/>
              <a:gd name="connsiteY71" fmla="*/ 3957265 h 5824165"/>
              <a:gd name="connsiteX72" fmla="*/ 1329385 w 8034985"/>
              <a:gd name="connsiteY72" fmla="*/ 3982665 h 5824165"/>
              <a:gd name="connsiteX73" fmla="*/ 1227785 w 8034985"/>
              <a:gd name="connsiteY73" fmla="*/ 4033465 h 5824165"/>
              <a:gd name="connsiteX74" fmla="*/ 1138885 w 8034985"/>
              <a:gd name="connsiteY74" fmla="*/ 4046165 h 5824165"/>
              <a:gd name="connsiteX75" fmla="*/ 961085 w 8034985"/>
              <a:gd name="connsiteY75" fmla="*/ 4096965 h 5824165"/>
              <a:gd name="connsiteX76" fmla="*/ 922985 w 8034985"/>
              <a:gd name="connsiteY76" fmla="*/ 4122365 h 5824165"/>
              <a:gd name="connsiteX77" fmla="*/ 821385 w 8034985"/>
              <a:gd name="connsiteY77" fmla="*/ 4135065 h 5824165"/>
              <a:gd name="connsiteX78" fmla="*/ 465785 w 8034985"/>
              <a:gd name="connsiteY78" fmla="*/ 4147765 h 5824165"/>
              <a:gd name="connsiteX79" fmla="*/ 389585 w 8034985"/>
              <a:gd name="connsiteY79" fmla="*/ 4160465 h 5824165"/>
              <a:gd name="connsiteX80" fmla="*/ 224485 w 8034985"/>
              <a:gd name="connsiteY80" fmla="*/ 4185865 h 5824165"/>
              <a:gd name="connsiteX81" fmla="*/ 186385 w 8034985"/>
              <a:gd name="connsiteY81" fmla="*/ 4211265 h 5824165"/>
              <a:gd name="connsiteX82" fmla="*/ 160985 w 8034985"/>
              <a:gd name="connsiteY82" fmla="*/ 4249365 h 5824165"/>
              <a:gd name="connsiteX83" fmla="*/ 135585 w 8034985"/>
              <a:gd name="connsiteY83" fmla="*/ 4338265 h 5824165"/>
              <a:gd name="connsiteX84" fmla="*/ 72085 w 8034985"/>
              <a:gd name="connsiteY84" fmla="*/ 4452565 h 5824165"/>
              <a:gd name="connsiteX85" fmla="*/ 84785 w 8034985"/>
              <a:gd name="connsiteY85" fmla="*/ 4820865 h 5824165"/>
              <a:gd name="connsiteX86" fmla="*/ 59385 w 8034985"/>
              <a:gd name="connsiteY86" fmla="*/ 4973265 h 5824165"/>
              <a:gd name="connsiteX87" fmla="*/ 46685 w 8034985"/>
              <a:gd name="connsiteY87" fmla="*/ 5354265 h 5824165"/>
              <a:gd name="connsiteX88" fmla="*/ 33985 w 8034985"/>
              <a:gd name="connsiteY88" fmla="*/ 5684465 h 5824165"/>
              <a:gd name="connsiteX89" fmla="*/ 84785 w 8034985"/>
              <a:gd name="connsiteY89" fmla="*/ 5722565 h 5824165"/>
              <a:gd name="connsiteX90" fmla="*/ 211785 w 8034985"/>
              <a:gd name="connsiteY90" fmla="*/ 5760665 h 5824165"/>
              <a:gd name="connsiteX91" fmla="*/ 249885 w 8034985"/>
              <a:gd name="connsiteY91" fmla="*/ 5773365 h 5824165"/>
              <a:gd name="connsiteX92" fmla="*/ 503885 w 8034985"/>
              <a:gd name="connsiteY92" fmla="*/ 5760665 h 5824165"/>
              <a:gd name="connsiteX93" fmla="*/ 630885 w 8034985"/>
              <a:gd name="connsiteY93" fmla="*/ 5747965 h 5824165"/>
              <a:gd name="connsiteX94" fmla="*/ 973785 w 8034985"/>
              <a:gd name="connsiteY94" fmla="*/ 5760665 h 5824165"/>
              <a:gd name="connsiteX95" fmla="*/ 1443685 w 8034985"/>
              <a:gd name="connsiteY95" fmla="*/ 5747965 h 5824165"/>
              <a:gd name="connsiteX96" fmla="*/ 1659585 w 8034985"/>
              <a:gd name="connsiteY96" fmla="*/ 5760665 h 5824165"/>
              <a:gd name="connsiteX97" fmla="*/ 1799285 w 8034985"/>
              <a:gd name="connsiteY97" fmla="*/ 5786065 h 5824165"/>
              <a:gd name="connsiteX98" fmla="*/ 2205685 w 8034985"/>
              <a:gd name="connsiteY98" fmla="*/ 5811465 h 5824165"/>
              <a:gd name="connsiteX99" fmla="*/ 2294585 w 8034985"/>
              <a:gd name="connsiteY99" fmla="*/ 5798765 h 5824165"/>
              <a:gd name="connsiteX100" fmla="*/ 2358085 w 8034985"/>
              <a:gd name="connsiteY100" fmla="*/ 5773365 h 5824165"/>
              <a:gd name="connsiteX101" fmla="*/ 2751785 w 8034985"/>
              <a:gd name="connsiteY101" fmla="*/ 5798765 h 5824165"/>
              <a:gd name="connsiteX102" fmla="*/ 2942285 w 8034985"/>
              <a:gd name="connsiteY102" fmla="*/ 5773365 h 5824165"/>
              <a:gd name="connsiteX103" fmla="*/ 3120085 w 8034985"/>
              <a:gd name="connsiteY103" fmla="*/ 5786065 h 5824165"/>
              <a:gd name="connsiteX104" fmla="*/ 3208985 w 8034985"/>
              <a:gd name="connsiteY104" fmla="*/ 5811465 h 5824165"/>
              <a:gd name="connsiteX105" fmla="*/ 3348685 w 8034985"/>
              <a:gd name="connsiteY105" fmla="*/ 5824165 h 5824165"/>
              <a:gd name="connsiteX106" fmla="*/ 3666185 w 8034985"/>
              <a:gd name="connsiteY106" fmla="*/ 5811465 h 5824165"/>
              <a:gd name="connsiteX107" fmla="*/ 3755085 w 8034985"/>
              <a:gd name="connsiteY107" fmla="*/ 5798765 h 5824165"/>
              <a:gd name="connsiteX108" fmla="*/ 3869385 w 8034985"/>
              <a:gd name="connsiteY108" fmla="*/ 5786065 h 5824165"/>
              <a:gd name="connsiteX109" fmla="*/ 3996385 w 8034985"/>
              <a:gd name="connsiteY109" fmla="*/ 5760665 h 5824165"/>
              <a:gd name="connsiteX110" fmla="*/ 4199585 w 8034985"/>
              <a:gd name="connsiteY110" fmla="*/ 5747965 h 5824165"/>
              <a:gd name="connsiteX111" fmla="*/ 4732985 w 8034985"/>
              <a:gd name="connsiteY111" fmla="*/ 5735265 h 5824165"/>
              <a:gd name="connsiteX112" fmla="*/ 5393385 w 8034985"/>
              <a:gd name="connsiteY112" fmla="*/ 5760665 h 5824165"/>
              <a:gd name="connsiteX113" fmla="*/ 5863285 w 8034985"/>
              <a:gd name="connsiteY113" fmla="*/ 5747965 h 5824165"/>
              <a:gd name="connsiteX114" fmla="*/ 6066485 w 8034985"/>
              <a:gd name="connsiteY114" fmla="*/ 5735265 h 5824165"/>
              <a:gd name="connsiteX115" fmla="*/ 6155385 w 8034985"/>
              <a:gd name="connsiteY115" fmla="*/ 5722565 h 5824165"/>
              <a:gd name="connsiteX116" fmla="*/ 6409385 w 8034985"/>
              <a:gd name="connsiteY116" fmla="*/ 5709865 h 5824165"/>
              <a:gd name="connsiteX117" fmla="*/ 6612585 w 8034985"/>
              <a:gd name="connsiteY117" fmla="*/ 5684465 h 5824165"/>
              <a:gd name="connsiteX118" fmla="*/ 6676085 w 8034985"/>
              <a:gd name="connsiteY118" fmla="*/ 5671765 h 5824165"/>
              <a:gd name="connsiteX119" fmla="*/ 6752285 w 8034985"/>
              <a:gd name="connsiteY119" fmla="*/ 5659065 h 5824165"/>
              <a:gd name="connsiteX120" fmla="*/ 6828485 w 8034985"/>
              <a:gd name="connsiteY120" fmla="*/ 5633665 h 5824165"/>
              <a:gd name="connsiteX121" fmla="*/ 7153038 w 8034985"/>
              <a:gd name="connsiteY121" fmla="*/ 5676117 h 5824165"/>
              <a:gd name="connsiteX122" fmla="*/ 7209512 w 8034985"/>
              <a:gd name="connsiteY122" fmla="*/ 5650351 h 5824165"/>
              <a:gd name="connsiteX123" fmla="*/ 7184085 w 8034985"/>
              <a:gd name="connsiteY123" fmla="*/ 5405065 h 5824165"/>
              <a:gd name="connsiteX124" fmla="*/ 7171385 w 8034985"/>
              <a:gd name="connsiteY124" fmla="*/ 5303465 h 5824165"/>
              <a:gd name="connsiteX125" fmla="*/ 7145985 w 8034985"/>
              <a:gd name="connsiteY125" fmla="*/ 5189165 h 5824165"/>
              <a:gd name="connsiteX126" fmla="*/ 7133285 w 8034985"/>
              <a:gd name="connsiteY126" fmla="*/ 5062165 h 5824165"/>
              <a:gd name="connsiteX127" fmla="*/ 7120585 w 8034985"/>
              <a:gd name="connsiteY127" fmla="*/ 4985965 h 5824165"/>
              <a:gd name="connsiteX128" fmla="*/ 7107885 w 8034985"/>
              <a:gd name="connsiteY128" fmla="*/ 4808165 h 5824165"/>
              <a:gd name="connsiteX129" fmla="*/ 7095185 w 8034985"/>
              <a:gd name="connsiteY129" fmla="*/ 4706565 h 5824165"/>
              <a:gd name="connsiteX130" fmla="*/ 7069785 w 8034985"/>
              <a:gd name="connsiteY130" fmla="*/ 4541465 h 5824165"/>
              <a:gd name="connsiteX131" fmla="*/ 7044385 w 8034985"/>
              <a:gd name="connsiteY131" fmla="*/ 4350965 h 5824165"/>
              <a:gd name="connsiteX132" fmla="*/ 7031685 w 8034985"/>
              <a:gd name="connsiteY132" fmla="*/ 4300165 h 5824165"/>
              <a:gd name="connsiteX133" fmla="*/ 7006285 w 8034985"/>
              <a:gd name="connsiteY133" fmla="*/ 4173165 h 5824165"/>
              <a:gd name="connsiteX134" fmla="*/ 7044385 w 8034985"/>
              <a:gd name="connsiteY134" fmla="*/ 3703265 h 5824165"/>
              <a:gd name="connsiteX135" fmla="*/ 7082485 w 8034985"/>
              <a:gd name="connsiteY135" fmla="*/ 3652465 h 5824165"/>
              <a:gd name="connsiteX136" fmla="*/ 7107885 w 8034985"/>
              <a:gd name="connsiteY136" fmla="*/ 3563565 h 5824165"/>
              <a:gd name="connsiteX137" fmla="*/ 7145985 w 8034985"/>
              <a:gd name="connsiteY137" fmla="*/ 3538165 h 5824165"/>
              <a:gd name="connsiteX138" fmla="*/ 7158685 w 8034985"/>
              <a:gd name="connsiteY138" fmla="*/ 3500065 h 5824165"/>
              <a:gd name="connsiteX139" fmla="*/ 7209485 w 8034985"/>
              <a:gd name="connsiteY139" fmla="*/ 3423865 h 5824165"/>
              <a:gd name="connsiteX140" fmla="*/ 7247585 w 8034985"/>
              <a:gd name="connsiteY140" fmla="*/ 3334965 h 5824165"/>
              <a:gd name="connsiteX141" fmla="*/ 7285685 w 8034985"/>
              <a:gd name="connsiteY141" fmla="*/ 3284165 h 5824165"/>
              <a:gd name="connsiteX142" fmla="*/ 7361885 w 8034985"/>
              <a:gd name="connsiteY142" fmla="*/ 3131765 h 5824165"/>
              <a:gd name="connsiteX143" fmla="*/ 7399985 w 8034985"/>
              <a:gd name="connsiteY143" fmla="*/ 2941265 h 5824165"/>
              <a:gd name="connsiteX144" fmla="*/ 7412685 w 8034985"/>
              <a:gd name="connsiteY144" fmla="*/ 2877765 h 5824165"/>
              <a:gd name="connsiteX145" fmla="*/ 7425385 w 8034985"/>
              <a:gd name="connsiteY145" fmla="*/ 2814265 h 5824165"/>
              <a:gd name="connsiteX146" fmla="*/ 7438085 w 8034985"/>
              <a:gd name="connsiteY146" fmla="*/ 2776165 h 5824165"/>
              <a:gd name="connsiteX147" fmla="*/ 7488885 w 8034985"/>
              <a:gd name="connsiteY147" fmla="*/ 2560265 h 5824165"/>
              <a:gd name="connsiteX148" fmla="*/ 7514285 w 8034985"/>
              <a:gd name="connsiteY148" fmla="*/ 2382465 h 5824165"/>
              <a:gd name="connsiteX149" fmla="*/ 7526985 w 8034985"/>
              <a:gd name="connsiteY149" fmla="*/ 2331665 h 5824165"/>
              <a:gd name="connsiteX150" fmla="*/ 7539685 w 8034985"/>
              <a:gd name="connsiteY150" fmla="*/ 2242765 h 5824165"/>
              <a:gd name="connsiteX151" fmla="*/ 7565085 w 8034985"/>
              <a:gd name="connsiteY151" fmla="*/ 1963365 h 5824165"/>
              <a:gd name="connsiteX152" fmla="*/ 7577785 w 8034985"/>
              <a:gd name="connsiteY152" fmla="*/ 1925265 h 5824165"/>
              <a:gd name="connsiteX153" fmla="*/ 7590485 w 8034985"/>
              <a:gd name="connsiteY153" fmla="*/ 1861765 h 5824165"/>
              <a:gd name="connsiteX154" fmla="*/ 7628585 w 8034985"/>
              <a:gd name="connsiteY154" fmla="*/ 1734765 h 5824165"/>
              <a:gd name="connsiteX155" fmla="*/ 7666685 w 8034985"/>
              <a:gd name="connsiteY155" fmla="*/ 1658565 h 5824165"/>
              <a:gd name="connsiteX156" fmla="*/ 7679385 w 8034985"/>
              <a:gd name="connsiteY156" fmla="*/ 1582365 h 5824165"/>
              <a:gd name="connsiteX157" fmla="*/ 7692085 w 8034985"/>
              <a:gd name="connsiteY157" fmla="*/ 1544265 h 5824165"/>
              <a:gd name="connsiteX158" fmla="*/ 7742885 w 8034985"/>
              <a:gd name="connsiteY158" fmla="*/ 1417265 h 5824165"/>
              <a:gd name="connsiteX159" fmla="*/ 7869885 w 8034985"/>
              <a:gd name="connsiteY159" fmla="*/ 1188665 h 5824165"/>
              <a:gd name="connsiteX160" fmla="*/ 7895285 w 8034985"/>
              <a:gd name="connsiteY160" fmla="*/ 1087065 h 5824165"/>
              <a:gd name="connsiteX161" fmla="*/ 7933385 w 8034985"/>
              <a:gd name="connsiteY161" fmla="*/ 972765 h 5824165"/>
              <a:gd name="connsiteX162" fmla="*/ 7946085 w 8034985"/>
              <a:gd name="connsiteY162" fmla="*/ 871165 h 5824165"/>
              <a:gd name="connsiteX163" fmla="*/ 7958785 w 8034985"/>
              <a:gd name="connsiteY163" fmla="*/ 794965 h 5824165"/>
              <a:gd name="connsiteX164" fmla="*/ 7971485 w 8034985"/>
              <a:gd name="connsiteY164" fmla="*/ 439365 h 5824165"/>
              <a:gd name="connsiteX165" fmla="*/ 7984185 w 8034985"/>
              <a:gd name="connsiteY165" fmla="*/ 388565 h 5824165"/>
              <a:gd name="connsiteX166" fmla="*/ 8009585 w 8034985"/>
              <a:gd name="connsiteY166" fmla="*/ 299665 h 5824165"/>
              <a:gd name="connsiteX167" fmla="*/ 8034985 w 8034985"/>
              <a:gd name="connsiteY167" fmla="*/ 71065 h 5824165"/>
              <a:gd name="connsiteX168" fmla="*/ 7938998 w 8034985"/>
              <a:gd name="connsiteY168" fmla="*/ 0 h 5824165"/>
              <a:gd name="connsiteX0" fmla="*/ 7938998 w 8034985"/>
              <a:gd name="connsiteY0" fmla="*/ 0 h 5824165"/>
              <a:gd name="connsiteX1" fmla="*/ 7882585 w 8034985"/>
              <a:gd name="connsiteY1" fmla="*/ 198065 h 5824165"/>
              <a:gd name="connsiteX2" fmla="*/ 7869885 w 8034985"/>
              <a:gd name="connsiteY2" fmla="*/ 236165 h 5824165"/>
              <a:gd name="connsiteX3" fmla="*/ 7692085 w 8034985"/>
              <a:gd name="connsiteY3" fmla="*/ 439365 h 5824165"/>
              <a:gd name="connsiteX4" fmla="*/ 7590485 w 8034985"/>
              <a:gd name="connsiteY4" fmla="*/ 528265 h 5824165"/>
              <a:gd name="connsiteX5" fmla="*/ 7501585 w 8034985"/>
              <a:gd name="connsiteY5" fmla="*/ 604465 h 5824165"/>
              <a:gd name="connsiteX6" fmla="*/ 7450785 w 8034985"/>
              <a:gd name="connsiteY6" fmla="*/ 629865 h 5824165"/>
              <a:gd name="connsiteX7" fmla="*/ 7374585 w 8034985"/>
              <a:gd name="connsiteY7" fmla="*/ 680665 h 5824165"/>
              <a:gd name="connsiteX8" fmla="*/ 7336485 w 8034985"/>
              <a:gd name="connsiteY8" fmla="*/ 706065 h 5824165"/>
              <a:gd name="connsiteX9" fmla="*/ 7260285 w 8034985"/>
              <a:gd name="connsiteY9" fmla="*/ 769565 h 5824165"/>
              <a:gd name="connsiteX10" fmla="*/ 7196785 w 8034985"/>
              <a:gd name="connsiteY10" fmla="*/ 807665 h 5824165"/>
              <a:gd name="connsiteX11" fmla="*/ 7107885 w 8034985"/>
              <a:gd name="connsiteY11" fmla="*/ 845765 h 5824165"/>
              <a:gd name="connsiteX12" fmla="*/ 7006285 w 8034985"/>
              <a:gd name="connsiteY12" fmla="*/ 921965 h 5824165"/>
              <a:gd name="connsiteX13" fmla="*/ 6904685 w 8034985"/>
              <a:gd name="connsiteY13" fmla="*/ 998165 h 5824165"/>
              <a:gd name="connsiteX14" fmla="*/ 6803085 w 8034985"/>
              <a:gd name="connsiteY14" fmla="*/ 1074365 h 5824165"/>
              <a:gd name="connsiteX15" fmla="*/ 6726885 w 8034985"/>
              <a:gd name="connsiteY15" fmla="*/ 1175965 h 5824165"/>
              <a:gd name="connsiteX16" fmla="*/ 6676085 w 8034985"/>
              <a:gd name="connsiteY16" fmla="*/ 1252165 h 5824165"/>
              <a:gd name="connsiteX17" fmla="*/ 6599885 w 8034985"/>
              <a:gd name="connsiteY17" fmla="*/ 1290265 h 5824165"/>
              <a:gd name="connsiteX18" fmla="*/ 6561785 w 8034985"/>
              <a:gd name="connsiteY18" fmla="*/ 1328365 h 5824165"/>
              <a:gd name="connsiteX19" fmla="*/ 6523685 w 8034985"/>
              <a:gd name="connsiteY19" fmla="*/ 1353765 h 5824165"/>
              <a:gd name="connsiteX20" fmla="*/ 6460185 w 8034985"/>
              <a:gd name="connsiteY20" fmla="*/ 1417265 h 5824165"/>
              <a:gd name="connsiteX21" fmla="*/ 6307785 w 8034985"/>
              <a:gd name="connsiteY21" fmla="*/ 1506165 h 5824165"/>
              <a:gd name="connsiteX22" fmla="*/ 6269685 w 8034985"/>
              <a:gd name="connsiteY22" fmla="*/ 1531565 h 5824165"/>
              <a:gd name="connsiteX23" fmla="*/ 6218885 w 8034985"/>
              <a:gd name="connsiteY23" fmla="*/ 1544265 h 5824165"/>
              <a:gd name="connsiteX24" fmla="*/ 6180785 w 8034985"/>
              <a:gd name="connsiteY24" fmla="*/ 1556965 h 5824165"/>
              <a:gd name="connsiteX25" fmla="*/ 6091885 w 8034985"/>
              <a:gd name="connsiteY25" fmla="*/ 1633165 h 5824165"/>
              <a:gd name="connsiteX26" fmla="*/ 5914085 w 8034985"/>
              <a:gd name="connsiteY26" fmla="*/ 1734765 h 5824165"/>
              <a:gd name="connsiteX27" fmla="*/ 5748985 w 8034985"/>
              <a:gd name="connsiteY27" fmla="*/ 1772865 h 5824165"/>
              <a:gd name="connsiteX28" fmla="*/ 5621985 w 8034985"/>
              <a:gd name="connsiteY28" fmla="*/ 1810965 h 5824165"/>
              <a:gd name="connsiteX29" fmla="*/ 5571185 w 8034985"/>
              <a:gd name="connsiteY29" fmla="*/ 1849065 h 5824165"/>
              <a:gd name="connsiteX30" fmla="*/ 5507685 w 8034985"/>
              <a:gd name="connsiteY30" fmla="*/ 1861765 h 5824165"/>
              <a:gd name="connsiteX31" fmla="*/ 5431485 w 8034985"/>
              <a:gd name="connsiteY31" fmla="*/ 1899865 h 5824165"/>
              <a:gd name="connsiteX32" fmla="*/ 5342585 w 8034985"/>
              <a:gd name="connsiteY32" fmla="*/ 1937965 h 5824165"/>
              <a:gd name="connsiteX33" fmla="*/ 5177485 w 8034985"/>
              <a:gd name="connsiteY33" fmla="*/ 2052265 h 5824165"/>
              <a:gd name="connsiteX34" fmla="*/ 5037785 w 8034985"/>
              <a:gd name="connsiteY34" fmla="*/ 2204665 h 5824165"/>
              <a:gd name="connsiteX35" fmla="*/ 4986985 w 8034985"/>
              <a:gd name="connsiteY35" fmla="*/ 2318965 h 5824165"/>
              <a:gd name="connsiteX36" fmla="*/ 4948885 w 8034985"/>
              <a:gd name="connsiteY36" fmla="*/ 2382465 h 5824165"/>
              <a:gd name="connsiteX37" fmla="*/ 4821885 w 8034985"/>
              <a:gd name="connsiteY37" fmla="*/ 2484065 h 5824165"/>
              <a:gd name="connsiteX38" fmla="*/ 4745685 w 8034985"/>
              <a:gd name="connsiteY38" fmla="*/ 2547565 h 5824165"/>
              <a:gd name="connsiteX39" fmla="*/ 4694885 w 8034985"/>
              <a:gd name="connsiteY39" fmla="*/ 2585665 h 5824165"/>
              <a:gd name="connsiteX40" fmla="*/ 4605985 w 8034985"/>
              <a:gd name="connsiteY40" fmla="*/ 2598365 h 5824165"/>
              <a:gd name="connsiteX41" fmla="*/ 4453585 w 8034985"/>
              <a:gd name="connsiteY41" fmla="*/ 2674565 h 5824165"/>
              <a:gd name="connsiteX42" fmla="*/ 4390085 w 8034985"/>
              <a:gd name="connsiteY42" fmla="*/ 2725365 h 5824165"/>
              <a:gd name="connsiteX43" fmla="*/ 4263085 w 8034985"/>
              <a:gd name="connsiteY43" fmla="*/ 2801565 h 5824165"/>
              <a:gd name="connsiteX44" fmla="*/ 4161485 w 8034985"/>
              <a:gd name="connsiteY44" fmla="*/ 2826965 h 5824165"/>
              <a:gd name="connsiteX45" fmla="*/ 3945585 w 8034985"/>
              <a:gd name="connsiteY45" fmla="*/ 2966665 h 5824165"/>
              <a:gd name="connsiteX46" fmla="*/ 3894785 w 8034985"/>
              <a:gd name="connsiteY46" fmla="*/ 2992065 h 5824165"/>
              <a:gd name="connsiteX47" fmla="*/ 3856685 w 8034985"/>
              <a:gd name="connsiteY47" fmla="*/ 3017465 h 5824165"/>
              <a:gd name="connsiteX48" fmla="*/ 3704285 w 8034985"/>
              <a:gd name="connsiteY48" fmla="*/ 3068265 h 5824165"/>
              <a:gd name="connsiteX49" fmla="*/ 3653485 w 8034985"/>
              <a:gd name="connsiteY49" fmla="*/ 3080965 h 5824165"/>
              <a:gd name="connsiteX50" fmla="*/ 3602685 w 8034985"/>
              <a:gd name="connsiteY50" fmla="*/ 3106365 h 5824165"/>
              <a:gd name="connsiteX51" fmla="*/ 3501085 w 8034985"/>
              <a:gd name="connsiteY51" fmla="*/ 3131765 h 5824165"/>
              <a:gd name="connsiteX52" fmla="*/ 3374085 w 8034985"/>
              <a:gd name="connsiteY52" fmla="*/ 3169865 h 5824165"/>
              <a:gd name="connsiteX53" fmla="*/ 3297885 w 8034985"/>
              <a:gd name="connsiteY53" fmla="*/ 3220665 h 5824165"/>
              <a:gd name="connsiteX54" fmla="*/ 3247085 w 8034985"/>
              <a:gd name="connsiteY54" fmla="*/ 3233365 h 5824165"/>
              <a:gd name="connsiteX55" fmla="*/ 3183585 w 8034985"/>
              <a:gd name="connsiteY55" fmla="*/ 3271465 h 5824165"/>
              <a:gd name="connsiteX56" fmla="*/ 3043885 w 8034985"/>
              <a:gd name="connsiteY56" fmla="*/ 3360365 h 5824165"/>
              <a:gd name="connsiteX57" fmla="*/ 2929585 w 8034985"/>
              <a:gd name="connsiteY57" fmla="*/ 3436565 h 5824165"/>
              <a:gd name="connsiteX58" fmla="*/ 2866085 w 8034985"/>
              <a:gd name="connsiteY58" fmla="*/ 3487365 h 5824165"/>
              <a:gd name="connsiteX59" fmla="*/ 2739085 w 8034985"/>
              <a:gd name="connsiteY59" fmla="*/ 3512765 h 5824165"/>
              <a:gd name="connsiteX60" fmla="*/ 2637485 w 8034985"/>
              <a:gd name="connsiteY60" fmla="*/ 3550865 h 5824165"/>
              <a:gd name="connsiteX61" fmla="*/ 2523185 w 8034985"/>
              <a:gd name="connsiteY61" fmla="*/ 3614365 h 5824165"/>
              <a:gd name="connsiteX62" fmla="*/ 2370785 w 8034985"/>
              <a:gd name="connsiteY62" fmla="*/ 3677865 h 5824165"/>
              <a:gd name="connsiteX63" fmla="*/ 2281885 w 8034985"/>
              <a:gd name="connsiteY63" fmla="*/ 3715965 h 5824165"/>
              <a:gd name="connsiteX64" fmla="*/ 2192985 w 8034985"/>
              <a:gd name="connsiteY64" fmla="*/ 3741365 h 5824165"/>
              <a:gd name="connsiteX65" fmla="*/ 2065985 w 8034985"/>
              <a:gd name="connsiteY65" fmla="*/ 3804865 h 5824165"/>
              <a:gd name="connsiteX66" fmla="*/ 1977085 w 8034985"/>
              <a:gd name="connsiteY66" fmla="*/ 3817565 h 5824165"/>
              <a:gd name="connsiteX67" fmla="*/ 1862785 w 8034985"/>
              <a:gd name="connsiteY67" fmla="*/ 3842965 h 5824165"/>
              <a:gd name="connsiteX68" fmla="*/ 1697685 w 8034985"/>
              <a:gd name="connsiteY68" fmla="*/ 3881065 h 5824165"/>
              <a:gd name="connsiteX69" fmla="*/ 1621485 w 8034985"/>
              <a:gd name="connsiteY69" fmla="*/ 3906465 h 5824165"/>
              <a:gd name="connsiteX70" fmla="*/ 1532585 w 8034985"/>
              <a:gd name="connsiteY70" fmla="*/ 3919165 h 5824165"/>
              <a:gd name="connsiteX71" fmla="*/ 1456385 w 8034985"/>
              <a:gd name="connsiteY71" fmla="*/ 3957265 h 5824165"/>
              <a:gd name="connsiteX72" fmla="*/ 1329385 w 8034985"/>
              <a:gd name="connsiteY72" fmla="*/ 3982665 h 5824165"/>
              <a:gd name="connsiteX73" fmla="*/ 1227785 w 8034985"/>
              <a:gd name="connsiteY73" fmla="*/ 4033465 h 5824165"/>
              <a:gd name="connsiteX74" fmla="*/ 1138885 w 8034985"/>
              <a:gd name="connsiteY74" fmla="*/ 4046165 h 5824165"/>
              <a:gd name="connsiteX75" fmla="*/ 961085 w 8034985"/>
              <a:gd name="connsiteY75" fmla="*/ 4096965 h 5824165"/>
              <a:gd name="connsiteX76" fmla="*/ 922985 w 8034985"/>
              <a:gd name="connsiteY76" fmla="*/ 4122365 h 5824165"/>
              <a:gd name="connsiteX77" fmla="*/ 821385 w 8034985"/>
              <a:gd name="connsiteY77" fmla="*/ 4135065 h 5824165"/>
              <a:gd name="connsiteX78" fmla="*/ 465785 w 8034985"/>
              <a:gd name="connsiteY78" fmla="*/ 4147765 h 5824165"/>
              <a:gd name="connsiteX79" fmla="*/ 389585 w 8034985"/>
              <a:gd name="connsiteY79" fmla="*/ 4160465 h 5824165"/>
              <a:gd name="connsiteX80" fmla="*/ 224485 w 8034985"/>
              <a:gd name="connsiteY80" fmla="*/ 4185865 h 5824165"/>
              <a:gd name="connsiteX81" fmla="*/ 186385 w 8034985"/>
              <a:gd name="connsiteY81" fmla="*/ 4211265 h 5824165"/>
              <a:gd name="connsiteX82" fmla="*/ 160985 w 8034985"/>
              <a:gd name="connsiteY82" fmla="*/ 4249365 h 5824165"/>
              <a:gd name="connsiteX83" fmla="*/ 135585 w 8034985"/>
              <a:gd name="connsiteY83" fmla="*/ 4338265 h 5824165"/>
              <a:gd name="connsiteX84" fmla="*/ 72085 w 8034985"/>
              <a:gd name="connsiteY84" fmla="*/ 4452565 h 5824165"/>
              <a:gd name="connsiteX85" fmla="*/ 84785 w 8034985"/>
              <a:gd name="connsiteY85" fmla="*/ 4820865 h 5824165"/>
              <a:gd name="connsiteX86" fmla="*/ 59385 w 8034985"/>
              <a:gd name="connsiteY86" fmla="*/ 4973265 h 5824165"/>
              <a:gd name="connsiteX87" fmla="*/ 46685 w 8034985"/>
              <a:gd name="connsiteY87" fmla="*/ 5354265 h 5824165"/>
              <a:gd name="connsiteX88" fmla="*/ 33985 w 8034985"/>
              <a:gd name="connsiteY88" fmla="*/ 5684465 h 5824165"/>
              <a:gd name="connsiteX89" fmla="*/ 84785 w 8034985"/>
              <a:gd name="connsiteY89" fmla="*/ 5722565 h 5824165"/>
              <a:gd name="connsiteX90" fmla="*/ 211785 w 8034985"/>
              <a:gd name="connsiteY90" fmla="*/ 5760665 h 5824165"/>
              <a:gd name="connsiteX91" fmla="*/ 249885 w 8034985"/>
              <a:gd name="connsiteY91" fmla="*/ 5773365 h 5824165"/>
              <a:gd name="connsiteX92" fmla="*/ 503885 w 8034985"/>
              <a:gd name="connsiteY92" fmla="*/ 5760665 h 5824165"/>
              <a:gd name="connsiteX93" fmla="*/ 630885 w 8034985"/>
              <a:gd name="connsiteY93" fmla="*/ 5747965 h 5824165"/>
              <a:gd name="connsiteX94" fmla="*/ 973785 w 8034985"/>
              <a:gd name="connsiteY94" fmla="*/ 5760665 h 5824165"/>
              <a:gd name="connsiteX95" fmla="*/ 1443685 w 8034985"/>
              <a:gd name="connsiteY95" fmla="*/ 5747965 h 5824165"/>
              <a:gd name="connsiteX96" fmla="*/ 1659585 w 8034985"/>
              <a:gd name="connsiteY96" fmla="*/ 5760665 h 5824165"/>
              <a:gd name="connsiteX97" fmla="*/ 1799285 w 8034985"/>
              <a:gd name="connsiteY97" fmla="*/ 5786065 h 5824165"/>
              <a:gd name="connsiteX98" fmla="*/ 2205685 w 8034985"/>
              <a:gd name="connsiteY98" fmla="*/ 5811465 h 5824165"/>
              <a:gd name="connsiteX99" fmla="*/ 2294585 w 8034985"/>
              <a:gd name="connsiteY99" fmla="*/ 5798765 h 5824165"/>
              <a:gd name="connsiteX100" fmla="*/ 2358085 w 8034985"/>
              <a:gd name="connsiteY100" fmla="*/ 5773365 h 5824165"/>
              <a:gd name="connsiteX101" fmla="*/ 2751785 w 8034985"/>
              <a:gd name="connsiteY101" fmla="*/ 5798765 h 5824165"/>
              <a:gd name="connsiteX102" fmla="*/ 2942285 w 8034985"/>
              <a:gd name="connsiteY102" fmla="*/ 5773365 h 5824165"/>
              <a:gd name="connsiteX103" fmla="*/ 3120085 w 8034985"/>
              <a:gd name="connsiteY103" fmla="*/ 5786065 h 5824165"/>
              <a:gd name="connsiteX104" fmla="*/ 3208985 w 8034985"/>
              <a:gd name="connsiteY104" fmla="*/ 5811465 h 5824165"/>
              <a:gd name="connsiteX105" fmla="*/ 3348685 w 8034985"/>
              <a:gd name="connsiteY105" fmla="*/ 5824165 h 5824165"/>
              <a:gd name="connsiteX106" fmla="*/ 3666185 w 8034985"/>
              <a:gd name="connsiteY106" fmla="*/ 5811465 h 5824165"/>
              <a:gd name="connsiteX107" fmla="*/ 3755085 w 8034985"/>
              <a:gd name="connsiteY107" fmla="*/ 5798765 h 5824165"/>
              <a:gd name="connsiteX108" fmla="*/ 3869385 w 8034985"/>
              <a:gd name="connsiteY108" fmla="*/ 5786065 h 5824165"/>
              <a:gd name="connsiteX109" fmla="*/ 3996385 w 8034985"/>
              <a:gd name="connsiteY109" fmla="*/ 5760665 h 5824165"/>
              <a:gd name="connsiteX110" fmla="*/ 4199585 w 8034985"/>
              <a:gd name="connsiteY110" fmla="*/ 5747965 h 5824165"/>
              <a:gd name="connsiteX111" fmla="*/ 4732985 w 8034985"/>
              <a:gd name="connsiteY111" fmla="*/ 5735265 h 5824165"/>
              <a:gd name="connsiteX112" fmla="*/ 5393385 w 8034985"/>
              <a:gd name="connsiteY112" fmla="*/ 5760665 h 5824165"/>
              <a:gd name="connsiteX113" fmla="*/ 5863285 w 8034985"/>
              <a:gd name="connsiteY113" fmla="*/ 5747965 h 5824165"/>
              <a:gd name="connsiteX114" fmla="*/ 6066485 w 8034985"/>
              <a:gd name="connsiteY114" fmla="*/ 5735265 h 5824165"/>
              <a:gd name="connsiteX115" fmla="*/ 6155385 w 8034985"/>
              <a:gd name="connsiteY115" fmla="*/ 5722565 h 5824165"/>
              <a:gd name="connsiteX116" fmla="*/ 6409385 w 8034985"/>
              <a:gd name="connsiteY116" fmla="*/ 5709865 h 5824165"/>
              <a:gd name="connsiteX117" fmla="*/ 6612585 w 8034985"/>
              <a:gd name="connsiteY117" fmla="*/ 5684465 h 5824165"/>
              <a:gd name="connsiteX118" fmla="*/ 6676085 w 8034985"/>
              <a:gd name="connsiteY118" fmla="*/ 5671765 h 5824165"/>
              <a:gd name="connsiteX119" fmla="*/ 6752285 w 8034985"/>
              <a:gd name="connsiteY119" fmla="*/ 5659065 h 5824165"/>
              <a:gd name="connsiteX120" fmla="*/ 6828485 w 8034985"/>
              <a:gd name="connsiteY120" fmla="*/ 5633665 h 5824165"/>
              <a:gd name="connsiteX121" fmla="*/ 7153038 w 8034985"/>
              <a:gd name="connsiteY121" fmla="*/ 5676117 h 5824165"/>
              <a:gd name="connsiteX122" fmla="*/ 7209512 w 8034985"/>
              <a:gd name="connsiteY122" fmla="*/ 5650351 h 5824165"/>
              <a:gd name="connsiteX123" fmla="*/ 7184085 w 8034985"/>
              <a:gd name="connsiteY123" fmla="*/ 5405065 h 5824165"/>
              <a:gd name="connsiteX124" fmla="*/ 7171385 w 8034985"/>
              <a:gd name="connsiteY124" fmla="*/ 5303465 h 5824165"/>
              <a:gd name="connsiteX125" fmla="*/ 7145985 w 8034985"/>
              <a:gd name="connsiteY125" fmla="*/ 5189165 h 5824165"/>
              <a:gd name="connsiteX126" fmla="*/ 7133285 w 8034985"/>
              <a:gd name="connsiteY126" fmla="*/ 5062165 h 5824165"/>
              <a:gd name="connsiteX127" fmla="*/ 7120585 w 8034985"/>
              <a:gd name="connsiteY127" fmla="*/ 4985965 h 5824165"/>
              <a:gd name="connsiteX128" fmla="*/ 7107885 w 8034985"/>
              <a:gd name="connsiteY128" fmla="*/ 4808165 h 5824165"/>
              <a:gd name="connsiteX129" fmla="*/ 7095185 w 8034985"/>
              <a:gd name="connsiteY129" fmla="*/ 4706565 h 5824165"/>
              <a:gd name="connsiteX130" fmla="*/ 7069785 w 8034985"/>
              <a:gd name="connsiteY130" fmla="*/ 4541465 h 5824165"/>
              <a:gd name="connsiteX131" fmla="*/ 7044385 w 8034985"/>
              <a:gd name="connsiteY131" fmla="*/ 4350965 h 5824165"/>
              <a:gd name="connsiteX132" fmla="*/ 7031685 w 8034985"/>
              <a:gd name="connsiteY132" fmla="*/ 4300165 h 5824165"/>
              <a:gd name="connsiteX133" fmla="*/ 7006285 w 8034985"/>
              <a:gd name="connsiteY133" fmla="*/ 4173165 h 5824165"/>
              <a:gd name="connsiteX134" fmla="*/ 7044385 w 8034985"/>
              <a:gd name="connsiteY134" fmla="*/ 3703265 h 5824165"/>
              <a:gd name="connsiteX135" fmla="*/ 7082485 w 8034985"/>
              <a:gd name="connsiteY135" fmla="*/ 3652465 h 5824165"/>
              <a:gd name="connsiteX136" fmla="*/ 7107885 w 8034985"/>
              <a:gd name="connsiteY136" fmla="*/ 3563565 h 5824165"/>
              <a:gd name="connsiteX137" fmla="*/ 7145985 w 8034985"/>
              <a:gd name="connsiteY137" fmla="*/ 3538165 h 5824165"/>
              <a:gd name="connsiteX138" fmla="*/ 7158685 w 8034985"/>
              <a:gd name="connsiteY138" fmla="*/ 3500065 h 5824165"/>
              <a:gd name="connsiteX139" fmla="*/ 7209485 w 8034985"/>
              <a:gd name="connsiteY139" fmla="*/ 3423865 h 5824165"/>
              <a:gd name="connsiteX140" fmla="*/ 7247585 w 8034985"/>
              <a:gd name="connsiteY140" fmla="*/ 3334965 h 5824165"/>
              <a:gd name="connsiteX141" fmla="*/ 7285685 w 8034985"/>
              <a:gd name="connsiteY141" fmla="*/ 3284165 h 5824165"/>
              <a:gd name="connsiteX142" fmla="*/ 7361885 w 8034985"/>
              <a:gd name="connsiteY142" fmla="*/ 3131765 h 5824165"/>
              <a:gd name="connsiteX143" fmla="*/ 7399985 w 8034985"/>
              <a:gd name="connsiteY143" fmla="*/ 2941265 h 5824165"/>
              <a:gd name="connsiteX144" fmla="*/ 7412685 w 8034985"/>
              <a:gd name="connsiteY144" fmla="*/ 2877765 h 5824165"/>
              <a:gd name="connsiteX145" fmla="*/ 7425385 w 8034985"/>
              <a:gd name="connsiteY145" fmla="*/ 2814265 h 5824165"/>
              <a:gd name="connsiteX146" fmla="*/ 7438085 w 8034985"/>
              <a:gd name="connsiteY146" fmla="*/ 2776165 h 5824165"/>
              <a:gd name="connsiteX147" fmla="*/ 7488885 w 8034985"/>
              <a:gd name="connsiteY147" fmla="*/ 2560265 h 5824165"/>
              <a:gd name="connsiteX148" fmla="*/ 7514285 w 8034985"/>
              <a:gd name="connsiteY148" fmla="*/ 2382465 h 5824165"/>
              <a:gd name="connsiteX149" fmla="*/ 7526985 w 8034985"/>
              <a:gd name="connsiteY149" fmla="*/ 2331665 h 5824165"/>
              <a:gd name="connsiteX150" fmla="*/ 7539685 w 8034985"/>
              <a:gd name="connsiteY150" fmla="*/ 2242765 h 5824165"/>
              <a:gd name="connsiteX151" fmla="*/ 7565085 w 8034985"/>
              <a:gd name="connsiteY151" fmla="*/ 1963365 h 5824165"/>
              <a:gd name="connsiteX152" fmla="*/ 7577785 w 8034985"/>
              <a:gd name="connsiteY152" fmla="*/ 1925265 h 5824165"/>
              <a:gd name="connsiteX153" fmla="*/ 7590485 w 8034985"/>
              <a:gd name="connsiteY153" fmla="*/ 1861765 h 5824165"/>
              <a:gd name="connsiteX154" fmla="*/ 7628585 w 8034985"/>
              <a:gd name="connsiteY154" fmla="*/ 1734765 h 5824165"/>
              <a:gd name="connsiteX155" fmla="*/ 7666685 w 8034985"/>
              <a:gd name="connsiteY155" fmla="*/ 1658565 h 5824165"/>
              <a:gd name="connsiteX156" fmla="*/ 7679385 w 8034985"/>
              <a:gd name="connsiteY156" fmla="*/ 1582365 h 5824165"/>
              <a:gd name="connsiteX157" fmla="*/ 7692085 w 8034985"/>
              <a:gd name="connsiteY157" fmla="*/ 1544265 h 5824165"/>
              <a:gd name="connsiteX158" fmla="*/ 7742885 w 8034985"/>
              <a:gd name="connsiteY158" fmla="*/ 1417265 h 5824165"/>
              <a:gd name="connsiteX159" fmla="*/ 7869885 w 8034985"/>
              <a:gd name="connsiteY159" fmla="*/ 1188665 h 5824165"/>
              <a:gd name="connsiteX160" fmla="*/ 7895285 w 8034985"/>
              <a:gd name="connsiteY160" fmla="*/ 1087065 h 5824165"/>
              <a:gd name="connsiteX161" fmla="*/ 7933385 w 8034985"/>
              <a:gd name="connsiteY161" fmla="*/ 972765 h 5824165"/>
              <a:gd name="connsiteX162" fmla="*/ 7946085 w 8034985"/>
              <a:gd name="connsiteY162" fmla="*/ 871165 h 5824165"/>
              <a:gd name="connsiteX163" fmla="*/ 7958785 w 8034985"/>
              <a:gd name="connsiteY163" fmla="*/ 794965 h 5824165"/>
              <a:gd name="connsiteX164" fmla="*/ 7971485 w 8034985"/>
              <a:gd name="connsiteY164" fmla="*/ 439365 h 5824165"/>
              <a:gd name="connsiteX165" fmla="*/ 7984185 w 8034985"/>
              <a:gd name="connsiteY165" fmla="*/ 388565 h 5824165"/>
              <a:gd name="connsiteX166" fmla="*/ 8009585 w 8034985"/>
              <a:gd name="connsiteY166" fmla="*/ 299665 h 5824165"/>
              <a:gd name="connsiteX167" fmla="*/ 8034985 w 8034985"/>
              <a:gd name="connsiteY167" fmla="*/ 10421 h 5824165"/>
              <a:gd name="connsiteX168" fmla="*/ 7938998 w 8034985"/>
              <a:gd name="connsiteY168" fmla="*/ 0 h 5824165"/>
              <a:gd name="connsiteX0" fmla="*/ 7943168 w 8034985"/>
              <a:gd name="connsiteY0" fmla="*/ 0 h 5817167"/>
              <a:gd name="connsiteX1" fmla="*/ 7882585 w 8034985"/>
              <a:gd name="connsiteY1" fmla="*/ 191067 h 5817167"/>
              <a:gd name="connsiteX2" fmla="*/ 7869885 w 8034985"/>
              <a:gd name="connsiteY2" fmla="*/ 229167 h 5817167"/>
              <a:gd name="connsiteX3" fmla="*/ 7692085 w 8034985"/>
              <a:gd name="connsiteY3" fmla="*/ 432367 h 5817167"/>
              <a:gd name="connsiteX4" fmla="*/ 7590485 w 8034985"/>
              <a:gd name="connsiteY4" fmla="*/ 521267 h 5817167"/>
              <a:gd name="connsiteX5" fmla="*/ 7501585 w 8034985"/>
              <a:gd name="connsiteY5" fmla="*/ 597467 h 5817167"/>
              <a:gd name="connsiteX6" fmla="*/ 7450785 w 8034985"/>
              <a:gd name="connsiteY6" fmla="*/ 622867 h 5817167"/>
              <a:gd name="connsiteX7" fmla="*/ 7374585 w 8034985"/>
              <a:gd name="connsiteY7" fmla="*/ 673667 h 5817167"/>
              <a:gd name="connsiteX8" fmla="*/ 7336485 w 8034985"/>
              <a:gd name="connsiteY8" fmla="*/ 699067 h 5817167"/>
              <a:gd name="connsiteX9" fmla="*/ 7260285 w 8034985"/>
              <a:gd name="connsiteY9" fmla="*/ 762567 h 5817167"/>
              <a:gd name="connsiteX10" fmla="*/ 7196785 w 8034985"/>
              <a:gd name="connsiteY10" fmla="*/ 800667 h 5817167"/>
              <a:gd name="connsiteX11" fmla="*/ 7107885 w 8034985"/>
              <a:gd name="connsiteY11" fmla="*/ 838767 h 5817167"/>
              <a:gd name="connsiteX12" fmla="*/ 7006285 w 8034985"/>
              <a:gd name="connsiteY12" fmla="*/ 914967 h 5817167"/>
              <a:gd name="connsiteX13" fmla="*/ 6904685 w 8034985"/>
              <a:gd name="connsiteY13" fmla="*/ 991167 h 5817167"/>
              <a:gd name="connsiteX14" fmla="*/ 6803085 w 8034985"/>
              <a:gd name="connsiteY14" fmla="*/ 1067367 h 5817167"/>
              <a:gd name="connsiteX15" fmla="*/ 6726885 w 8034985"/>
              <a:gd name="connsiteY15" fmla="*/ 1168967 h 5817167"/>
              <a:gd name="connsiteX16" fmla="*/ 6676085 w 8034985"/>
              <a:gd name="connsiteY16" fmla="*/ 1245167 h 5817167"/>
              <a:gd name="connsiteX17" fmla="*/ 6599885 w 8034985"/>
              <a:gd name="connsiteY17" fmla="*/ 1283267 h 5817167"/>
              <a:gd name="connsiteX18" fmla="*/ 6561785 w 8034985"/>
              <a:gd name="connsiteY18" fmla="*/ 1321367 h 5817167"/>
              <a:gd name="connsiteX19" fmla="*/ 6523685 w 8034985"/>
              <a:gd name="connsiteY19" fmla="*/ 1346767 h 5817167"/>
              <a:gd name="connsiteX20" fmla="*/ 6460185 w 8034985"/>
              <a:gd name="connsiteY20" fmla="*/ 1410267 h 5817167"/>
              <a:gd name="connsiteX21" fmla="*/ 6307785 w 8034985"/>
              <a:gd name="connsiteY21" fmla="*/ 1499167 h 5817167"/>
              <a:gd name="connsiteX22" fmla="*/ 6269685 w 8034985"/>
              <a:gd name="connsiteY22" fmla="*/ 1524567 h 5817167"/>
              <a:gd name="connsiteX23" fmla="*/ 6218885 w 8034985"/>
              <a:gd name="connsiteY23" fmla="*/ 1537267 h 5817167"/>
              <a:gd name="connsiteX24" fmla="*/ 6180785 w 8034985"/>
              <a:gd name="connsiteY24" fmla="*/ 1549967 h 5817167"/>
              <a:gd name="connsiteX25" fmla="*/ 6091885 w 8034985"/>
              <a:gd name="connsiteY25" fmla="*/ 1626167 h 5817167"/>
              <a:gd name="connsiteX26" fmla="*/ 5914085 w 8034985"/>
              <a:gd name="connsiteY26" fmla="*/ 1727767 h 5817167"/>
              <a:gd name="connsiteX27" fmla="*/ 5748985 w 8034985"/>
              <a:gd name="connsiteY27" fmla="*/ 1765867 h 5817167"/>
              <a:gd name="connsiteX28" fmla="*/ 5621985 w 8034985"/>
              <a:gd name="connsiteY28" fmla="*/ 1803967 h 5817167"/>
              <a:gd name="connsiteX29" fmla="*/ 5571185 w 8034985"/>
              <a:gd name="connsiteY29" fmla="*/ 1842067 h 5817167"/>
              <a:gd name="connsiteX30" fmla="*/ 5507685 w 8034985"/>
              <a:gd name="connsiteY30" fmla="*/ 1854767 h 5817167"/>
              <a:gd name="connsiteX31" fmla="*/ 5431485 w 8034985"/>
              <a:gd name="connsiteY31" fmla="*/ 1892867 h 5817167"/>
              <a:gd name="connsiteX32" fmla="*/ 5342585 w 8034985"/>
              <a:gd name="connsiteY32" fmla="*/ 1930967 h 5817167"/>
              <a:gd name="connsiteX33" fmla="*/ 5177485 w 8034985"/>
              <a:gd name="connsiteY33" fmla="*/ 2045267 h 5817167"/>
              <a:gd name="connsiteX34" fmla="*/ 5037785 w 8034985"/>
              <a:gd name="connsiteY34" fmla="*/ 2197667 h 5817167"/>
              <a:gd name="connsiteX35" fmla="*/ 4986985 w 8034985"/>
              <a:gd name="connsiteY35" fmla="*/ 2311967 h 5817167"/>
              <a:gd name="connsiteX36" fmla="*/ 4948885 w 8034985"/>
              <a:gd name="connsiteY36" fmla="*/ 2375467 h 5817167"/>
              <a:gd name="connsiteX37" fmla="*/ 4821885 w 8034985"/>
              <a:gd name="connsiteY37" fmla="*/ 2477067 h 5817167"/>
              <a:gd name="connsiteX38" fmla="*/ 4745685 w 8034985"/>
              <a:gd name="connsiteY38" fmla="*/ 2540567 h 5817167"/>
              <a:gd name="connsiteX39" fmla="*/ 4694885 w 8034985"/>
              <a:gd name="connsiteY39" fmla="*/ 2578667 h 5817167"/>
              <a:gd name="connsiteX40" fmla="*/ 4605985 w 8034985"/>
              <a:gd name="connsiteY40" fmla="*/ 2591367 h 5817167"/>
              <a:gd name="connsiteX41" fmla="*/ 4453585 w 8034985"/>
              <a:gd name="connsiteY41" fmla="*/ 2667567 h 5817167"/>
              <a:gd name="connsiteX42" fmla="*/ 4390085 w 8034985"/>
              <a:gd name="connsiteY42" fmla="*/ 2718367 h 5817167"/>
              <a:gd name="connsiteX43" fmla="*/ 4263085 w 8034985"/>
              <a:gd name="connsiteY43" fmla="*/ 2794567 h 5817167"/>
              <a:gd name="connsiteX44" fmla="*/ 4161485 w 8034985"/>
              <a:gd name="connsiteY44" fmla="*/ 2819967 h 5817167"/>
              <a:gd name="connsiteX45" fmla="*/ 3945585 w 8034985"/>
              <a:gd name="connsiteY45" fmla="*/ 2959667 h 5817167"/>
              <a:gd name="connsiteX46" fmla="*/ 3894785 w 8034985"/>
              <a:gd name="connsiteY46" fmla="*/ 2985067 h 5817167"/>
              <a:gd name="connsiteX47" fmla="*/ 3856685 w 8034985"/>
              <a:gd name="connsiteY47" fmla="*/ 3010467 h 5817167"/>
              <a:gd name="connsiteX48" fmla="*/ 3704285 w 8034985"/>
              <a:gd name="connsiteY48" fmla="*/ 3061267 h 5817167"/>
              <a:gd name="connsiteX49" fmla="*/ 3653485 w 8034985"/>
              <a:gd name="connsiteY49" fmla="*/ 3073967 h 5817167"/>
              <a:gd name="connsiteX50" fmla="*/ 3602685 w 8034985"/>
              <a:gd name="connsiteY50" fmla="*/ 3099367 h 5817167"/>
              <a:gd name="connsiteX51" fmla="*/ 3501085 w 8034985"/>
              <a:gd name="connsiteY51" fmla="*/ 3124767 h 5817167"/>
              <a:gd name="connsiteX52" fmla="*/ 3374085 w 8034985"/>
              <a:gd name="connsiteY52" fmla="*/ 3162867 h 5817167"/>
              <a:gd name="connsiteX53" fmla="*/ 3297885 w 8034985"/>
              <a:gd name="connsiteY53" fmla="*/ 3213667 h 5817167"/>
              <a:gd name="connsiteX54" fmla="*/ 3247085 w 8034985"/>
              <a:gd name="connsiteY54" fmla="*/ 3226367 h 5817167"/>
              <a:gd name="connsiteX55" fmla="*/ 3183585 w 8034985"/>
              <a:gd name="connsiteY55" fmla="*/ 3264467 h 5817167"/>
              <a:gd name="connsiteX56" fmla="*/ 3043885 w 8034985"/>
              <a:gd name="connsiteY56" fmla="*/ 3353367 h 5817167"/>
              <a:gd name="connsiteX57" fmla="*/ 2929585 w 8034985"/>
              <a:gd name="connsiteY57" fmla="*/ 3429567 h 5817167"/>
              <a:gd name="connsiteX58" fmla="*/ 2866085 w 8034985"/>
              <a:gd name="connsiteY58" fmla="*/ 3480367 h 5817167"/>
              <a:gd name="connsiteX59" fmla="*/ 2739085 w 8034985"/>
              <a:gd name="connsiteY59" fmla="*/ 3505767 h 5817167"/>
              <a:gd name="connsiteX60" fmla="*/ 2637485 w 8034985"/>
              <a:gd name="connsiteY60" fmla="*/ 3543867 h 5817167"/>
              <a:gd name="connsiteX61" fmla="*/ 2523185 w 8034985"/>
              <a:gd name="connsiteY61" fmla="*/ 3607367 h 5817167"/>
              <a:gd name="connsiteX62" fmla="*/ 2370785 w 8034985"/>
              <a:gd name="connsiteY62" fmla="*/ 3670867 h 5817167"/>
              <a:gd name="connsiteX63" fmla="*/ 2281885 w 8034985"/>
              <a:gd name="connsiteY63" fmla="*/ 3708967 h 5817167"/>
              <a:gd name="connsiteX64" fmla="*/ 2192985 w 8034985"/>
              <a:gd name="connsiteY64" fmla="*/ 3734367 h 5817167"/>
              <a:gd name="connsiteX65" fmla="*/ 2065985 w 8034985"/>
              <a:gd name="connsiteY65" fmla="*/ 3797867 h 5817167"/>
              <a:gd name="connsiteX66" fmla="*/ 1977085 w 8034985"/>
              <a:gd name="connsiteY66" fmla="*/ 3810567 h 5817167"/>
              <a:gd name="connsiteX67" fmla="*/ 1862785 w 8034985"/>
              <a:gd name="connsiteY67" fmla="*/ 3835967 h 5817167"/>
              <a:gd name="connsiteX68" fmla="*/ 1697685 w 8034985"/>
              <a:gd name="connsiteY68" fmla="*/ 3874067 h 5817167"/>
              <a:gd name="connsiteX69" fmla="*/ 1621485 w 8034985"/>
              <a:gd name="connsiteY69" fmla="*/ 3899467 h 5817167"/>
              <a:gd name="connsiteX70" fmla="*/ 1532585 w 8034985"/>
              <a:gd name="connsiteY70" fmla="*/ 3912167 h 5817167"/>
              <a:gd name="connsiteX71" fmla="*/ 1456385 w 8034985"/>
              <a:gd name="connsiteY71" fmla="*/ 3950267 h 5817167"/>
              <a:gd name="connsiteX72" fmla="*/ 1329385 w 8034985"/>
              <a:gd name="connsiteY72" fmla="*/ 3975667 h 5817167"/>
              <a:gd name="connsiteX73" fmla="*/ 1227785 w 8034985"/>
              <a:gd name="connsiteY73" fmla="*/ 4026467 h 5817167"/>
              <a:gd name="connsiteX74" fmla="*/ 1138885 w 8034985"/>
              <a:gd name="connsiteY74" fmla="*/ 4039167 h 5817167"/>
              <a:gd name="connsiteX75" fmla="*/ 961085 w 8034985"/>
              <a:gd name="connsiteY75" fmla="*/ 4089967 h 5817167"/>
              <a:gd name="connsiteX76" fmla="*/ 922985 w 8034985"/>
              <a:gd name="connsiteY76" fmla="*/ 4115367 h 5817167"/>
              <a:gd name="connsiteX77" fmla="*/ 821385 w 8034985"/>
              <a:gd name="connsiteY77" fmla="*/ 4128067 h 5817167"/>
              <a:gd name="connsiteX78" fmla="*/ 465785 w 8034985"/>
              <a:gd name="connsiteY78" fmla="*/ 4140767 h 5817167"/>
              <a:gd name="connsiteX79" fmla="*/ 389585 w 8034985"/>
              <a:gd name="connsiteY79" fmla="*/ 4153467 h 5817167"/>
              <a:gd name="connsiteX80" fmla="*/ 224485 w 8034985"/>
              <a:gd name="connsiteY80" fmla="*/ 4178867 h 5817167"/>
              <a:gd name="connsiteX81" fmla="*/ 186385 w 8034985"/>
              <a:gd name="connsiteY81" fmla="*/ 4204267 h 5817167"/>
              <a:gd name="connsiteX82" fmla="*/ 160985 w 8034985"/>
              <a:gd name="connsiteY82" fmla="*/ 4242367 h 5817167"/>
              <a:gd name="connsiteX83" fmla="*/ 135585 w 8034985"/>
              <a:gd name="connsiteY83" fmla="*/ 4331267 h 5817167"/>
              <a:gd name="connsiteX84" fmla="*/ 72085 w 8034985"/>
              <a:gd name="connsiteY84" fmla="*/ 4445567 h 5817167"/>
              <a:gd name="connsiteX85" fmla="*/ 84785 w 8034985"/>
              <a:gd name="connsiteY85" fmla="*/ 4813867 h 5817167"/>
              <a:gd name="connsiteX86" fmla="*/ 59385 w 8034985"/>
              <a:gd name="connsiteY86" fmla="*/ 4966267 h 5817167"/>
              <a:gd name="connsiteX87" fmla="*/ 46685 w 8034985"/>
              <a:gd name="connsiteY87" fmla="*/ 5347267 h 5817167"/>
              <a:gd name="connsiteX88" fmla="*/ 33985 w 8034985"/>
              <a:gd name="connsiteY88" fmla="*/ 5677467 h 5817167"/>
              <a:gd name="connsiteX89" fmla="*/ 84785 w 8034985"/>
              <a:gd name="connsiteY89" fmla="*/ 5715567 h 5817167"/>
              <a:gd name="connsiteX90" fmla="*/ 211785 w 8034985"/>
              <a:gd name="connsiteY90" fmla="*/ 5753667 h 5817167"/>
              <a:gd name="connsiteX91" fmla="*/ 249885 w 8034985"/>
              <a:gd name="connsiteY91" fmla="*/ 5766367 h 5817167"/>
              <a:gd name="connsiteX92" fmla="*/ 503885 w 8034985"/>
              <a:gd name="connsiteY92" fmla="*/ 5753667 h 5817167"/>
              <a:gd name="connsiteX93" fmla="*/ 630885 w 8034985"/>
              <a:gd name="connsiteY93" fmla="*/ 5740967 h 5817167"/>
              <a:gd name="connsiteX94" fmla="*/ 973785 w 8034985"/>
              <a:gd name="connsiteY94" fmla="*/ 5753667 h 5817167"/>
              <a:gd name="connsiteX95" fmla="*/ 1443685 w 8034985"/>
              <a:gd name="connsiteY95" fmla="*/ 5740967 h 5817167"/>
              <a:gd name="connsiteX96" fmla="*/ 1659585 w 8034985"/>
              <a:gd name="connsiteY96" fmla="*/ 5753667 h 5817167"/>
              <a:gd name="connsiteX97" fmla="*/ 1799285 w 8034985"/>
              <a:gd name="connsiteY97" fmla="*/ 5779067 h 5817167"/>
              <a:gd name="connsiteX98" fmla="*/ 2205685 w 8034985"/>
              <a:gd name="connsiteY98" fmla="*/ 5804467 h 5817167"/>
              <a:gd name="connsiteX99" fmla="*/ 2294585 w 8034985"/>
              <a:gd name="connsiteY99" fmla="*/ 5791767 h 5817167"/>
              <a:gd name="connsiteX100" fmla="*/ 2358085 w 8034985"/>
              <a:gd name="connsiteY100" fmla="*/ 5766367 h 5817167"/>
              <a:gd name="connsiteX101" fmla="*/ 2751785 w 8034985"/>
              <a:gd name="connsiteY101" fmla="*/ 5791767 h 5817167"/>
              <a:gd name="connsiteX102" fmla="*/ 2942285 w 8034985"/>
              <a:gd name="connsiteY102" fmla="*/ 5766367 h 5817167"/>
              <a:gd name="connsiteX103" fmla="*/ 3120085 w 8034985"/>
              <a:gd name="connsiteY103" fmla="*/ 5779067 h 5817167"/>
              <a:gd name="connsiteX104" fmla="*/ 3208985 w 8034985"/>
              <a:gd name="connsiteY104" fmla="*/ 5804467 h 5817167"/>
              <a:gd name="connsiteX105" fmla="*/ 3348685 w 8034985"/>
              <a:gd name="connsiteY105" fmla="*/ 5817167 h 5817167"/>
              <a:gd name="connsiteX106" fmla="*/ 3666185 w 8034985"/>
              <a:gd name="connsiteY106" fmla="*/ 5804467 h 5817167"/>
              <a:gd name="connsiteX107" fmla="*/ 3755085 w 8034985"/>
              <a:gd name="connsiteY107" fmla="*/ 5791767 h 5817167"/>
              <a:gd name="connsiteX108" fmla="*/ 3869385 w 8034985"/>
              <a:gd name="connsiteY108" fmla="*/ 5779067 h 5817167"/>
              <a:gd name="connsiteX109" fmla="*/ 3996385 w 8034985"/>
              <a:gd name="connsiteY109" fmla="*/ 5753667 h 5817167"/>
              <a:gd name="connsiteX110" fmla="*/ 4199585 w 8034985"/>
              <a:gd name="connsiteY110" fmla="*/ 5740967 h 5817167"/>
              <a:gd name="connsiteX111" fmla="*/ 4732985 w 8034985"/>
              <a:gd name="connsiteY111" fmla="*/ 5728267 h 5817167"/>
              <a:gd name="connsiteX112" fmla="*/ 5393385 w 8034985"/>
              <a:gd name="connsiteY112" fmla="*/ 5753667 h 5817167"/>
              <a:gd name="connsiteX113" fmla="*/ 5863285 w 8034985"/>
              <a:gd name="connsiteY113" fmla="*/ 5740967 h 5817167"/>
              <a:gd name="connsiteX114" fmla="*/ 6066485 w 8034985"/>
              <a:gd name="connsiteY114" fmla="*/ 5728267 h 5817167"/>
              <a:gd name="connsiteX115" fmla="*/ 6155385 w 8034985"/>
              <a:gd name="connsiteY115" fmla="*/ 5715567 h 5817167"/>
              <a:gd name="connsiteX116" fmla="*/ 6409385 w 8034985"/>
              <a:gd name="connsiteY116" fmla="*/ 5702867 h 5817167"/>
              <a:gd name="connsiteX117" fmla="*/ 6612585 w 8034985"/>
              <a:gd name="connsiteY117" fmla="*/ 5677467 h 5817167"/>
              <a:gd name="connsiteX118" fmla="*/ 6676085 w 8034985"/>
              <a:gd name="connsiteY118" fmla="*/ 5664767 h 5817167"/>
              <a:gd name="connsiteX119" fmla="*/ 6752285 w 8034985"/>
              <a:gd name="connsiteY119" fmla="*/ 5652067 h 5817167"/>
              <a:gd name="connsiteX120" fmla="*/ 6828485 w 8034985"/>
              <a:gd name="connsiteY120" fmla="*/ 5626667 h 5817167"/>
              <a:gd name="connsiteX121" fmla="*/ 7153038 w 8034985"/>
              <a:gd name="connsiteY121" fmla="*/ 5669119 h 5817167"/>
              <a:gd name="connsiteX122" fmla="*/ 7209512 w 8034985"/>
              <a:gd name="connsiteY122" fmla="*/ 5643353 h 5817167"/>
              <a:gd name="connsiteX123" fmla="*/ 7184085 w 8034985"/>
              <a:gd name="connsiteY123" fmla="*/ 5398067 h 5817167"/>
              <a:gd name="connsiteX124" fmla="*/ 7171385 w 8034985"/>
              <a:gd name="connsiteY124" fmla="*/ 5296467 h 5817167"/>
              <a:gd name="connsiteX125" fmla="*/ 7145985 w 8034985"/>
              <a:gd name="connsiteY125" fmla="*/ 5182167 h 5817167"/>
              <a:gd name="connsiteX126" fmla="*/ 7133285 w 8034985"/>
              <a:gd name="connsiteY126" fmla="*/ 5055167 h 5817167"/>
              <a:gd name="connsiteX127" fmla="*/ 7120585 w 8034985"/>
              <a:gd name="connsiteY127" fmla="*/ 4978967 h 5817167"/>
              <a:gd name="connsiteX128" fmla="*/ 7107885 w 8034985"/>
              <a:gd name="connsiteY128" fmla="*/ 4801167 h 5817167"/>
              <a:gd name="connsiteX129" fmla="*/ 7095185 w 8034985"/>
              <a:gd name="connsiteY129" fmla="*/ 4699567 h 5817167"/>
              <a:gd name="connsiteX130" fmla="*/ 7069785 w 8034985"/>
              <a:gd name="connsiteY130" fmla="*/ 4534467 h 5817167"/>
              <a:gd name="connsiteX131" fmla="*/ 7044385 w 8034985"/>
              <a:gd name="connsiteY131" fmla="*/ 4343967 h 5817167"/>
              <a:gd name="connsiteX132" fmla="*/ 7031685 w 8034985"/>
              <a:gd name="connsiteY132" fmla="*/ 4293167 h 5817167"/>
              <a:gd name="connsiteX133" fmla="*/ 7006285 w 8034985"/>
              <a:gd name="connsiteY133" fmla="*/ 4166167 h 5817167"/>
              <a:gd name="connsiteX134" fmla="*/ 7044385 w 8034985"/>
              <a:gd name="connsiteY134" fmla="*/ 3696267 h 5817167"/>
              <a:gd name="connsiteX135" fmla="*/ 7082485 w 8034985"/>
              <a:gd name="connsiteY135" fmla="*/ 3645467 h 5817167"/>
              <a:gd name="connsiteX136" fmla="*/ 7107885 w 8034985"/>
              <a:gd name="connsiteY136" fmla="*/ 3556567 h 5817167"/>
              <a:gd name="connsiteX137" fmla="*/ 7145985 w 8034985"/>
              <a:gd name="connsiteY137" fmla="*/ 3531167 h 5817167"/>
              <a:gd name="connsiteX138" fmla="*/ 7158685 w 8034985"/>
              <a:gd name="connsiteY138" fmla="*/ 3493067 h 5817167"/>
              <a:gd name="connsiteX139" fmla="*/ 7209485 w 8034985"/>
              <a:gd name="connsiteY139" fmla="*/ 3416867 h 5817167"/>
              <a:gd name="connsiteX140" fmla="*/ 7247585 w 8034985"/>
              <a:gd name="connsiteY140" fmla="*/ 3327967 h 5817167"/>
              <a:gd name="connsiteX141" fmla="*/ 7285685 w 8034985"/>
              <a:gd name="connsiteY141" fmla="*/ 3277167 h 5817167"/>
              <a:gd name="connsiteX142" fmla="*/ 7361885 w 8034985"/>
              <a:gd name="connsiteY142" fmla="*/ 3124767 h 5817167"/>
              <a:gd name="connsiteX143" fmla="*/ 7399985 w 8034985"/>
              <a:gd name="connsiteY143" fmla="*/ 2934267 h 5817167"/>
              <a:gd name="connsiteX144" fmla="*/ 7412685 w 8034985"/>
              <a:gd name="connsiteY144" fmla="*/ 2870767 h 5817167"/>
              <a:gd name="connsiteX145" fmla="*/ 7425385 w 8034985"/>
              <a:gd name="connsiteY145" fmla="*/ 2807267 h 5817167"/>
              <a:gd name="connsiteX146" fmla="*/ 7438085 w 8034985"/>
              <a:gd name="connsiteY146" fmla="*/ 2769167 h 5817167"/>
              <a:gd name="connsiteX147" fmla="*/ 7488885 w 8034985"/>
              <a:gd name="connsiteY147" fmla="*/ 2553267 h 5817167"/>
              <a:gd name="connsiteX148" fmla="*/ 7514285 w 8034985"/>
              <a:gd name="connsiteY148" fmla="*/ 2375467 h 5817167"/>
              <a:gd name="connsiteX149" fmla="*/ 7526985 w 8034985"/>
              <a:gd name="connsiteY149" fmla="*/ 2324667 h 5817167"/>
              <a:gd name="connsiteX150" fmla="*/ 7539685 w 8034985"/>
              <a:gd name="connsiteY150" fmla="*/ 2235767 h 5817167"/>
              <a:gd name="connsiteX151" fmla="*/ 7565085 w 8034985"/>
              <a:gd name="connsiteY151" fmla="*/ 1956367 h 5817167"/>
              <a:gd name="connsiteX152" fmla="*/ 7577785 w 8034985"/>
              <a:gd name="connsiteY152" fmla="*/ 1918267 h 5817167"/>
              <a:gd name="connsiteX153" fmla="*/ 7590485 w 8034985"/>
              <a:gd name="connsiteY153" fmla="*/ 1854767 h 5817167"/>
              <a:gd name="connsiteX154" fmla="*/ 7628585 w 8034985"/>
              <a:gd name="connsiteY154" fmla="*/ 1727767 h 5817167"/>
              <a:gd name="connsiteX155" fmla="*/ 7666685 w 8034985"/>
              <a:gd name="connsiteY155" fmla="*/ 1651567 h 5817167"/>
              <a:gd name="connsiteX156" fmla="*/ 7679385 w 8034985"/>
              <a:gd name="connsiteY156" fmla="*/ 1575367 h 5817167"/>
              <a:gd name="connsiteX157" fmla="*/ 7692085 w 8034985"/>
              <a:gd name="connsiteY157" fmla="*/ 1537267 h 5817167"/>
              <a:gd name="connsiteX158" fmla="*/ 7742885 w 8034985"/>
              <a:gd name="connsiteY158" fmla="*/ 1410267 h 5817167"/>
              <a:gd name="connsiteX159" fmla="*/ 7869885 w 8034985"/>
              <a:gd name="connsiteY159" fmla="*/ 1181667 h 5817167"/>
              <a:gd name="connsiteX160" fmla="*/ 7895285 w 8034985"/>
              <a:gd name="connsiteY160" fmla="*/ 1080067 h 5817167"/>
              <a:gd name="connsiteX161" fmla="*/ 7933385 w 8034985"/>
              <a:gd name="connsiteY161" fmla="*/ 965767 h 5817167"/>
              <a:gd name="connsiteX162" fmla="*/ 7946085 w 8034985"/>
              <a:gd name="connsiteY162" fmla="*/ 864167 h 5817167"/>
              <a:gd name="connsiteX163" fmla="*/ 7958785 w 8034985"/>
              <a:gd name="connsiteY163" fmla="*/ 787967 h 5817167"/>
              <a:gd name="connsiteX164" fmla="*/ 7971485 w 8034985"/>
              <a:gd name="connsiteY164" fmla="*/ 432367 h 5817167"/>
              <a:gd name="connsiteX165" fmla="*/ 7984185 w 8034985"/>
              <a:gd name="connsiteY165" fmla="*/ 381567 h 5817167"/>
              <a:gd name="connsiteX166" fmla="*/ 8009585 w 8034985"/>
              <a:gd name="connsiteY166" fmla="*/ 292667 h 5817167"/>
              <a:gd name="connsiteX167" fmla="*/ 8034985 w 8034985"/>
              <a:gd name="connsiteY167" fmla="*/ 3423 h 5817167"/>
              <a:gd name="connsiteX168" fmla="*/ 7943168 w 8034985"/>
              <a:gd name="connsiteY168" fmla="*/ 0 h 581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8034985" h="5817167">
                <a:moveTo>
                  <a:pt x="7943168" y="0"/>
                </a:moveTo>
                <a:cubicBezTo>
                  <a:pt x="7916442" y="100542"/>
                  <a:pt x="7894799" y="152873"/>
                  <a:pt x="7882585" y="191067"/>
                </a:cubicBezTo>
                <a:cubicBezTo>
                  <a:pt x="7870371" y="229261"/>
                  <a:pt x="7876386" y="217465"/>
                  <a:pt x="7869885" y="229167"/>
                </a:cubicBezTo>
                <a:cubicBezTo>
                  <a:pt x="7817379" y="323677"/>
                  <a:pt x="7778888" y="345564"/>
                  <a:pt x="7692085" y="432367"/>
                </a:cubicBezTo>
                <a:cubicBezTo>
                  <a:pt x="7494226" y="630226"/>
                  <a:pt x="7716498" y="416256"/>
                  <a:pt x="7590485" y="521267"/>
                </a:cubicBezTo>
                <a:cubicBezTo>
                  <a:pt x="7528143" y="573219"/>
                  <a:pt x="7577684" y="549905"/>
                  <a:pt x="7501585" y="597467"/>
                </a:cubicBezTo>
                <a:cubicBezTo>
                  <a:pt x="7485531" y="607501"/>
                  <a:pt x="7467019" y="613127"/>
                  <a:pt x="7450785" y="622867"/>
                </a:cubicBezTo>
                <a:cubicBezTo>
                  <a:pt x="7424608" y="638573"/>
                  <a:pt x="7399985" y="656734"/>
                  <a:pt x="7374585" y="673667"/>
                </a:cubicBezTo>
                <a:cubicBezTo>
                  <a:pt x="7361885" y="682134"/>
                  <a:pt x="7348211" y="689296"/>
                  <a:pt x="7336485" y="699067"/>
                </a:cubicBezTo>
                <a:cubicBezTo>
                  <a:pt x="7311085" y="720234"/>
                  <a:pt x="7287025" y="743120"/>
                  <a:pt x="7260285" y="762567"/>
                </a:cubicBezTo>
                <a:cubicBezTo>
                  <a:pt x="7240322" y="777086"/>
                  <a:pt x="7218863" y="789628"/>
                  <a:pt x="7196785" y="800667"/>
                </a:cubicBezTo>
                <a:cubicBezTo>
                  <a:pt x="7129052" y="834534"/>
                  <a:pt x="7187167" y="785913"/>
                  <a:pt x="7107885" y="838767"/>
                </a:cubicBezTo>
                <a:cubicBezTo>
                  <a:pt x="7072662" y="862249"/>
                  <a:pt x="7040152" y="889567"/>
                  <a:pt x="7006285" y="914967"/>
                </a:cubicBezTo>
                <a:cubicBezTo>
                  <a:pt x="6972418" y="940367"/>
                  <a:pt x="6934619" y="961233"/>
                  <a:pt x="6904685" y="991167"/>
                </a:cubicBezTo>
                <a:cubicBezTo>
                  <a:pt x="6849131" y="1046721"/>
                  <a:pt x="6881986" y="1020026"/>
                  <a:pt x="6803085" y="1067367"/>
                </a:cubicBezTo>
                <a:cubicBezTo>
                  <a:pt x="6777685" y="1101234"/>
                  <a:pt x="6750367" y="1133744"/>
                  <a:pt x="6726885" y="1168967"/>
                </a:cubicBezTo>
                <a:cubicBezTo>
                  <a:pt x="6709952" y="1194367"/>
                  <a:pt x="6698776" y="1224746"/>
                  <a:pt x="6676085" y="1245167"/>
                </a:cubicBezTo>
                <a:cubicBezTo>
                  <a:pt x="6654977" y="1264164"/>
                  <a:pt x="6623514" y="1267515"/>
                  <a:pt x="6599885" y="1283267"/>
                </a:cubicBezTo>
                <a:cubicBezTo>
                  <a:pt x="6584941" y="1293230"/>
                  <a:pt x="6575583" y="1309869"/>
                  <a:pt x="6561785" y="1321367"/>
                </a:cubicBezTo>
                <a:cubicBezTo>
                  <a:pt x="6550059" y="1331138"/>
                  <a:pt x="6535172" y="1336716"/>
                  <a:pt x="6523685" y="1346767"/>
                </a:cubicBezTo>
                <a:cubicBezTo>
                  <a:pt x="6501157" y="1366479"/>
                  <a:pt x="6483912" y="1392016"/>
                  <a:pt x="6460185" y="1410267"/>
                </a:cubicBezTo>
                <a:cubicBezTo>
                  <a:pt x="6362412" y="1485477"/>
                  <a:pt x="6384881" y="1455112"/>
                  <a:pt x="6307785" y="1499167"/>
                </a:cubicBezTo>
                <a:cubicBezTo>
                  <a:pt x="6294533" y="1506740"/>
                  <a:pt x="6283714" y="1518554"/>
                  <a:pt x="6269685" y="1524567"/>
                </a:cubicBezTo>
                <a:cubicBezTo>
                  <a:pt x="6253642" y="1531443"/>
                  <a:pt x="6235668" y="1532472"/>
                  <a:pt x="6218885" y="1537267"/>
                </a:cubicBezTo>
                <a:cubicBezTo>
                  <a:pt x="6206013" y="1540945"/>
                  <a:pt x="6193485" y="1545734"/>
                  <a:pt x="6180785" y="1549967"/>
                </a:cubicBezTo>
                <a:cubicBezTo>
                  <a:pt x="6147467" y="1583285"/>
                  <a:pt x="6133779" y="1600565"/>
                  <a:pt x="6091885" y="1626167"/>
                </a:cubicBezTo>
                <a:cubicBezTo>
                  <a:pt x="6033640" y="1661761"/>
                  <a:pt x="5981417" y="1716545"/>
                  <a:pt x="5914085" y="1727767"/>
                </a:cubicBezTo>
                <a:cubicBezTo>
                  <a:pt x="5834618" y="1741011"/>
                  <a:pt x="5830170" y="1738805"/>
                  <a:pt x="5748985" y="1765867"/>
                </a:cubicBezTo>
                <a:cubicBezTo>
                  <a:pt x="5623672" y="1807638"/>
                  <a:pt x="5747391" y="1778886"/>
                  <a:pt x="5621985" y="1803967"/>
                </a:cubicBezTo>
                <a:cubicBezTo>
                  <a:pt x="5605052" y="1816667"/>
                  <a:pt x="5590527" y="1833470"/>
                  <a:pt x="5571185" y="1842067"/>
                </a:cubicBezTo>
                <a:cubicBezTo>
                  <a:pt x="5551460" y="1850834"/>
                  <a:pt x="5527971" y="1847390"/>
                  <a:pt x="5507685" y="1854767"/>
                </a:cubicBezTo>
                <a:cubicBezTo>
                  <a:pt x="5480997" y="1864472"/>
                  <a:pt x="5457269" y="1880967"/>
                  <a:pt x="5431485" y="1892867"/>
                </a:cubicBezTo>
                <a:cubicBezTo>
                  <a:pt x="5402212" y="1906377"/>
                  <a:pt x="5369653" y="1913453"/>
                  <a:pt x="5342585" y="1930967"/>
                </a:cubicBezTo>
                <a:cubicBezTo>
                  <a:pt x="5138123" y="2063266"/>
                  <a:pt x="5283563" y="2009908"/>
                  <a:pt x="5177485" y="2045267"/>
                </a:cubicBezTo>
                <a:cubicBezTo>
                  <a:pt x="5004850" y="2304219"/>
                  <a:pt x="5277952" y="1909467"/>
                  <a:pt x="5037785" y="2197667"/>
                </a:cubicBezTo>
                <a:cubicBezTo>
                  <a:pt x="4980297" y="2266653"/>
                  <a:pt x="5014983" y="2255971"/>
                  <a:pt x="4986985" y="2311967"/>
                </a:cubicBezTo>
                <a:cubicBezTo>
                  <a:pt x="4975946" y="2334045"/>
                  <a:pt x="4964516" y="2356362"/>
                  <a:pt x="4948885" y="2375467"/>
                </a:cubicBezTo>
                <a:cubicBezTo>
                  <a:pt x="4837160" y="2512020"/>
                  <a:pt x="4916482" y="2410849"/>
                  <a:pt x="4821885" y="2477067"/>
                </a:cubicBezTo>
                <a:cubicBezTo>
                  <a:pt x="4794798" y="2496028"/>
                  <a:pt x="4771503" y="2519912"/>
                  <a:pt x="4745685" y="2540567"/>
                </a:cubicBezTo>
                <a:cubicBezTo>
                  <a:pt x="4729157" y="2553790"/>
                  <a:pt x="4714777" y="2571433"/>
                  <a:pt x="4694885" y="2578667"/>
                </a:cubicBezTo>
                <a:cubicBezTo>
                  <a:pt x="4666753" y="2588897"/>
                  <a:pt x="4635618" y="2587134"/>
                  <a:pt x="4605985" y="2591367"/>
                </a:cubicBezTo>
                <a:cubicBezTo>
                  <a:pt x="4471343" y="2692348"/>
                  <a:pt x="4668828" y="2551667"/>
                  <a:pt x="4453585" y="2667567"/>
                </a:cubicBezTo>
                <a:cubicBezTo>
                  <a:pt x="4429718" y="2680418"/>
                  <a:pt x="4412007" y="2702424"/>
                  <a:pt x="4390085" y="2718367"/>
                </a:cubicBezTo>
                <a:cubicBezTo>
                  <a:pt x="4365561" y="2736203"/>
                  <a:pt x="4299372" y="2782471"/>
                  <a:pt x="4263085" y="2794567"/>
                </a:cubicBezTo>
                <a:cubicBezTo>
                  <a:pt x="4242599" y="2801396"/>
                  <a:pt x="4185246" y="2805710"/>
                  <a:pt x="4161485" y="2819967"/>
                </a:cubicBezTo>
                <a:cubicBezTo>
                  <a:pt x="4087982" y="2864069"/>
                  <a:pt x="4018468" y="2914549"/>
                  <a:pt x="3945585" y="2959667"/>
                </a:cubicBezTo>
                <a:cubicBezTo>
                  <a:pt x="3929488" y="2969632"/>
                  <a:pt x="3911223" y="2975674"/>
                  <a:pt x="3894785" y="2985067"/>
                </a:cubicBezTo>
                <a:cubicBezTo>
                  <a:pt x="3881533" y="2992640"/>
                  <a:pt x="3870857" y="3004798"/>
                  <a:pt x="3856685" y="3010467"/>
                </a:cubicBezTo>
                <a:cubicBezTo>
                  <a:pt x="3806967" y="3030354"/>
                  <a:pt x="3756234" y="3048280"/>
                  <a:pt x="3704285" y="3061267"/>
                </a:cubicBezTo>
                <a:cubicBezTo>
                  <a:pt x="3687352" y="3065500"/>
                  <a:pt x="3669828" y="3067838"/>
                  <a:pt x="3653485" y="3073967"/>
                </a:cubicBezTo>
                <a:cubicBezTo>
                  <a:pt x="3635758" y="3080614"/>
                  <a:pt x="3620646" y="3093380"/>
                  <a:pt x="3602685" y="3099367"/>
                </a:cubicBezTo>
                <a:cubicBezTo>
                  <a:pt x="3569567" y="3110406"/>
                  <a:pt x="3534720" y="3115424"/>
                  <a:pt x="3501085" y="3124767"/>
                </a:cubicBezTo>
                <a:cubicBezTo>
                  <a:pt x="3458500" y="3136596"/>
                  <a:pt x="3416418" y="3150167"/>
                  <a:pt x="3374085" y="3162867"/>
                </a:cubicBezTo>
                <a:cubicBezTo>
                  <a:pt x="3348685" y="3179800"/>
                  <a:pt x="3325189" y="3200015"/>
                  <a:pt x="3297885" y="3213667"/>
                </a:cubicBezTo>
                <a:cubicBezTo>
                  <a:pt x="3282273" y="3221473"/>
                  <a:pt x="3263035" y="3219278"/>
                  <a:pt x="3247085" y="3226367"/>
                </a:cubicBezTo>
                <a:cubicBezTo>
                  <a:pt x="3224528" y="3236392"/>
                  <a:pt x="3204517" y="3251384"/>
                  <a:pt x="3183585" y="3264467"/>
                </a:cubicBezTo>
                <a:cubicBezTo>
                  <a:pt x="3136779" y="3293721"/>
                  <a:pt x="3082914" y="3314338"/>
                  <a:pt x="3043885" y="3353367"/>
                </a:cubicBezTo>
                <a:cubicBezTo>
                  <a:pt x="2963822" y="3433430"/>
                  <a:pt x="3056449" y="3348836"/>
                  <a:pt x="2929585" y="3429567"/>
                </a:cubicBezTo>
                <a:cubicBezTo>
                  <a:pt x="2906716" y="3444120"/>
                  <a:pt x="2891253" y="3470300"/>
                  <a:pt x="2866085" y="3480367"/>
                </a:cubicBezTo>
                <a:cubicBezTo>
                  <a:pt x="2826001" y="3496401"/>
                  <a:pt x="2779169" y="3489733"/>
                  <a:pt x="2739085" y="3505767"/>
                </a:cubicBezTo>
                <a:cubicBezTo>
                  <a:pt x="2663156" y="3536139"/>
                  <a:pt x="2697212" y="3523958"/>
                  <a:pt x="2637485" y="3543867"/>
                </a:cubicBezTo>
                <a:cubicBezTo>
                  <a:pt x="2574767" y="3606585"/>
                  <a:pt x="2624900" y="3567811"/>
                  <a:pt x="2523185" y="3607367"/>
                </a:cubicBezTo>
                <a:cubicBezTo>
                  <a:pt x="2471894" y="3627314"/>
                  <a:pt x="2421506" y="3649511"/>
                  <a:pt x="2370785" y="3670867"/>
                </a:cubicBezTo>
                <a:cubicBezTo>
                  <a:pt x="2341071" y="3683378"/>
                  <a:pt x="2312471" y="3698772"/>
                  <a:pt x="2281885" y="3708967"/>
                </a:cubicBezTo>
                <a:cubicBezTo>
                  <a:pt x="2227226" y="3727187"/>
                  <a:pt x="2256772" y="3718420"/>
                  <a:pt x="2192985" y="3734367"/>
                </a:cubicBezTo>
                <a:cubicBezTo>
                  <a:pt x="2150039" y="3760135"/>
                  <a:pt x="2115367" y="3785521"/>
                  <a:pt x="2065985" y="3797867"/>
                </a:cubicBezTo>
                <a:cubicBezTo>
                  <a:pt x="2036945" y="3805127"/>
                  <a:pt x="2006506" y="3805050"/>
                  <a:pt x="1977085" y="3810567"/>
                </a:cubicBezTo>
                <a:cubicBezTo>
                  <a:pt x="1938724" y="3817760"/>
                  <a:pt x="1900885" y="3827500"/>
                  <a:pt x="1862785" y="3835967"/>
                </a:cubicBezTo>
                <a:cubicBezTo>
                  <a:pt x="1758219" y="3888250"/>
                  <a:pt x="1870243" y="3839555"/>
                  <a:pt x="1697685" y="3874067"/>
                </a:cubicBezTo>
                <a:cubicBezTo>
                  <a:pt x="1671431" y="3879318"/>
                  <a:pt x="1647573" y="3893447"/>
                  <a:pt x="1621485" y="3899467"/>
                </a:cubicBezTo>
                <a:cubicBezTo>
                  <a:pt x="1592317" y="3906198"/>
                  <a:pt x="1562218" y="3907934"/>
                  <a:pt x="1532585" y="3912167"/>
                </a:cubicBezTo>
                <a:cubicBezTo>
                  <a:pt x="1498334" y="3935001"/>
                  <a:pt x="1495820" y="3941504"/>
                  <a:pt x="1456385" y="3950267"/>
                </a:cubicBezTo>
                <a:cubicBezTo>
                  <a:pt x="1432106" y="3955662"/>
                  <a:pt x="1358303" y="3963618"/>
                  <a:pt x="1329385" y="3975667"/>
                </a:cubicBezTo>
                <a:cubicBezTo>
                  <a:pt x="1294434" y="3990230"/>
                  <a:pt x="1263706" y="4014493"/>
                  <a:pt x="1227785" y="4026467"/>
                </a:cubicBezTo>
                <a:cubicBezTo>
                  <a:pt x="1199387" y="4035933"/>
                  <a:pt x="1168336" y="4033812"/>
                  <a:pt x="1138885" y="4039167"/>
                </a:cubicBezTo>
                <a:cubicBezTo>
                  <a:pt x="1099252" y="4046373"/>
                  <a:pt x="967954" y="4087906"/>
                  <a:pt x="961085" y="4089967"/>
                </a:cubicBezTo>
                <a:cubicBezTo>
                  <a:pt x="948385" y="4098434"/>
                  <a:pt x="937711" y="4111351"/>
                  <a:pt x="922985" y="4115367"/>
                </a:cubicBezTo>
                <a:cubicBezTo>
                  <a:pt x="890057" y="4124347"/>
                  <a:pt x="855463" y="4126174"/>
                  <a:pt x="821385" y="4128067"/>
                </a:cubicBezTo>
                <a:cubicBezTo>
                  <a:pt x="702959" y="4134646"/>
                  <a:pt x="584318" y="4136534"/>
                  <a:pt x="465785" y="4140767"/>
                </a:cubicBezTo>
                <a:cubicBezTo>
                  <a:pt x="440385" y="4145000"/>
                  <a:pt x="415137" y="4150273"/>
                  <a:pt x="389585" y="4153467"/>
                </a:cubicBezTo>
                <a:cubicBezTo>
                  <a:pt x="350734" y="4158323"/>
                  <a:pt x="271018" y="4155600"/>
                  <a:pt x="224485" y="4178867"/>
                </a:cubicBezTo>
                <a:cubicBezTo>
                  <a:pt x="210833" y="4185693"/>
                  <a:pt x="199085" y="4195800"/>
                  <a:pt x="186385" y="4204267"/>
                </a:cubicBezTo>
                <a:cubicBezTo>
                  <a:pt x="177918" y="4216967"/>
                  <a:pt x="167811" y="4228715"/>
                  <a:pt x="160985" y="4242367"/>
                </a:cubicBezTo>
                <a:cubicBezTo>
                  <a:pt x="145633" y="4273070"/>
                  <a:pt x="147792" y="4298714"/>
                  <a:pt x="135585" y="4331267"/>
                </a:cubicBezTo>
                <a:cubicBezTo>
                  <a:pt x="123439" y="4363657"/>
                  <a:pt x="88252" y="4418623"/>
                  <a:pt x="72085" y="4445567"/>
                </a:cubicBezTo>
                <a:cubicBezTo>
                  <a:pt x="76318" y="4568334"/>
                  <a:pt x="84785" y="4691027"/>
                  <a:pt x="84785" y="4813867"/>
                </a:cubicBezTo>
                <a:cubicBezTo>
                  <a:pt x="84785" y="4845372"/>
                  <a:pt x="66596" y="4930211"/>
                  <a:pt x="59385" y="4966267"/>
                </a:cubicBezTo>
                <a:cubicBezTo>
                  <a:pt x="55152" y="5093267"/>
                  <a:pt x="56686" y="5220591"/>
                  <a:pt x="46685" y="5347267"/>
                </a:cubicBezTo>
                <a:cubicBezTo>
                  <a:pt x="30815" y="5548284"/>
                  <a:pt x="-41952" y="5358531"/>
                  <a:pt x="33985" y="5677467"/>
                </a:cubicBezTo>
                <a:cubicBezTo>
                  <a:pt x="38888" y="5698058"/>
                  <a:pt x="66282" y="5705288"/>
                  <a:pt x="84785" y="5715567"/>
                </a:cubicBezTo>
                <a:cubicBezTo>
                  <a:pt x="140634" y="5746594"/>
                  <a:pt x="152152" y="5738759"/>
                  <a:pt x="211785" y="5753667"/>
                </a:cubicBezTo>
                <a:cubicBezTo>
                  <a:pt x="224772" y="5756914"/>
                  <a:pt x="237185" y="5762134"/>
                  <a:pt x="249885" y="5766367"/>
                </a:cubicBezTo>
                <a:lnTo>
                  <a:pt x="503885" y="5753667"/>
                </a:lnTo>
                <a:cubicBezTo>
                  <a:pt x="546335" y="5750837"/>
                  <a:pt x="588341" y="5740967"/>
                  <a:pt x="630885" y="5740967"/>
                </a:cubicBezTo>
                <a:cubicBezTo>
                  <a:pt x="745263" y="5740967"/>
                  <a:pt x="859485" y="5749434"/>
                  <a:pt x="973785" y="5753667"/>
                </a:cubicBezTo>
                <a:cubicBezTo>
                  <a:pt x="1130418" y="5749434"/>
                  <a:pt x="1286994" y="5740967"/>
                  <a:pt x="1443685" y="5740967"/>
                </a:cubicBezTo>
                <a:cubicBezTo>
                  <a:pt x="1515776" y="5740967"/>
                  <a:pt x="1587765" y="5747422"/>
                  <a:pt x="1659585" y="5753667"/>
                </a:cubicBezTo>
                <a:cubicBezTo>
                  <a:pt x="1741705" y="5760808"/>
                  <a:pt x="1723421" y="5768952"/>
                  <a:pt x="1799285" y="5779067"/>
                </a:cubicBezTo>
                <a:cubicBezTo>
                  <a:pt x="1935692" y="5797255"/>
                  <a:pt x="2066454" y="5798138"/>
                  <a:pt x="2205685" y="5804467"/>
                </a:cubicBezTo>
                <a:cubicBezTo>
                  <a:pt x="2235318" y="5800234"/>
                  <a:pt x="2265545" y="5799027"/>
                  <a:pt x="2294585" y="5791767"/>
                </a:cubicBezTo>
                <a:cubicBezTo>
                  <a:pt x="2316702" y="5786238"/>
                  <a:pt x="2335288" y="5766367"/>
                  <a:pt x="2358085" y="5766367"/>
                </a:cubicBezTo>
                <a:cubicBezTo>
                  <a:pt x="2489591" y="5766367"/>
                  <a:pt x="2620552" y="5783300"/>
                  <a:pt x="2751785" y="5791767"/>
                </a:cubicBezTo>
                <a:cubicBezTo>
                  <a:pt x="2815285" y="5783300"/>
                  <a:pt x="2878261" y="5768575"/>
                  <a:pt x="2942285" y="5766367"/>
                </a:cubicBezTo>
                <a:cubicBezTo>
                  <a:pt x="3001667" y="5764319"/>
                  <a:pt x="3061031" y="5772505"/>
                  <a:pt x="3120085" y="5779067"/>
                </a:cubicBezTo>
                <a:cubicBezTo>
                  <a:pt x="3332401" y="5802658"/>
                  <a:pt x="3040410" y="5780385"/>
                  <a:pt x="3208985" y="5804467"/>
                </a:cubicBezTo>
                <a:cubicBezTo>
                  <a:pt x="3255274" y="5811080"/>
                  <a:pt x="3302118" y="5812934"/>
                  <a:pt x="3348685" y="5817167"/>
                </a:cubicBezTo>
                <a:cubicBezTo>
                  <a:pt x="3454518" y="5812934"/>
                  <a:pt x="3560473" y="5811074"/>
                  <a:pt x="3666185" y="5804467"/>
                </a:cubicBezTo>
                <a:cubicBezTo>
                  <a:pt x="3696061" y="5802600"/>
                  <a:pt x="3725382" y="5795480"/>
                  <a:pt x="3755085" y="5791767"/>
                </a:cubicBezTo>
                <a:cubicBezTo>
                  <a:pt x="3793123" y="5787012"/>
                  <a:pt x="3831285" y="5783300"/>
                  <a:pt x="3869385" y="5779067"/>
                </a:cubicBezTo>
                <a:cubicBezTo>
                  <a:pt x="3915014" y="5767660"/>
                  <a:pt x="3947452" y="5758115"/>
                  <a:pt x="3996385" y="5753667"/>
                </a:cubicBezTo>
                <a:cubicBezTo>
                  <a:pt x="4063972" y="5747523"/>
                  <a:pt x="4131852" y="5745200"/>
                  <a:pt x="4199585" y="5740967"/>
                </a:cubicBezTo>
                <a:cubicBezTo>
                  <a:pt x="4592605" y="5771199"/>
                  <a:pt x="4075025" y="5739419"/>
                  <a:pt x="4732985" y="5728267"/>
                </a:cubicBezTo>
                <a:cubicBezTo>
                  <a:pt x="4825089" y="5726706"/>
                  <a:pt x="5267367" y="5747939"/>
                  <a:pt x="5393385" y="5753667"/>
                </a:cubicBezTo>
                <a:lnTo>
                  <a:pt x="5863285" y="5740967"/>
                </a:lnTo>
                <a:cubicBezTo>
                  <a:pt x="5931102" y="5738408"/>
                  <a:pt x="5998875" y="5734146"/>
                  <a:pt x="6066485" y="5728267"/>
                </a:cubicBezTo>
                <a:cubicBezTo>
                  <a:pt x="6096307" y="5725674"/>
                  <a:pt x="6125533" y="5717778"/>
                  <a:pt x="6155385" y="5715567"/>
                </a:cubicBezTo>
                <a:cubicBezTo>
                  <a:pt x="6239926" y="5709305"/>
                  <a:pt x="6324718" y="5707100"/>
                  <a:pt x="6409385" y="5702867"/>
                </a:cubicBezTo>
                <a:cubicBezTo>
                  <a:pt x="6552561" y="5674232"/>
                  <a:pt x="6378116" y="5706776"/>
                  <a:pt x="6612585" y="5677467"/>
                </a:cubicBezTo>
                <a:cubicBezTo>
                  <a:pt x="6634004" y="5674790"/>
                  <a:pt x="6654847" y="5668628"/>
                  <a:pt x="6676085" y="5664767"/>
                </a:cubicBezTo>
                <a:cubicBezTo>
                  <a:pt x="6701420" y="5660161"/>
                  <a:pt x="6727303" y="5658312"/>
                  <a:pt x="6752285" y="5652067"/>
                </a:cubicBezTo>
                <a:cubicBezTo>
                  <a:pt x="6778260" y="5645573"/>
                  <a:pt x="6761693" y="5623825"/>
                  <a:pt x="6828485" y="5626667"/>
                </a:cubicBezTo>
                <a:cubicBezTo>
                  <a:pt x="6895277" y="5629509"/>
                  <a:pt x="7089534" y="5666338"/>
                  <a:pt x="7153038" y="5669119"/>
                </a:cubicBezTo>
                <a:cubicBezTo>
                  <a:pt x="7216542" y="5671900"/>
                  <a:pt x="7204338" y="5688528"/>
                  <a:pt x="7209512" y="5643353"/>
                </a:cubicBezTo>
                <a:cubicBezTo>
                  <a:pt x="7214687" y="5598178"/>
                  <a:pt x="7190439" y="5455881"/>
                  <a:pt x="7184085" y="5398067"/>
                </a:cubicBezTo>
                <a:cubicBezTo>
                  <a:pt x="7179852" y="5364200"/>
                  <a:pt x="7176575" y="5330200"/>
                  <a:pt x="7171385" y="5296467"/>
                </a:cubicBezTo>
                <a:cubicBezTo>
                  <a:pt x="7164936" y="5254547"/>
                  <a:pt x="7156098" y="5222619"/>
                  <a:pt x="7145985" y="5182167"/>
                </a:cubicBezTo>
                <a:cubicBezTo>
                  <a:pt x="7141752" y="5139834"/>
                  <a:pt x="7138562" y="5097383"/>
                  <a:pt x="7133285" y="5055167"/>
                </a:cubicBezTo>
                <a:cubicBezTo>
                  <a:pt x="7130091" y="5029615"/>
                  <a:pt x="7123147" y="5004590"/>
                  <a:pt x="7120585" y="4978967"/>
                </a:cubicBezTo>
                <a:cubicBezTo>
                  <a:pt x="7114673" y="4919844"/>
                  <a:pt x="7113264" y="4860341"/>
                  <a:pt x="7107885" y="4801167"/>
                </a:cubicBezTo>
                <a:cubicBezTo>
                  <a:pt x="7104795" y="4767177"/>
                  <a:pt x="7098954" y="4733488"/>
                  <a:pt x="7095185" y="4699567"/>
                </a:cubicBezTo>
                <a:cubicBezTo>
                  <a:pt x="7078814" y="4552230"/>
                  <a:pt x="7096675" y="4615136"/>
                  <a:pt x="7069785" y="4534467"/>
                </a:cubicBezTo>
                <a:cubicBezTo>
                  <a:pt x="7061313" y="4458223"/>
                  <a:pt x="7058637" y="4415225"/>
                  <a:pt x="7044385" y="4343967"/>
                </a:cubicBezTo>
                <a:cubicBezTo>
                  <a:pt x="7040962" y="4326851"/>
                  <a:pt x="7035342" y="4310234"/>
                  <a:pt x="7031685" y="4293167"/>
                </a:cubicBezTo>
                <a:cubicBezTo>
                  <a:pt x="7022639" y="4250954"/>
                  <a:pt x="7006285" y="4166167"/>
                  <a:pt x="7006285" y="4166167"/>
                </a:cubicBezTo>
                <a:cubicBezTo>
                  <a:pt x="7009261" y="4070948"/>
                  <a:pt x="6970405" y="3829431"/>
                  <a:pt x="7044385" y="3696267"/>
                </a:cubicBezTo>
                <a:cubicBezTo>
                  <a:pt x="7054664" y="3677764"/>
                  <a:pt x="7069785" y="3662400"/>
                  <a:pt x="7082485" y="3645467"/>
                </a:cubicBezTo>
                <a:cubicBezTo>
                  <a:pt x="7083315" y="3642148"/>
                  <a:pt x="7101260" y="3564849"/>
                  <a:pt x="7107885" y="3556567"/>
                </a:cubicBezTo>
                <a:cubicBezTo>
                  <a:pt x="7117420" y="3544648"/>
                  <a:pt x="7133285" y="3539634"/>
                  <a:pt x="7145985" y="3531167"/>
                </a:cubicBezTo>
                <a:cubicBezTo>
                  <a:pt x="7150218" y="3518467"/>
                  <a:pt x="7152184" y="3504769"/>
                  <a:pt x="7158685" y="3493067"/>
                </a:cubicBezTo>
                <a:cubicBezTo>
                  <a:pt x="7173510" y="3466382"/>
                  <a:pt x="7197460" y="3444926"/>
                  <a:pt x="7209485" y="3416867"/>
                </a:cubicBezTo>
                <a:cubicBezTo>
                  <a:pt x="7222185" y="3387234"/>
                  <a:pt x="7232147" y="3356270"/>
                  <a:pt x="7247585" y="3327967"/>
                </a:cubicBezTo>
                <a:cubicBezTo>
                  <a:pt x="7257721" y="3309385"/>
                  <a:pt x="7273944" y="3294779"/>
                  <a:pt x="7285685" y="3277167"/>
                </a:cubicBezTo>
                <a:cubicBezTo>
                  <a:pt x="7329435" y="3211542"/>
                  <a:pt x="7328347" y="3203023"/>
                  <a:pt x="7361885" y="3124767"/>
                </a:cubicBezTo>
                <a:lnTo>
                  <a:pt x="7399985" y="2934267"/>
                </a:lnTo>
                <a:lnTo>
                  <a:pt x="7412685" y="2870767"/>
                </a:lnTo>
                <a:cubicBezTo>
                  <a:pt x="7416918" y="2849600"/>
                  <a:pt x="7418559" y="2827745"/>
                  <a:pt x="7425385" y="2807267"/>
                </a:cubicBezTo>
                <a:lnTo>
                  <a:pt x="7438085" y="2769167"/>
                </a:lnTo>
                <a:cubicBezTo>
                  <a:pt x="7475371" y="2433597"/>
                  <a:pt x="7417896" y="2865617"/>
                  <a:pt x="7488885" y="2553267"/>
                </a:cubicBezTo>
                <a:cubicBezTo>
                  <a:pt x="7502153" y="2494887"/>
                  <a:pt x="7499765" y="2433548"/>
                  <a:pt x="7514285" y="2375467"/>
                </a:cubicBezTo>
                <a:cubicBezTo>
                  <a:pt x="7518518" y="2358534"/>
                  <a:pt x="7523863" y="2341840"/>
                  <a:pt x="7526985" y="2324667"/>
                </a:cubicBezTo>
                <a:cubicBezTo>
                  <a:pt x="7532340" y="2295216"/>
                  <a:pt x="7536847" y="2265566"/>
                  <a:pt x="7539685" y="2235767"/>
                </a:cubicBezTo>
                <a:cubicBezTo>
                  <a:pt x="7547939" y="2149101"/>
                  <a:pt x="7548966" y="2045023"/>
                  <a:pt x="7565085" y="1956367"/>
                </a:cubicBezTo>
                <a:cubicBezTo>
                  <a:pt x="7567480" y="1943196"/>
                  <a:pt x="7574538" y="1931254"/>
                  <a:pt x="7577785" y="1918267"/>
                </a:cubicBezTo>
                <a:cubicBezTo>
                  <a:pt x="7583020" y="1897326"/>
                  <a:pt x="7585802" y="1875839"/>
                  <a:pt x="7590485" y="1854767"/>
                </a:cubicBezTo>
                <a:cubicBezTo>
                  <a:pt x="7599350" y="1814877"/>
                  <a:pt x="7613510" y="1763948"/>
                  <a:pt x="7628585" y="1727767"/>
                </a:cubicBezTo>
                <a:cubicBezTo>
                  <a:pt x="7639507" y="1701553"/>
                  <a:pt x="7653985" y="1676967"/>
                  <a:pt x="7666685" y="1651567"/>
                </a:cubicBezTo>
                <a:cubicBezTo>
                  <a:pt x="7670918" y="1626167"/>
                  <a:pt x="7673799" y="1600504"/>
                  <a:pt x="7679385" y="1575367"/>
                </a:cubicBezTo>
                <a:cubicBezTo>
                  <a:pt x="7682289" y="1562299"/>
                  <a:pt x="7687279" y="1549762"/>
                  <a:pt x="7692085" y="1537267"/>
                </a:cubicBezTo>
                <a:cubicBezTo>
                  <a:pt x="7708452" y="1494712"/>
                  <a:pt x="7721052" y="1450294"/>
                  <a:pt x="7742885" y="1410267"/>
                </a:cubicBezTo>
                <a:cubicBezTo>
                  <a:pt x="7830199" y="1250191"/>
                  <a:pt x="7837955" y="1309385"/>
                  <a:pt x="7869885" y="1181667"/>
                </a:cubicBezTo>
                <a:cubicBezTo>
                  <a:pt x="7878352" y="1147800"/>
                  <a:pt x="7885435" y="1113557"/>
                  <a:pt x="7895285" y="1080067"/>
                </a:cubicBezTo>
                <a:cubicBezTo>
                  <a:pt x="7906617" y="1041538"/>
                  <a:pt x="7933385" y="965767"/>
                  <a:pt x="7933385" y="965767"/>
                </a:cubicBezTo>
                <a:cubicBezTo>
                  <a:pt x="7937618" y="931900"/>
                  <a:pt x="7941258" y="897954"/>
                  <a:pt x="7946085" y="864167"/>
                </a:cubicBezTo>
                <a:cubicBezTo>
                  <a:pt x="7949727" y="838675"/>
                  <a:pt x="7957273" y="813673"/>
                  <a:pt x="7958785" y="787967"/>
                </a:cubicBezTo>
                <a:cubicBezTo>
                  <a:pt x="7965750" y="669563"/>
                  <a:pt x="7964086" y="550745"/>
                  <a:pt x="7971485" y="432367"/>
                </a:cubicBezTo>
                <a:cubicBezTo>
                  <a:pt x="7972574" y="414947"/>
                  <a:pt x="7979390" y="398350"/>
                  <a:pt x="7984185" y="381567"/>
                </a:cubicBezTo>
                <a:cubicBezTo>
                  <a:pt x="7996264" y="339291"/>
                  <a:pt x="8001645" y="340310"/>
                  <a:pt x="8009585" y="292667"/>
                </a:cubicBezTo>
                <a:cubicBezTo>
                  <a:pt x="8018573" y="238736"/>
                  <a:pt x="8030093" y="52339"/>
                  <a:pt x="8034985" y="3423"/>
                </a:cubicBezTo>
                <a:lnTo>
                  <a:pt x="7943168" y="0"/>
                </a:lnTo>
                <a:close/>
              </a:path>
            </a:pathLst>
          </a:custGeom>
          <a:gradFill>
            <a:gsLst>
              <a:gs pos="0">
                <a:schemeClr val="tx2">
                  <a:lumMod val="50000"/>
                  <a:alpha val="68000"/>
                </a:schemeClr>
              </a:gs>
              <a:gs pos="49000">
                <a:schemeClr val="accent1">
                  <a:alpha val="32000"/>
                </a:schemeClr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5400000" scaled="0"/>
          </a:gradFill>
          <a:ln w="63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99009" y="124962"/>
            <a:ext cx="3972819" cy="5539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Endocrine Disruption in Fish Populations</a:t>
            </a:r>
          </a:p>
          <a:p>
            <a:r>
              <a:rPr lang="en-US" sz="1200" dirty="0" smtClean="0">
                <a:hlinkClick r:id="rId3"/>
              </a:rPr>
              <a:t>Reference Link</a:t>
            </a:r>
            <a:endParaRPr lang="en-US" sz="1200" dirty="0"/>
          </a:p>
        </p:txBody>
      </p:sp>
      <p:sp>
        <p:nvSpPr>
          <p:cNvPr id="364" name="TextBox 363"/>
          <p:cNvSpPr txBox="1"/>
          <p:nvPr/>
        </p:nvSpPr>
        <p:spPr>
          <a:xfrm>
            <a:off x="6508273" y="124962"/>
            <a:ext cx="2518190" cy="5539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Officer Dustin Marantino</a:t>
            </a:r>
          </a:p>
          <a:p>
            <a:pPr algn="r"/>
            <a:r>
              <a:rPr lang="en-US" sz="1200" dirty="0" smtClean="0">
                <a:hlinkClick r:id="rId4"/>
              </a:rPr>
              <a:t>Rifle Police Department</a:t>
            </a:r>
            <a:endParaRPr lang="en-US" sz="1200" dirty="0"/>
          </a:p>
        </p:txBody>
      </p:sp>
      <p:sp>
        <p:nvSpPr>
          <p:cNvPr id="375" name="TextBox 374"/>
          <p:cNvSpPr txBox="1"/>
          <p:nvPr/>
        </p:nvSpPr>
        <p:spPr>
          <a:xfrm>
            <a:off x="99009" y="5368186"/>
            <a:ext cx="1791488" cy="7386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Press Space Bar to activate</a:t>
            </a:r>
          </a:p>
          <a:p>
            <a:pPr algn="ctr"/>
            <a:r>
              <a:rPr lang="en-US" sz="1050" dirty="0" smtClean="0"/>
              <a:t>1</a:t>
            </a:r>
            <a:r>
              <a:rPr lang="en-US" sz="1050" baseline="30000" dirty="0" smtClean="0"/>
              <a:t>st</a:t>
            </a:r>
            <a:r>
              <a:rPr lang="en-US" sz="1050" dirty="0" smtClean="0"/>
              <a:t> click – Rx in waste water</a:t>
            </a:r>
          </a:p>
          <a:p>
            <a:pPr algn="ctr"/>
            <a:r>
              <a:rPr lang="en-US" sz="1050" dirty="0" smtClean="0"/>
              <a:t>2</a:t>
            </a:r>
            <a:r>
              <a:rPr lang="en-US" sz="1050" baseline="30000" dirty="0" smtClean="0"/>
              <a:t>nd</a:t>
            </a:r>
            <a:r>
              <a:rPr lang="en-US" sz="1050" dirty="0" smtClean="0"/>
              <a:t> click – Rx in water supply</a:t>
            </a:r>
          </a:p>
          <a:p>
            <a:pPr algn="ctr"/>
            <a:r>
              <a:rPr lang="en-US" sz="1050" dirty="0" smtClean="0"/>
              <a:t>3</a:t>
            </a:r>
            <a:r>
              <a:rPr lang="en-US" sz="1050" baseline="30000" dirty="0" smtClean="0"/>
              <a:t>rd</a:t>
            </a:r>
            <a:r>
              <a:rPr lang="en-US" sz="1050" dirty="0" smtClean="0"/>
              <a:t> click – Fish feminization </a:t>
            </a:r>
            <a:endParaRPr lang="en-US" sz="800" dirty="0"/>
          </a:p>
        </p:txBody>
      </p:sp>
      <p:sp>
        <p:nvSpPr>
          <p:cNvPr id="386" name="TextBox 385"/>
          <p:cNvSpPr txBox="1"/>
          <p:nvPr/>
        </p:nvSpPr>
        <p:spPr>
          <a:xfrm>
            <a:off x="3200281" y="2256677"/>
            <a:ext cx="1518545" cy="24622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         Rx in waste water</a:t>
            </a:r>
            <a:endParaRPr lang="en-US" sz="1000" dirty="0"/>
          </a:p>
        </p:txBody>
      </p:sp>
      <p:sp>
        <p:nvSpPr>
          <p:cNvPr id="387" name="Rounded Rectangle 386"/>
          <p:cNvSpPr/>
          <p:nvPr/>
        </p:nvSpPr>
        <p:spPr>
          <a:xfrm rot="19696849">
            <a:off x="3280557" y="2335150"/>
            <a:ext cx="79099" cy="45719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ounded Rectangle 387"/>
          <p:cNvSpPr/>
          <p:nvPr/>
        </p:nvSpPr>
        <p:spPr>
          <a:xfrm rot="3554918">
            <a:off x="3388251" y="2362934"/>
            <a:ext cx="79099" cy="45719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ounded Rectangle 398"/>
          <p:cNvSpPr/>
          <p:nvPr/>
        </p:nvSpPr>
        <p:spPr>
          <a:xfrm rot="18893118">
            <a:off x="3497640" y="2356927"/>
            <a:ext cx="79099" cy="45719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3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C -0.04982 0.025 -0.11389 0.07638 -0.20399 0.13564 C -0.29409 0.1949 -0.53021 0.31412 -0.54027 0.35486 C -0.55034 0.3956 -0.34462 0.39236 -0.26423 0.38078 C -0.18385 0.36921 -0.10781 0.3162 -0.05781 0.28588 C 0.01945 0.23449 0.00712 0.23611 0.03577 0.19699 C 0.06441 0.15787 0.10382 0.08634 0.11354 0.05115 C 0.12327 0.01597 0.11337 -0.00579 0.09445 -0.01436 C 0.07552 -0.02292 0.01962 -0.00301 -2.77778E-6 4.44444E-6 Z " pathEditMode="relative" rAng="0" ptsTypes="aaaafaaaa">
                                      <p:cBhvr>
                                        <p:cTn id="6" dur="123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54" y="186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C -0.04983 0.025 -0.11407 0.08727 -0.204 0.13564 C -0.29393 0.18402 -0.53073 0.25694 -0.54011 0.29097 C -0.54948 0.325 -0.34028 0.34051 -0.2599 0.33958 C -0.17952 0.33865 -0.10712 0.30972 -0.05782 0.28588 C 0.01944 0.23449 0.00711 0.23611 0.03576 0.19699 C 0.06441 0.15787 0.10382 0.08634 0.11354 0.05115 C 0.12326 0.01597 0.11336 -0.00579 0.09444 -0.01436 C 0.07552 -0.02292 0.01961 -0.00301 4.16667E-6 3.33333E-6 Z " pathEditMode="relative" rAng="0" ptsTypes="aaaafaaaa">
                                      <p:cBhvr>
                                        <p:cTn id="8" dur="163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19" y="1588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1.11111E-6 C -0.03194 0.01736 -0.06093 0.0706 -0.07118 0.09722 C -0.08142 0.12384 -0.07396 0.14699 -0.0618 0.16019 C -0.04965 0.17338 -0.03107 0.17755 0.00174 0.17708 C 0.03455 0.17662 0.09827 0.17269 0.13507 0.1581 C 0.17188 0.14352 0.20903 0.11296 0.22257 0.08889 C 0.23611 0.06482 0.22257 0.03287 0.21632 0.01389 C 0.21007 -0.00509 0.20122 -0.02222 0.18507 -0.02569 C 0.16893 -0.02917 0.15035 -0.01134 0.11945 -0.00694 C 0.08854 -0.00255 0.02726 -0.01551 -0.00017 -1.11111E-6 Z " pathEditMode="relative" rAng="0" ptsTypes="aaaaaaaaaa">
                                      <p:cBhvr>
                                        <p:cTn id="10" dur="9400" spd="-100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740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7.40741E-7 C -0.01475 0.00787 0.02032 0.0544 0.02153 0.07407 C 0.02275 0.09375 -0.01145 0.10393 0.00747 0.11782 C 0.02639 0.13171 0.09931 0.16296 0.13507 0.1581 C 0.17084 0.15324 0.20903 0.11296 0.22257 0.08889 C 0.23612 0.06481 0.22483 0.02014 0.21632 0.01389 C 0.20782 0.00764 0.18941 0.04907 0.17153 0.05116 C 0.15365 0.05324 0.13768 0.03472 0.10903 0.02616 C 0.08039 0.01759 0.02257 0.00555 -0.00017 7.40741E-7 Z " pathEditMode="relative" rAng="0" ptsTypes="aaaaaaaaa">
                                      <p:cBhvr>
                                        <p:cTn id="12" dur="28500" spd="-100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814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C -0.06927 0.00301 -0.30885 -0.01944 -0.32152 0.00348 C -0.3342 0.02639 -0.13628 0.12292 -0.07621 0.13681 C -0.01614 0.1507 0.02049 0.1051 0.03941 0.08681 C 0.05834 0.06852 0.04445 0.04075 0.03785 0.02639 C 0.03125 0.01204 0.00782 0.00556 -2.77778E-6 -4.44444E-6 Z " pathEditMode="relative" rAng="0" ptsTypes="aaaaaa">
                                      <p:cBhvr>
                                        <p:cTn id="14" dur="103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2" y="655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C -0.04983 0.025 -0.11389 0.07639 -0.20399 0.13565 C -0.2941 0.19491 -0.53021 0.31412 -0.54028 0.35486 C -0.55035 0.3956 -0.30781 0.38264 -0.26424 0.38079 C -0.22066 0.37894 -0.27986 0.36412 -0.2783 0.34398 C -0.20104 0.29259 -0.28316 0.29282 -0.25434 0.25926 C -0.22552 0.2257 -0.15035 0.18032 -0.10538 0.14259 C -0.06059 0.10486 -0.00313 0.05671 0.01441 0.03287 C 0.03194 0.00903 0.00295 0.00695 1.38889E-6 -7.40741E-7 Z " pathEditMode="relative" rAng="0" ptsTypes="aaaafaaaa">
                                      <p:cBhvr>
                                        <p:cTn id="16" dur="156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20" y="197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2.59259E-6 C -0.03195 0.01736 -0.04584 0.06365 -0.07118 0.09722 C -0.09653 0.13078 -0.1592 0.17453 -0.15243 0.20162 C -0.14566 0.2287 -0.05087 0.27129 -0.03056 0.25995 C -0.01025 0.24861 -0.03681 0.16782 -0.03056 0.13356 C -0.02431 0.0993 0.00191 0.07662 0.00694 0.0544 C 0.01198 0.03217 0.00139 0.01134 -0.00018 2.59259E-6 Z " pathEditMode="relative" rAng="0" ptsTypes="aaaaaaa">
                                      <p:cBhvr>
                                        <p:cTn id="18" dur="12300" spd="-100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1356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C -0.06927 0.00301 -0.30885 -0.01944 -0.32152 0.00348 C -0.3342 0.02639 -0.13628 0.12292 -0.07621 0.13681 C -0.01614 0.1507 0.02049 0.1051 0.03941 0.08681 C 0.05834 0.06852 0.04445 0.04075 0.03785 0.02639 C 0.03125 0.01204 0.00782 0.00556 -2.77778E-6 -4.44444E-6 Z " pathEditMode="relative" rAng="0" ptsTypes="aaaaaa">
                                      <p:cBhvr>
                                        <p:cTn id="20" dur="161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2" y="655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7.40741E-7 C -0.01475 0.00787 0.01511 0.03611 0.02153 0.07407 C 0.02796 0.11204 0.04323 0.18588 0.03872 0.22732 C 0.03421 0.26875 0.01962 0.32361 -0.00607 0.32315 C -0.03177 0.32269 -0.09184 0.2507 -0.11545 0.22454 C -0.13906 0.19838 -0.13576 0.17732 -0.14774 0.1662 C -0.15972 0.15509 -0.18663 0.18079 -0.18732 0.15787 C -0.18802 0.13495 -0.18315 0.05509 -0.1519 0.0287 C -0.12065 0.00232 -0.03177 0.00602 -0.00017 -7.40741E-7 Z " pathEditMode="relative" rAng="0" ptsTypes="aaaaaaaaa">
                                      <p:cBhvr>
                                        <p:cTn id="22" dur="28700" spd="-100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618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32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32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320" fill="hold">
                                          <p:stCondLst>
                                            <p:cond delay="96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320" fill="hold">
                                          <p:stCondLst>
                                            <p:cond delay="128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60" fill="hold">
                                          <p:stCondLst>
                                            <p:cond delay="26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60" fill="hold">
                                          <p:stCondLst>
                                            <p:cond delay="52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60" fill="hold">
                                          <p:stCondLst>
                                            <p:cond delay="78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60" fill="hold">
                                          <p:stCondLst>
                                            <p:cond delay="104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8.33333E-7 0.0463 L -0.00104 0.07083 L -0.02083 0.07014 L -0.11354 0.07083 L -0.2651 0.0706 L -0.46024 0.0706 L -0.45885 0.28542 L -0.31094 0.28542 " pathEditMode="relative" rAng="0" ptsTypes="AAAAAAAAA">
                                      <p:cBhvr>
                                        <p:cTn id="80" dur="107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21" y="1425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repeatCount="indefinite" accel="50000" decel="5000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animMotion origin="layout" path="M -8.33333E-7 1.11111E-6 L -8.33333E-7 0.0463 L -0.00104 0.07083 L -0.02083 0.07014 L -0.11354 0.07083 L -0.2651 0.0706 L -0.32135 0.06967 L -0.32274 0.29005 L -0.17448 0.28866 " pathEditMode="relative" rAng="0" ptsTypes="AAAAAAAAA">
                                      <p:cBhvr>
                                        <p:cTn id="82" dur="128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1449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repeatCount="indefinite" accel="50000" decel="50000" fill="hold" grpId="0" nodeType="withEffect">
                                  <p:stCondLst>
                                    <p:cond delay="7200"/>
                                  </p:stCondLst>
                                  <p:childTnLst>
                                    <p:animMotion origin="layout" path="M -3.88889E-6 1.85185E-6 L -3.88889E-6 0.04629 L -0.00034 0.05602 L -0.02222 0.05509 L -0.0993 0.05602 L -0.10034 0.27407 L 0.04653 0.27129 " pathEditMode="relative" rAng="0" ptsTypes="AAAAAAA">
                                      <p:cBhvr>
                                        <p:cTn id="84" dur="8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" y="13704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repeatCount="indefinite" accel="50000" decel="50000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-8.33333E-7 1.11111E-6 L -8.33333E-7 0.0463 L -0.00104 0.07083 L -0.02083 0.07014 L -0.11354 0.07083 L -0.2651 0.0706 L -0.46024 0.0706 L -0.45885 0.28542 L -0.31094 0.28542 " pathEditMode="relative" rAng="0" ptsTypes="AAAAAAAAA">
                                      <p:cBhvr>
                                        <p:cTn id="86" dur="113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21" y="1425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repeatCount="indefinite" accel="50000" decel="50000" fill="hold" grpId="0" nodeType="withEffect">
                                  <p:stCondLst>
                                    <p:cond delay="6600"/>
                                  </p:stCondLst>
                                  <p:childTnLst>
                                    <p:animMotion origin="layout" path="M -8.33333E-7 1.11111E-6 L -8.33333E-7 0.0463 L -0.00104 0.07083 L -0.02083 0.07014 L -0.11354 0.07083 L -0.2651 0.0706 L -0.32135 0.06967 L -0.32274 0.29005 L -0.17448 0.28866 " pathEditMode="relative" rAng="0" ptsTypes="AAAAAAAAA">
                                      <p:cBhvr>
                                        <p:cTn id="88" dur="9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1449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3.88889E-6 0.04629 L -0.00034 0.05602 L -0.02222 0.05509 L -0.0993 0.05602 L -0.10034 0.27407 L 0.04653 0.27129 " pathEditMode="relative" rAng="0" ptsTypes="AAAAAAA">
                                      <p:cBhvr>
                                        <p:cTn id="90" dur="106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" y="13704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repeatCount="indefinite" accel="50000" decel="5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-8.33333E-7 1.11111E-6 L -8.33333E-7 0.0463 L -0.00104 0.07083 L -0.02083 0.07014 L -0.11354 0.07083 L -0.2651 0.0706 L -0.46024 0.0706 L -0.45885 0.28542 L -0.31094 0.28542 " pathEditMode="relative" rAng="0" ptsTypes="AAAAAAAAA">
                                      <p:cBhvr>
                                        <p:cTn id="92" dur="104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21" y="14259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repeatCount="indefinite" accel="50000" decel="50000" fill="hold" grpId="0" nodeType="withEffect">
                                  <p:stCondLst>
                                    <p:cond delay="5700"/>
                                  </p:stCondLst>
                                  <p:childTnLst>
                                    <p:animMotion origin="layout" path="M -3.88889E-6 1.85185E-6 L -3.88889E-6 0.04629 L -0.00034 0.05602 L -0.02222 0.05509 L -0.0993 0.05602 L -0.10034 0.27407 L 0.04653 0.27129 " pathEditMode="relative" rAng="0" ptsTypes="AAAAAAA">
                                      <p:cBhvr>
                                        <p:cTn id="94" dur="106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" y="1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 L 0.08056 0 L 0.0941 0.00208 C 0.10851 0.00301 0.14618 -0.00255 0.16702 0.00625 C 0.18785 0.01505 0.22032 0.03565 0.2191 0.05556 C 0.21788 0.07546 0.19479 0.10301 0.15973 0.12569 C 0.12466 0.14838 0.04011 0.17847 0.00868 0.19236 " pathEditMode="relative" rAng="0" ptsTypes="AAaaaaA">
                                      <p:cBhvr>
                                        <p:cTn id="98" dur="63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9491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repeatCount="indefinite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017 0 L 0.08056 0 L 0.0941 0.00208 C 0.10851 0.00301 0.14618 -0.00255 0.16702 0.00625 C 0.18785 0.01505 0.20747 0.03171 0.2191 0.05556 C 0.23073 0.0794 0.23941 0.11042 0.23681 0.14931 C 0.2342 0.18819 0.21042 0.26042 0.20348 0.28958 " pathEditMode="relative" rAng="0" ptsTypes="AAaaaaA">
                                      <p:cBhvr>
                                        <p:cTn id="100" dur="3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79" y="14352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repeatCount="indefinite" accel="50000" decel="5000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-0.00017 0 L 0.08056 0 L 0.0941 0.00208 C 0.10851 0.00301 0.14618 -0.00255 0.16702 0.00625 C 0.18785 0.01505 0.21563 0.02847 0.2191 0.05556 C 0.22257 0.08264 0.21476 0.12616 0.18785 0.16875 C 0.16094 0.21134 0.08472 0.28194 0.05764 0.31181 " pathEditMode="relative" rAng="0" ptsTypes="AAaaaaA">
                                      <p:cBhvr>
                                        <p:cTn id="102" dur="46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D2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16D2"/>
                                      </p:to>
                                    </p:animClr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D2"/>
                                      </p:to>
                                    </p:animClr>
                                    <p:animClr clrSpc="rgb" dir="cw">
                                      <p:cBhvr>
                                        <p:cTn id="112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16D2"/>
                                      </p:to>
                                    </p:animClr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2" nodeType="withEffect">
                                  <p:stCondLst>
                                    <p:cond delay="5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D2"/>
                                      </p:to>
                                    </p:animClr>
                                    <p:animClr clrSpc="rgb" dir="cw">
                                      <p:cBhvr>
                                        <p:cTn id="117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16D2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2" nodeType="withEffect">
                                  <p:stCondLst>
                                    <p:cond delay="1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D2"/>
                                      </p:to>
                                    </p:animClr>
                                    <p:animClr clrSpc="rgb" dir="cw">
                                      <p:cBhvr>
                                        <p:cTn id="122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16D2"/>
                                      </p:to>
                                    </p:animClr>
                                    <p:set>
                                      <p:cBhvr>
                                        <p:cTn id="123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2" nodeType="withEffect">
                                  <p:stCondLst>
                                    <p:cond delay="9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D2"/>
                                      </p:to>
                                    </p:animClr>
                                    <p:animClr clrSpc="rgb" dir="cw">
                                      <p:cBhvr>
                                        <p:cTn id="127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16D2"/>
                                      </p:to>
                                    </p:animClr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28" grpId="0" animBg="1"/>
      <p:bldP spid="328" grpId="1" animBg="1"/>
      <p:bldP spid="328" grpId="2" animBg="1"/>
      <p:bldP spid="331" grpId="0" animBg="1"/>
      <p:bldP spid="331" grpId="1" animBg="1"/>
      <p:bldP spid="332" grpId="0" animBg="1"/>
      <p:bldP spid="332" grpId="1" animBg="1"/>
      <p:bldP spid="332" grpId="2" animBg="1"/>
      <p:bldP spid="338" grpId="0" animBg="1"/>
      <p:bldP spid="338" grpId="1" animBg="1"/>
      <p:bldP spid="342" grpId="0" animBg="1"/>
      <p:bldP spid="342" grpId="1" animBg="1"/>
      <p:bldP spid="342" grpId="2" animBg="1"/>
      <p:bldP spid="343" grpId="0" animBg="1"/>
      <p:bldP spid="343" grpId="1" animBg="1"/>
      <p:bldP spid="344" grpId="0" animBg="1"/>
      <p:bldP spid="344" grpId="1" animBg="1"/>
      <p:bldP spid="344" grpId="2" animBg="1"/>
      <p:bldP spid="345" grpId="0" animBg="1"/>
      <p:bldP spid="345" grpId="1" animBg="1"/>
      <p:bldP spid="362" grpId="0" animBg="1"/>
      <p:bldP spid="362" grpId="1" animBg="1"/>
      <p:bldP spid="362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46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Police Technical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M. Manson</dc:creator>
  <cp:lastModifiedBy>Thomas M. Manson</cp:lastModifiedBy>
  <cp:revision>16</cp:revision>
  <dcterms:created xsi:type="dcterms:W3CDTF">2011-03-23T15:02:18Z</dcterms:created>
  <dcterms:modified xsi:type="dcterms:W3CDTF">2011-03-25T15:15:42Z</dcterms:modified>
</cp:coreProperties>
</file>