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9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376" autoAdjust="0"/>
  </p:normalViewPr>
  <p:slideViewPr>
    <p:cSldViewPr>
      <p:cViewPr varScale="1">
        <p:scale>
          <a:sx n="48" d="100"/>
          <a:sy n="48" d="100"/>
        </p:scale>
        <p:origin x="-9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9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25A7-2FCF-4505-97FB-1535F8E7CA0D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D16814-98BF-4507-9803-8DE1FA2B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30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093" y="48639"/>
            <a:ext cx="8988357" cy="94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21" y="1104090"/>
            <a:ext cx="8978630" cy="50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fld id="{A67B25A7-2FCF-4505-97FB-1535F8E7CA0D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55657"/>
            <a:ext cx="9144000" cy="60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3543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01816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10000" r="65810" b="82889"/>
          <a:stretch/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hlinkClick r:id="" action="ppaction://hlinkshowjump?jump=firstslide" highlightClick="1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000" b="51556" l="31750" r="46000">
                        <a14:foregroundMark x1="37188" y1="32556" x2="40250" y2="44333"/>
                        <a14:foregroundMark x1="38875" y1="32778" x2="42375" y2="39111"/>
                        <a14:foregroundMark x1="37313" y1="33444" x2="35500" y2="41333"/>
                        <a14:foregroundMark x1="36875" y1="38778" x2="37750" y2="44444"/>
                        <a14:foregroundMark x1="39500" y1="37000" x2="41688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25905" r="53905" b="48698"/>
          <a:stretch/>
        </p:blipFill>
        <p:spPr bwMode="auto">
          <a:xfrm>
            <a:off x="22698" y="5791200"/>
            <a:ext cx="1066800" cy="10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6248400"/>
            <a:ext cx="24881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Ray Larson Commonwealth’s Attorney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Fayette County Attorney’s Office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Blancet Triple Murder Timeline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468779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772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29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3, 2011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10496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5, 2011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123626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4, 2011</a:t>
            </a:r>
            <a:endParaRPr lang="en-US" sz="1000" dirty="0"/>
          </a:p>
        </p:txBody>
      </p:sp>
      <p:sp>
        <p:nvSpPr>
          <p:cNvPr id="10" name="Line Callout 2 9">
            <a:hlinkClick r:id="rId2" action="ppaction://hlinksldjump" highlightClick="1"/>
          </p:cNvPr>
          <p:cNvSpPr/>
          <p:nvPr/>
        </p:nvSpPr>
        <p:spPr>
          <a:xfrm>
            <a:off x="7620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3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Plans set for 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Line Callout 2 10">
            <a:hlinkClick r:id="rId3" action="ppaction://hlinksldjump" highlightClick="1"/>
          </p:cNvPr>
          <p:cNvSpPr/>
          <p:nvPr/>
        </p:nvSpPr>
        <p:spPr>
          <a:xfrm>
            <a:off x="36576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188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8:00am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Line Callout 2 11">
            <a:hlinkClick r:id="rId4" action="ppaction://hlinksldjump" highlightClick="1"/>
          </p:cNvPr>
          <p:cNvSpPr/>
          <p:nvPr/>
        </p:nvSpPr>
        <p:spPr>
          <a:xfrm>
            <a:off x="40386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10:00am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Shooting, robbery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Line Callout 2 12">
            <a:hlinkClick r:id="rId5" action="ppaction://hlinksldjump" highlightClick="1"/>
          </p:cNvPr>
          <p:cNvSpPr/>
          <p:nvPr/>
        </p:nvSpPr>
        <p:spPr>
          <a:xfrm>
            <a:off x="60960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35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4:00pm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Christine Jones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Finds bodies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ine Callout 2 13">
            <a:hlinkClick r:id="rId6" action="ppaction://hlinksldjump" highlightClick="1"/>
          </p:cNvPr>
          <p:cNvSpPr/>
          <p:nvPr/>
        </p:nvSpPr>
        <p:spPr>
          <a:xfrm>
            <a:off x="61722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4:12pm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E911 </a:t>
            </a:r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all placed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14">
            <a:hlinkClick r:id="rId7" action="ppaction://hlinksldjump" highlightClick="1"/>
          </p:cNvPr>
          <p:cNvSpPr/>
          <p:nvPr/>
        </p:nvSpPr>
        <p:spPr>
          <a:xfrm flipH="1">
            <a:off x="6781800" y="5715000"/>
            <a:ext cx="11430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43"/>
              <a:gd name="adj6" fmla="val -227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5 12:05am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Blancet men interviewed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January 3,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Blancet Sr. contacts Adams Sr. to conclude business re: recent pill trafficking</a:t>
            </a:r>
          </a:p>
          <a:p>
            <a:r>
              <a:rPr lang="en-US" dirty="0" smtClean="0"/>
              <a:t>Both agree to meet in the following morning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468779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772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29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3, 2011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10496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5, 2011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123626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4, 2011</a:t>
            </a:r>
            <a:endParaRPr lang="en-US" sz="1000" dirty="0"/>
          </a:p>
        </p:txBody>
      </p:sp>
      <p:sp>
        <p:nvSpPr>
          <p:cNvPr id="10" name="Line Callout 2 9">
            <a:hlinkClick r:id="rId2" action="ppaction://hlinksldjump" highlightClick="1"/>
          </p:cNvPr>
          <p:cNvSpPr/>
          <p:nvPr/>
        </p:nvSpPr>
        <p:spPr>
          <a:xfrm>
            <a:off x="7620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  <a:solidFill>
            <a:srgbClr val="E19C1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3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Plans set for 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Line Callout 2 10">
            <a:hlinkClick r:id="rId3" action="ppaction://hlinksldjump" highlightClick="1"/>
          </p:cNvPr>
          <p:cNvSpPr/>
          <p:nvPr/>
        </p:nvSpPr>
        <p:spPr>
          <a:xfrm>
            <a:off x="36576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188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8:00am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Line Callout 2 11">
            <a:hlinkClick r:id="rId4" action="ppaction://hlinksldjump" highlightClick="1"/>
          </p:cNvPr>
          <p:cNvSpPr/>
          <p:nvPr/>
        </p:nvSpPr>
        <p:spPr>
          <a:xfrm>
            <a:off x="40386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10:00am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Shooting, robbery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Line Callout 2 12">
            <a:hlinkClick r:id="rId5" action="ppaction://hlinksldjump" highlightClick="1"/>
          </p:cNvPr>
          <p:cNvSpPr/>
          <p:nvPr/>
        </p:nvSpPr>
        <p:spPr>
          <a:xfrm>
            <a:off x="60960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35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4:00pm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Christine Jones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Finds bodies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ine Callout 2 13">
            <a:hlinkClick r:id="rId6" action="ppaction://hlinksldjump" highlightClick="1"/>
          </p:cNvPr>
          <p:cNvSpPr/>
          <p:nvPr/>
        </p:nvSpPr>
        <p:spPr>
          <a:xfrm>
            <a:off x="61722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4:12pm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E911 </a:t>
            </a:r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all placed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14">
            <a:hlinkClick r:id="rId7" action="ppaction://hlinksldjump" highlightClick="1"/>
          </p:cNvPr>
          <p:cNvSpPr/>
          <p:nvPr/>
        </p:nvSpPr>
        <p:spPr>
          <a:xfrm flipH="1">
            <a:off x="6781800" y="5715000"/>
            <a:ext cx="11430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43"/>
              <a:gd name="adj6" fmla="val -227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5 12:05am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Blancet men interviewed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January 4, 2011</a:t>
            </a:r>
            <a:br>
              <a:rPr lang="en-US" dirty="0" smtClean="0"/>
            </a:br>
            <a:r>
              <a:rPr lang="en-US" dirty="0" smtClean="0"/>
              <a:t>~8:00am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Blancet Sr. and Jr. arrive at 2169 Shaker Run Road Lexington, KY</a:t>
            </a:r>
            <a:br>
              <a:rPr lang="en-US" dirty="0" smtClean="0"/>
            </a:br>
            <a:r>
              <a:rPr lang="en-US" dirty="0" smtClean="0"/>
              <a:t>Confidential Source leaves the residence</a:t>
            </a:r>
          </a:p>
          <a:p>
            <a:r>
              <a:rPr lang="en-US" dirty="0" smtClean="0"/>
              <a:t>Sparks </a:t>
            </a:r>
            <a:r>
              <a:rPr lang="en-US" dirty="0" err="1" smtClean="0"/>
              <a:t>Jr</a:t>
            </a:r>
            <a:r>
              <a:rPr lang="en-US" dirty="0" smtClean="0"/>
              <a:t> is either there upon Blancet’s Sr. and Jr. arrival or soon thereafter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468779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772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29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3, 2011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6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5, 2011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23626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4, 2011</a:t>
            </a:r>
            <a:endParaRPr lang="en-US" sz="1000" dirty="0"/>
          </a:p>
        </p:txBody>
      </p:sp>
      <p:sp>
        <p:nvSpPr>
          <p:cNvPr id="13" name="Line Callout 2 12">
            <a:hlinkClick r:id="rId2" action="ppaction://hlinksldjump" highlightClick="1"/>
          </p:cNvPr>
          <p:cNvSpPr/>
          <p:nvPr/>
        </p:nvSpPr>
        <p:spPr>
          <a:xfrm>
            <a:off x="7620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3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Plans set for 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ine Callout 2 13">
            <a:hlinkClick r:id="rId3" action="ppaction://hlinksldjump" highlightClick="1"/>
          </p:cNvPr>
          <p:cNvSpPr/>
          <p:nvPr/>
        </p:nvSpPr>
        <p:spPr>
          <a:xfrm>
            <a:off x="36576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1883"/>
              <a:gd name="adj6" fmla="val -41873"/>
            </a:avLst>
          </a:prstGeom>
          <a:solidFill>
            <a:srgbClr val="E19C1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8:00am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14">
            <a:hlinkClick r:id="rId4" action="ppaction://hlinksldjump" highlightClick="1"/>
          </p:cNvPr>
          <p:cNvSpPr/>
          <p:nvPr/>
        </p:nvSpPr>
        <p:spPr>
          <a:xfrm>
            <a:off x="40386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10:00am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Shooting, robbery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Line Callout 2 15">
            <a:hlinkClick r:id="rId5" action="ppaction://hlinksldjump" highlightClick="1"/>
          </p:cNvPr>
          <p:cNvSpPr/>
          <p:nvPr/>
        </p:nvSpPr>
        <p:spPr>
          <a:xfrm>
            <a:off x="60960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35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4:00pm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Christine Jones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Finds bodies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Line Callout 2 16">
            <a:hlinkClick r:id="rId6" action="ppaction://hlinksldjump" highlightClick="1"/>
          </p:cNvPr>
          <p:cNvSpPr/>
          <p:nvPr/>
        </p:nvSpPr>
        <p:spPr>
          <a:xfrm>
            <a:off x="61722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4:12pm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E911 </a:t>
            </a:r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all placed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Line Callout 2 17">
            <a:hlinkClick r:id="rId7" action="ppaction://hlinksldjump" highlightClick="1"/>
          </p:cNvPr>
          <p:cNvSpPr/>
          <p:nvPr/>
        </p:nvSpPr>
        <p:spPr>
          <a:xfrm flipH="1">
            <a:off x="6781800" y="5715000"/>
            <a:ext cx="11430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43"/>
              <a:gd name="adj6" fmla="val -227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5 12:05am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Blancet men interviewed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January 4, 2011</a:t>
            </a:r>
            <a:br>
              <a:rPr lang="en-US" dirty="0" smtClean="0"/>
            </a:br>
            <a:r>
              <a:rPr lang="en-US" dirty="0" smtClean="0"/>
              <a:t>~10:00am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Blancet Sr. gets into a dispute with Adams Jr. and shoots him, quickly shooting Adams Sr. and Sparks Jr.</a:t>
            </a:r>
          </a:p>
          <a:p>
            <a:r>
              <a:rPr lang="en-US" dirty="0" smtClean="0"/>
              <a:t>After taking money and pills both Blancet men leave the residence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468779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772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29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3, 2011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10496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5, 2011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123626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4, 2011</a:t>
            </a:r>
            <a:endParaRPr lang="en-US" sz="1000" dirty="0"/>
          </a:p>
        </p:txBody>
      </p:sp>
      <p:sp>
        <p:nvSpPr>
          <p:cNvPr id="10" name="Line Callout 2 9">
            <a:hlinkClick r:id="rId2" action="ppaction://hlinksldjump" highlightClick="1"/>
          </p:cNvPr>
          <p:cNvSpPr/>
          <p:nvPr/>
        </p:nvSpPr>
        <p:spPr>
          <a:xfrm>
            <a:off x="7620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3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Plans set for 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Line Callout 2 10">
            <a:hlinkClick r:id="rId3" action="ppaction://hlinksldjump" highlightClick="1"/>
          </p:cNvPr>
          <p:cNvSpPr/>
          <p:nvPr/>
        </p:nvSpPr>
        <p:spPr>
          <a:xfrm>
            <a:off x="36576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188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8:00am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Line Callout 2 11">
            <a:hlinkClick r:id="rId4" action="ppaction://hlinksldjump" highlightClick="1"/>
          </p:cNvPr>
          <p:cNvSpPr/>
          <p:nvPr/>
        </p:nvSpPr>
        <p:spPr>
          <a:xfrm>
            <a:off x="40386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  <a:solidFill>
            <a:srgbClr val="E19C1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10:00am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Shooting, robbery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Line Callout 2 12">
            <a:hlinkClick r:id="rId5" action="ppaction://hlinksldjump" highlightClick="1"/>
          </p:cNvPr>
          <p:cNvSpPr/>
          <p:nvPr/>
        </p:nvSpPr>
        <p:spPr>
          <a:xfrm>
            <a:off x="60960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35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4:00pm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Christine Jones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Finds bodies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ine Callout 2 13">
            <a:hlinkClick r:id="rId6" action="ppaction://hlinksldjump" highlightClick="1"/>
          </p:cNvPr>
          <p:cNvSpPr/>
          <p:nvPr/>
        </p:nvSpPr>
        <p:spPr>
          <a:xfrm>
            <a:off x="61722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4:12pm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E911 </a:t>
            </a:r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all placed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14">
            <a:hlinkClick r:id="rId7" action="ppaction://hlinksldjump" highlightClick="1"/>
          </p:cNvPr>
          <p:cNvSpPr/>
          <p:nvPr/>
        </p:nvSpPr>
        <p:spPr>
          <a:xfrm flipH="1">
            <a:off x="6781800" y="5715000"/>
            <a:ext cx="11430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43"/>
              <a:gd name="adj6" fmla="val -227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5 12:05am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Blancet men interviewed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January 4, 2011</a:t>
            </a:r>
            <a:br>
              <a:rPr lang="en-US" dirty="0" smtClean="0"/>
            </a:br>
            <a:r>
              <a:rPr lang="en-US" dirty="0" smtClean="0"/>
              <a:t>~4:00pm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Christine Jones arrives at 2169 Shaker Run Road Lexington, KY and finds Adams Jr.'s body lying by the front door. Adams Sr. was found in a bedroom and Sparks was found in the kitchen.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468779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772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29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3, 2011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10496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5, 2011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123626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4, 2011</a:t>
            </a:r>
            <a:endParaRPr lang="en-US" sz="1000" dirty="0"/>
          </a:p>
        </p:txBody>
      </p:sp>
      <p:sp>
        <p:nvSpPr>
          <p:cNvPr id="10" name="Line Callout 2 9">
            <a:hlinkClick r:id="rId2" action="ppaction://hlinksldjump" highlightClick="1"/>
          </p:cNvPr>
          <p:cNvSpPr/>
          <p:nvPr/>
        </p:nvSpPr>
        <p:spPr>
          <a:xfrm>
            <a:off x="7620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3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Plans set for 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Line Callout 2 10">
            <a:hlinkClick r:id="rId3" action="ppaction://hlinksldjump" highlightClick="1"/>
          </p:cNvPr>
          <p:cNvSpPr/>
          <p:nvPr/>
        </p:nvSpPr>
        <p:spPr>
          <a:xfrm>
            <a:off x="36576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188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8:00am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Line Callout 2 11">
            <a:hlinkClick r:id="rId4" action="ppaction://hlinksldjump" highlightClick="1"/>
          </p:cNvPr>
          <p:cNvSpPr/>
          <p:nvPr/>
        </p:nvSpPr>
        <p:spPr>
          <a:xfrm>
            <a:off x="40386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10:00am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Shooting, robbery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Line Callout 2 12">
            <a:hlinkClick r:id="rId5" action="ppaction://hlinksldjump" highlightClick="1"/>
          </p:cNvPr>
          <p:cNvSpPr/>
          <p:nvPr/>
        </p:nvSpPr>
        <p:spPr>
          <a:xfrm>
            <a:off x="60960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353"/>
              <a:gd name="adj6" fmla="val -41873"/>
            </a:avLst>
          </a:prstGeom>
          <a:solidFill>
            <a:srgbClr val="E19C1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4:00pm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Christine Jones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Finds bodies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ine Callout 2 13">
            <a:hlinkClick r:id="rId6" action="ppaction://hlinksldjump" highlightClick="1"/>
          </p:cNvPr>
          <p:cNvSpPr/>
          <p:nvPr/>
        </p:nvSpPr>
        <p:spPr>
          <a:xfrm>
            <a:off x="61722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4:12pm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E911 </a:t>
            </a:r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all placed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14">
            <a:hlinkClick r:id="rId7" action="ppaction://hlinksldjump" highlightClick="1"/>
          </p:cNvPr>
          <p:cNvSpPr/>
          <p:nvPr/>
        </p:nvSpPr>
        <p:spPr>
          <a:xfrm flipH="1">
            <a:off x="6781800" y="5715000"/>
            <a:ext cx="11430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43"/>
              <a:gd name="adj6" fmla="val -227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5 12:05am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Blancet men interviewed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January 4, 2011</a:t>
            </a:r>
            <a:br>
              <a:rPr lang="en-US" dirty="0" smtClean="0"/>
            </a:br>
            <a:r>
              <a:rPr lang="en-US" dirty="0" smtClean="0"/>
              <a:t>~4:12pm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E911 call placed</a:t>
            </a:r>
          </a:p>
          <a:p>
            <a:r>
              <a:rPr lang="en-US" dirty="0" smtClean="0"/>
              <a:t>Lexington Police are dispatched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468779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772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29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3, 2011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10496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5, 2011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123626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4, 2011</a:t>
            </a:r>
            <a:endParaRPr lang="en-US" sz="1000" dirty="0"/>
          </a:p>
        </p:txBody>
      </p:sp>
      <p:sp>
        <p:nvSpPr>
          <p:cNvPr id="10" name="Line Callout 2 9">
            <a:hlinkClick r:id="rId2" action="ppaction://hlinksldjump" highlightClick="1"/>
          </p:cNvPr>
          <p:cNvSpPr/>
          <p:nvPr/>
        </p:nvSpPr>
        <p:spPr>
          <a:xfrm>
            <a:off x="7620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3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Plans set for 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Line Callout 2 10">
            <a:hlinkClick r:id="rId3" action="ppaction://hlinksldjump" highlightClick="1"/>
          </p:cNvPr>
          <p:cNvSpPr/>
          <p:nvPr/>
        </p:nvSpPr>
        <p:spPr>
          <a:xfrm>
            <a:off x="36576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188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8:00am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Line Callout 2 11">
            <a:hlinkClick r:id="rId4" action="ppaction://hlinksldjump" highlightClick="1"/>
          </p:cNvPr>
          <p:cNvSpPr/>
          <p:nvPr/>
        </p:nvSpPr>
        <p:spPr>
          <a:xfrm>
            <a:off x="40386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10:00am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Shooting, robbery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Line Callout 2 12">
            <a:hlinkClick r:id="rId5" action="ppaction://hlinksldjump" highlightClick="1"/>
          </p:cNvPr>
          <p:cNvSpPr/>
          <p:nvPr/>
        </p:nvSpPr>
        <p:spPr>
          <a:xfrm>
            <a:off x="60960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35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4:00pm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Christine Jones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Finds bodies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ine Callout 2 13">
            <a:hlinkClick r:id="rId6" action="ppaction://hlinksldjump" highlightClick="1"/>
          </p:cNvPr>
          <p:cNvSpPr/>
          <p:nvPr/>
        </p:nvSpPr>
        <p:spPr>
          <a:xfrm>
            <a:off x="61722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  <a:solidFill>
            <a:srgbClr val="E19C1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4:12pm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E911 </a:t>
            </a:r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all placed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14">
            <a:hlinkClick r:id="rId7" action="ppaction://hlinksldjump" highlightClick="1"/>
          </p:cNvPr>
          <p:cNvSpPr/>
          <p:nvPr/>
        </p:nvSpPr>
        <p:spPr>
          <a:xfrm flipH="1">
            <a:off x="6781800" y="5715000"/>
            <a:ext cx="11430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43"/>
              <a:gd name="adj6" fmla="val -227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5 12:05am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Blancet men interviewed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January 5, 2011</a:t>
            </a:r>
            <a:br>
              <a:rPr lang="en-US" dirty="0" smtClean="0"/>
            </a:br>
            <a:r>
              <a:rPr lang="en-US" dirty="0" smtClean="0"/>
              <a:t>~12:05pm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Lexington Police find William Blancet and his son about at 1726 Yorktown Road. </a:t>
            </a:r>
          </a:p>
          <a:p>
            <a:r>
              <a:rPr lang="en-US" dirty="0" smtClean="0"/>
              <a:t>Investigators take William Blancet and his son to Headquarters for interview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468779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77200" y="539257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29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3, 2011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104961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5, 2011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123626" y="554497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Jan 4, 2011</a:t>
            </a:r>
            <a:endParaRPr lang="en-US" sz="1000" dirty="0"/>
          </a:p>
        </p:txBody>
      </p:sp>
      <p:sp>
        <p:nvSpPr>
          <p:cNvPr id="10" name="Line Callout 2 9">
            <a:hlinkClick r:id="rId2" action="ppaction://hlinksldjump" highlightClick="1"/>
          </p:cNvPr>
          <p:cNvSpPr/>
          <p:nvPr/>
        </p:nvSpPr>
        <p:spPr>
          <a:xfrm>
            <a:off x="7620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3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Plans set for 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Line Callout 2 10">
            <a:hlinkClick r:id="rId3" action="ppaction://hlinksldjump" highlightClick="1"/>
          </p:cNvPr>
          <p:cNvSpPr/>
          <p:nvPr/>
        </p:nvSpPr>
        <p:spPr>
          <a:xfrm>
            <a:off x="36576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188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8:00am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Morning Meeting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Line Callout 2 11">
            <a:hlinkClick r:id="rId4" action="ppaction://hlinksldjump" highlightClick="1"/>
          </p:cNvPr>
          <p:cNvSpPr/>
          <p:nvPr/>
        </p:nvSpPr>
        <p:spPr>
          <a:xfrm>
            <a:off x="40386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10:00am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Shooting, robbery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Line Callout 2 12">
            <a:hlinkClick r:id="rId5" action="ppaction://hlinksldjump" highlightClick="1"/>
          </p:cNvPr>
          <p:cNvSpPr/>
          <p:nvPr/>
        </p:nvSpPr>
        <p:spPr>
          <a:xfrm>
            <a:off x="6096000" y="41910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4353"/>
              <a:gd name="adj6" fmla="val -418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4:00pm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Christine Jones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Finds bodies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Line Callout 2 13">
            <a:hlinkClick r:id="rId6" action="ppaction://hlinksldjump" highlightClick="1"/>
          </p:cNvPr>
          <p:cNvSpPr/>
          <p:nvPr/>
        </p:nvSpPr>
        <p:spPr>
          <a:xfrm>
            <a:off x="6172200" y="4724400"/>
            <a:ext cx="1295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834"/>
              <a:gd name="adj6" fmla="val -29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4 4:12pm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E911 </a:t>
            </a:r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all placed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14">
            <a:hlinkClick r:id="rId7" action="ppaction://hlinksldjump" highlightClick="1"/>
          </p:cNvPr>
          <p:cNvSpPr/>
          <p:nvPr/>
        </p:nvSpPr>
        <p:spPr>
          <a:xfrm flipH="1">
            <a:off x="6781800" y="5715000"/>
            <a:ext cx="11430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43"/>
              <a:gd name="adj6" fmla="val -22760"/>
            </a:avLst>
          </a:prstGeom>
          <a:solidFill>
            <a:srgbClr val="E19C1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Jan 5 12:05am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Blancet men interviewed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xington1">
  <a:themeElements>
    <a:clrScheme name="PoliceTechnical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Lexington1</Template>
  <TotalTime>14</TotalTime>
  <Words>517</Words>
  <Application>Microsoft Office PowerPoint</Application>
  <PresentationFormat>On-screen Show (4:3)</PresentationFormat>
  <Paragraphs>130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Lexington1</vt:lpstr>
      <vt:lpstr>Blancet Triple Murder Timeline</vt:lpstr>
      <vt:lpstr>January 3, 2011</vt:lpstr>
      <vt:lpstr>January 4, 2011 ~8:00am</vt:lpstr>
      <vt:lpstr>January 4, 2011 ~10:00am</vt:lpstr>
      <vt:lpstr>January 4, 2011 ~4:00pm</vt:lpstr>
      <vt:lpstr>January 4, 2011 ~4:12pm</vt:lpstr>
      <vt:lpstr>January 5, 2011 ~12:05pm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Manson</dc:creator>
  <cp:lastModifiedBy>Thomas Manson</cp:lastModifiedBy>
  <cp:revision>4</cp:revision>
  <dcterms:created xsi:type="dcterms:W3CDTF">2012-05-25T03:13:29Z</dcterms:created>
  <dcterms:modified xsi:type="dcterms:W3CDTF">2012-08-25T02:37:55Z</dcterms:modified>
</cp:coreProperties>
</file>