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376" autoAdjust="0"/>
  </p:normalViewPr>
  <p:slideViewPr>
    <p:cSldViewPr>
      <p:cViewPr varScale="1">
        <p:scale>
          <a:sx n="48" d="100"/>
          <a:sy n="48" d="100"/>
        </p:scale>
        <p:origin x="-9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A67B25A7-2FCF-4505-97FB-1535F8E7CA0D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Blancet Triple Murder Timeline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January 3,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Blancet Sr. contacts Adams Sr. to conclude business re: recent pill trafficking</a:t>
            </a:r>
          </a:p>
          <a:p>
            <a:r>
              <a:rPr lang="en-US" dirty="0" smtClean="0"/>
              <a:t>Both agree to meet in the following morning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4, 2011</a:t>
            </a:r>
            <a:br>
              <a:rPr lang="en-US" dirty="0" smtClean="0"/>
            </a:br>
            <a:r>
              <a:rPr lang="en-US" dirty="0" smtClean="0"/>
              <a:t>~8:00am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Blancet Sr. and Jr. arrive at 2169 Shaker Run Road Lexington, KY</a:t>
            </a:r>
            <a:br>
              <a:rPr lang="en-US" dirty="0" smtClean="0"/>
            </a:br>
            <a:r>
              <a:rPr lang="en-US" dirty="0" smtClean="0"/>
              <a:t>Confidential Source leaves the residence</a:t>
            </a:r>
          </a:p>
          <a:p>
            <a:r>
              <a:rPr lang="en-US" dirty="0" smtClean="0"/>
              <a:t>Sparks </a:t>
            </a:r>
            <a:r>
              <a:rPr lang="en-US" dirty="0" err="1" smtClean="0"/>
              <a:t>Jr</a:t>
            </a:r>
            <a:r>
              <a:rPr lang="en-US" dirty="0" smtClean="0"/>
              <a:t> is either there upon Blancet’s Sr. and Jr. arrival or soon thereafter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3" name="Line Callout 2 12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Line Callout 2 15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Line Callout 2 16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Line Callout 2 17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4, 2011</a:t>
            </a:r>
            <a:br>
              <a:rPr lang="en-US" dirty="0" smtClean="0"/>
            </a:br>
            <a:r>
              <a:rPr lang="en-US" dirty="0" smtClean="0"/>
              <a:t>~10:00am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Blancet Sr. gets into a dispute with Adams Jr. and shoots him, quickly shooting Adams Sr. and Sparks Jr.</a:t>
            </a:r>
          </a:p>
          <a:p>
            <a:r>
              <a:rPr lang="en-US" dirty="0" smtClean="0"/>
              <a:t>After taking money and pills both Blancet men leave the residence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4, 2011</a:t>
            </a:r>
            <a:br>
              <a:rPr lang="en-US" dirty="0" smtClean="0"/>
            </a:br>
            <a:r>
              <a:rPr lang="en-US" dirty="0" smtClean="0"/>
              <a:t>~4:00pm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Christine Jones arrives at 2169 Shaker Run Road Lexington, KY and finds Adams Jr.'s body lying by the front door. Adams Sr. was found in a bedroom and Sparks was found in the kitchen.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4, 2011</a:t>
            </a:r>
            <a:br>
              <a:rPr lang="en-US" dirty="0" smtClean="0"/>
            </a:br>
            <a:r>
              <a:rPr lang="en-US" dirty="0" smtClean="0"/>
              <a:t>~4:12pm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E911 call placed</a:t>
            </a:r>
          </a:p>
          <a:p>
            <a:r>
              <a:rPr lang="en-US" dirty="0" smtClean="0"/>
              <a:t>Lexington Police are dispatched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5, 2011</a:t>
            </a:r>
            <a:br>
              <a:rPr lang="en-US" dirty="0" smtClean="0"/>
            </a:br>
            <a:r>
              <a:rPr lang="en-US" dirty="0" smtClean="0"/>
              <a:t>~12:05pm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Lexington Police find William Blancet and his son about at 1726 Yorktown Road. </a:t>
            </a:r>
          </a:p>
          <a:p>
            <a:r>
              <a:rPr lang="en-US" dirty="0" smtClean="0"/>
              <a:t>Investigators take William Blancet and his son to Headquarters for interview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xington1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Lexington1</Template>
  <TotalTime>14</TotalTime>
  <Words>517</Words>
  <Application>Microsoft Office PowerPoint</Application>
  <PresentationFormat>On-screen Show (4:3)</PresentationFormat>
  <Paragraphs>130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Lexington1</vt:lpstr>
      <vt:lpstr>Blancet Triple Murder Timeline</vt:lpstr>
      <vt:lpstr>January 3, 2011</vt:lpstr>
      <vt:lpstr>January 4, 2011 ~8:00am</vt:lpstr>
      <vt:lpstr>January 4, 2011 ~10:00am</vt:lpstr>
      <vt:lpstr>January 4, 2011 ~4:00pm</vt:lpstr>
      <vt:lpstr>January 4, 2011 ~4:12pm</vt:lpstr>
      <vt:lpstr>January 5, 2011 ~12:05pm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4</cp:revision>
  <dcterms:created xsi:type="dcterms:W3CDTF">2012-05-25T03:13:29Z</dcterms:created>
  <dcterms:modified xsi:type="dcterms:W3CDTF">2012-05-25T15:34:21Z</dcterms:modified>
</cp:coreProperties>
</file>