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1056" y="-180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Trafficking Activity</a:t>
            </a:r>
            <a:br>
              <a:rPr lang="en-US" dirty="0" smtClean="0"/>
            </a:br>
            <a:r>
              <a:rPr lang="en-US" sz="1400" dirty="0"/>
              <a:t>Donald L. “Donnie” Adams, Sr</a:t>
            </a:r>
            <a:r>
              <a:rPr lang="en-US" sz="1400" dirty="0" smtClean="0"/>
              <a:t>. et al ~ 2009-2010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22667" r="22250" b="12592"/>
          <a:stretch/>
        </p:blipFill>
        <p:spPr bwMode="auto">
          <a:xfrm>
            <a:off x="2144616" y="1066800"/>
            <a:ext cx="6921732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947500" y="1673860"/>
            <a:ext cx="1556495" cy="3713480"/>
          </a:xfrm>
          <a:custGeom>
            <a:avLst/>
            <a:gdLst>
              <a:gd name="connsiteX0" fmla="*/ 53340 w 1555673"/>
              <a:gd name="connsiteY0" fmla="*/ 0 h 3688080"/>
              <a:gd name="connsiteX1" fmla="*/ 0 w 1555673"/>
              <a:gd name="connsiteY1" fmla="*/ 335280 h 3688080"/>
              <a:gd name="connsiteX2" fmla="*/ 53340 w 1555673"/>
              <a:gd name="connsiteY2" fmla="*/ 708660 h 3688080"/>
              <a:gd name="connsiteX3" fmla="*/ 152400 w 1555673"/>
              <a:gd name="connsiteY3" fmla="*/ 1005840 h 3688080"/>
              <a:gd name="connsiteX4" fmla="*/ 495300 w 1555673"/>
              <a:gd name="connsiteY4" fmla="*/ 1097280 h 3688080"/>
              <a:gd name="connsiteX5" fmla="*/ 746760 w 1555673"/>
              <a:gd name="connsiteY5" fmla="*/ 1295400 h 3688080"/>
              <a:gd name="connsiteX6" fmla="*/ 990600 w 1555673"/>
              <a:gd name="connsiteY6" fmla="*/ 1737360 h 3688080"/>
              <a:gd name="connsiteX7" fmla="*/ 1280160 w 1555673"/>
              <a:gd name="connsiteY7" fmla="*/ 1981200 h 3688080"/>
              <a:gd name="connsiteX8" fmla="*/ 1554480 w 1555673"/>
              <a:gd name="connsiteY8" fmla="*/ 2263140 h 3688080"/>
              <a:gd name="connsiteX9" fmla="*/ 1371600 w 1555673"/>
              <a:gd name="connsiteY9" fmla="*/ 2628900 h 3688080"/>
              <a:gd name="connsiteX10" fmla="*/ 1173480 w 1555673"/>
              <a:gd name="connsiteY10" fmla="*/ 3070860 h 3688080"/>
              <a:gd name="connsiteX11" fmla="*/ 1066800 w 1555673"/>
              <a:gd name="connsiteY11" fmla="*/ 3383280 h 3688080"/>
              <a:gd name="connsiteX12" fmla="*/ 1074420 w 1555673"/>
              <a:gd name="connsiteY12" fmla="*/ 3688080 h 3688080"/>
              <a:gd name="connsiteX0" fmla="*/ 53340 w 1555673"/>
              <a:gd name="connsiteY0" fmla="*/ 0 h 3688080"/>
              <a:gd name="connsiteX1" fmla="*/ 0 w 1555673"/>
              <a:gd name="connsiteY1" fmla="*/ 335280 h 3688080"/>
              <a:gd name="connsiteX2" fmla="*/ 53340 w 1555673"/>
              <a:gd name="connsiteY2" fmla="*/ 708660 h 3688080"/>
              <a:gd name="connsiteX3" fmla="*/ 152400 w 1555673"/>
              <a:gd name="connsiteY3" fmla="*/ 1005840 h 3688080"/>
              <a:gd name="connsiteX4" fmla="*/ 528637 w 1555673"/>
              <a:gd name="connsiteY4" fmla="*/ 1206817 h 3688080"/>
              <a:gd name="connsiteX5" fmla="*/ 746760 w 1555673"/>
              <a:gd name="connsiteY5" fmla="*/ 1295400 h 3688080"/>
              <a:gd name="connsiteX6" fmla="*/ 990600 w 1555673"/>
              <a:gd name="connsiteY6" fmla="*/ 1737360 h 3688080"/>
              <a:gd name="connsiteX7" fmla="*/ 1280160 w 1555673"/>
              <a:gd name="connsiteY7" fmla="*/ 1981200 h 3688080"/>
              <a:gd name="connsiteX8" fmla="*/ 1554480 w 1555673"/>
              <a:gd name="connsiteY8" fmla="*/ 2263140 h 3688080"/>
              <a:gd name="connsiteX9" fmla="*/ 1371600 w 1555673"/>
              <a:gd name="connsiteY9" fmla="*/ 2628900 h 3688080"/>
              <a:gd name="connsiteX10" fmla="*/ 1173480 w 1555673"/>
              <a:gd name="connsiteY10" fmla="*/ 3070860 h 3688080"/>
              <a:gd name="connsiteX11" fmla="*/ 1066800 w 1555673"/>
              <a:gd name="connsiteY11" fmla="*/ 3383280 h 3688080"/>
              <a:gd name="connsiteX12" fmla="*/ 1074420 w 1555673"/>
              <a:gd name="connsiteY12" fmla="*/ 3688080 h 3688080"/>
              <a:gd name="connsiteX0" fmla="*/ 53340 w 1555673"/>
              <a:gd name="connsiteY0" fmla="*/ 0 h 3688080"/>
              <a:gd name="connsiteX1" fmla="*/ 0 w 1555673"/>
              <a:gd name="connsiteY1" fmla="*/ 335280 h 3688080"/>
              <a:gd name="connsiteX2" fmla="*/ 53340 w 1555673"/>
              <a:gd name="connsiteY2" fmla="*/ 708660 h 3688080"/>
              <a:gd name="connsiteX3" fmla="*/ 152400 w 1555673"/>
              <a:gd name="connsiteY3" fmla="*/ 1005840 h 3688080"/>
              <a:gd name="connsiteX4" fmla="*/ 528637 w 1555673"/>
              <a:gd name="connsiteY4" fmla="*/ 1206817 h 3688080"/>
              <a:gd name="connsiteX5" fmla="*/ 780098 w 1555673"/>
              <a:gd name="connsiteY5" fmla="*/ 1295400 h 3688080"/>
              <a:gd name="connsiteX6" fmla="*/ 990600 w 1555673"/>
              <a:gd name="connsiteY6" fmla="*/ 1737360 h 3688080"/>
              <a:gd name="connsiteX7" fmla="*/ 1280160 w 1555673"/>
              <a:gd name="connsiteY7" fmla="*/ 1981200 h 3688080"/>
              <a:gd name="connsiteX8" fmla="*/ 1554480 w 1555673"/>
              <a:gd name="connsiteY8" fmla="*/ 2263140 h 3688080"/>
              <a:gd name="connsiteX9" fmla="*/ 1371600 w 1555673"/>
              <a:gd name="connsiteY9" fmla="*/ 2628900 h 3688080"/>
              <a:gd name="connsiteX10" fmla="*/ 1173480 w 1555673"/>
              <a:gd name="connsiteY10" fmla="*/ 3070860 h 3688080"/>
              <a:gd name="connsiteX11" fmla="*/ 1066800 w 1555673"/>
              <a:gd name="connsiteY11" fmla="*/ 3383280 h 3688080"/>
              <a:gd name="connsiteX12" fmla="*/ 1074420 w 1555673"/>
              <a:gd name="connsiteY12" fmla="*/ 3688080 h 3688080"/>
              <a:gd name="connsiteX0" fmla="*/ 53340 w 1555673"/>
              <a:gd name="connsiteY0" fmla="*/ 0 h 3688080"/>
              <a:gd name="connsiteX1" fmla="*/ 0 w 1555673"/>
              <a:gd name="connsiteY1" fmla="*/ 335280 h 3688080"/>
              <a:gd name="connsiteX2" fmla="*/ 53340 w 1555673"/>
              <a:gd name="connsiteY2" fmla="*/ 708660 h 3688080"/>
              <a:gd name="connsiteX3" fmla="*/ 152400 w 1555673"/>
              <a:gd name="connsiteY3" fmla="*/ 1005840 h 3688080"/>
              <a:gd name="connsiteX4" fmla="*/ 375285 w 1555673"/>
              <a:gd name="connsiteY4" fmla="*/ 958215 h 3688080"/>
              <a:gd name="connsiteX5" fmla="*/ 528637 w 1555673"/>
              <a:gd name="connsiteY5" fmla="*/ 1206817 h 3688080"/>
              <a:gd name="connsiteX6" fmla="*/ 780098 w 1555673"/>
              <a:gd name="connsiteY6" fmla="*/ 1295400 h 3688080"/>
              <a:gd name="connsiteX7" fmla="*/ 990600 w 1555673"/>
              <a:gd name="connsiteY7" fmla="*/ 1737360 h 3688080"/>
              <a:gd name="connsiteX8" fmla="*/ 1280160 w 1555673"/>
              <a:gd name="connsiteY8" fmla="*/ 1981200 h 3688080"/>
              <a:gd name="connsiteX9" fmla="*/ 1554480 w 1555673"/>
              <a:gd name="connsiteY9" fmla="*/ 2263140 h 3688080"/>
              <a:gd name="connsiteX10" fmla="*/ 1371600 w 1555673"/>
              <a:gd name="connsiteY10" fmla="*/ 2628900 h 3688080"/>
              <a:gd name="connsiteX11" fmla="*/ 1173480 w 1555673"/>
              <a:gd name="connsiteY11" fmla="*/ 3070860 h 3688080"/>
              <a:gd name="connsiteX12" fmla="*/ 1066800 w 1555673"/>
              <a:gd name="connsiteY12" fmla="*/ 3383280 h 3688080"/>
              <a:gd name="connsiteX13" fmla="*/ 1074420 w 1555673"/>
              <a:gd name="connsiteY13" fmla="*/ 3688080 h 3688080"/>
              <a:gd name="connsiteX0" fmla="*/ 53340 w 1555673"/>
              <a:gd name="connsiteY0" fmla="*/ 0 h 3688080"/>
              <a:gd name="connsiteX1" fmla="*/ 0 w 1555673"/>
              <a:gd name="connsiteY1" fmla="*/ 335280 h 3688080"/>
              <a:gd name="connsiteX2" fmla="*/ 53340 w 1555673"/>
              <a:gd name="connsiteY2" fmla="*/ 708660 h 3688080"/>
              <a:gd name="connsiteX3" fmla="*/ 152400 w 1555673"/>
              <a:gd name="connsiteY3" fmla="*/ 1005840 h 3688080"/>
              <a:gd name="connsiteX4" fmla="*/ 375285 w 1555673"/>
              <a:gd name="connsiteY4" fmla="*/ 958215 h 3688080"/>
              <a:gd name="connsiteX5" fmla="*/ 528637 w 1555673"/>
              <a:gd name="connsiteY5" fmla="*/ 1206817 h 3688080"/>
              <a:gd name="connsiteX6" fmla="*/ 780098 w 1555673"/>
              <a:gd name="connsiteY6" fmla="*/ 1295400 h 3688080"/>
              <a:gd name="connsiteX7" fmla="*/ 922973 w 1555673"/>
              <a:gd name="connsiteY7" fmla="*/ 1491615 h 3688080"/>
              <a:gd name="connsiteX8" fmla="*/ 990600 w 1555673"/>
              <a:gd name="connsiteY8" fmla="*/ 1737360 h 3688080"/>
              <a:gd name="connsiteX9" fmla="*/ 1280160 w 1555673"/>
              <a:gd name="connsiteY9" fmla="*/ 1981200 h 3688080"/>
              <a:gd name="connsiteX10" fmla="*/ 1554480 w 1555673"/>
              <a:gd name="connsiteY10" fmla="*/ 2263140 h 3688080"/>
              <a:gd name="connsiteX11" fmla="*/ 1371600 w 1555673"/>
              <a:gd name="connsiteY11" fmla="*/ 2628900 h 3688080"/>
              <a:gd name="connsiteX12" fmla="*/ 1173480 w 1555673"/>
              <a:gd name="connsiteY12" fmla="*/ 3070860 h 3688080"/>
              <a:gd name="connsiteX13" fmla="*/ 1066800 w 1555673"/>
              <a:gd name="connsiteY13" fmla="*/ 3383280 h 3688080"/>
              <a:gd name="connsiteX14" fmla="*/ 1074420 w 1555673"/>
              <a:gd name="connsiteY14" fmla="*/ 3688080 h 3688080"/>
              <a:gd name="connsiteX0" fmla="*/ 53340 w 1555562"/>
              <a:gd name="connsiteY0" fmla="*/ 0 h 3688080"/>
              <a:gd name="connsiteX1" fmla="*/ 0 w 1555562"/>
              <a:gd name="connsiteY1" fmla="*/ 335280 h 3688080"/>
              <a:gd name="connsiteX2" fmla="*/ 53340 w 1555562"/>
              <a:gd name="connsiteY2" fmla="*/ 708660 h 3688080"/>
              <a:gd name="connsiteX3" fmla="*/ 152400 w 1555562"/>
              <a:gd name="connsiteY3" fmla="*/ 1005840 h 3688080"/>
              <a:gd name="connsiteX4" fmla="*/ 375285 w 1555562"/>
              <a:gd name="connsiteY4" fmla="*/ 958215 h 3688080"/>
              <a:gd name="connsiteX5" fmla="*/ 528637 w 1555562"/>
              <a:gd name="connsiteY5" fmla="*/ 1206817 h 3688080"/>
              <a:gd name="connsiteX6" fmla="*/ 780098 w 1555562"/>
              <a:gd name="connsiteY6" fmla="*/ 1295400 h 3688080"/>
              <a:gd name="connsiteX7" fmla="*/ 922973 w 1555562"/>
              <a:gd name="connsiteY7" fmla="*/ 1491615 h 3688080"/>
              <a:gd name="connsiteX8" fmla="*/ 990600 w 1555562"/>
              <a:gd name="connsiteY8" fmla="*/ 1737360 h 3688080"/>
              <a:gd name="connsiteX9" fmla="*/ 1284923 w 1555562"/>
              <a:gd name="connsiteY9" fmla="*/ 1947863 h 3688080"/>
              <a:gd name="connsiteX10" fmla="*/ 1554480 w 1555562"/>
              <a:gd name="connsiteY10" fmla="*/ 2263140 h 3688080"/>
              <a:gd name="connsiteX11" fmla="*/ 1371600 w 1555562"/>
              <a:gd name="connsiteY11" fmla="*/ 2628900 h 3688080"/>
              <a:gd name="connsiteX12" fmla="*/ 1173480 w 1555562"/>
              <a:gd name="connsiteY12" fmla="*/ 3070860 h 3688080"/>
              <a:gd name="connsiteX13" fmla="*/ 1066800 w 1555562"/>
              <a:gd name="connsiteY13" fmla="*/ 3383280 h 3688080"/>
              <a:gd name="connsiteX14" fmla="*/ 1074420 w 1555562"/>
              <a:gd name="connsiteY14" fmla="*/ 3688080 h 3688080"/>
              <a:gd name="connsiteX0" fmla="*/ 53340 w 1508342"/>
              <a:gd name="connsiteY0" fmla="*/ 0 h 3688080"/>
              <a:gd name="connsiteX1" fmla="*/ 0 w 1508342"/>
              <a:gd name="connsiteY1" fmla="*/ 335280 h 3688080"/>
              <a:gd name="connsiteX2" fmla="*/ 53340 w 1508342"/>
              <a:gd name="connsiteY2" fmla="*/ 708660 h 3688080"/>
              <a:gd name="connsiteX3" fmla="*/ 152400 w 1508342"/>
              <a:gd name="connsiteY3" fmla="*/ 1005840 h 3688080"/>
              <a:gd name="connsiteX4" fmla="*/ 375285 w 1508342"/>
              <a:gd name="connsiteY4" fmla="*/ 958215 h 3688080"/>
              <a:gd name="connsiteX5" fmla="*/ 528637 w 1508342"/>
              <a:gd name="connsiteY5" fmla="*/ 1206817 h 3688080"/>
              <a:gd name="connsiteX6" fmla="*/ 780098 w 1508342"/>
              <a:gd name="connsiteY6" fmla="*/ 1295400 h 3688080"/>
              <a:gd name="connsiteX7" fmla="*/ 922973 w 1508342"/>
              <a:gd name="connsiteY7" fmla="*/ 1491615 h 3688080"/>
              <a:gd name="connsiteX8" fmla="*/ 990600 w 1508342"/>
              <a:gd name="connsiteY8" fmla="*/ 1737360 h 3688080"/>
              <a:gd name="connsiteX9" fmla="*/ 1284923 w 1508342"/>
              <a:gd name="connsiteY9" fmla="*/ 1947863 h 3688080"/>
              <a:gd name="connsiteX10" fmla="*/ 1506855 w 1508342"/>
              <a:gd name="connsiteY10" fmla="*/ 2267903 h 3688080"/>
              <a:gd name="connsiteX11" fmla="*/ 1371600 w 1508342"/>
              <a:gd name="connsiteY11" fmla="*/ 2628900 h 3688080"/>
              <a:gd name="connsiteX12" fmla="*/ 1173480 w 1508342"/>
              <a:gd name="connsiteY12" fmla="*/ 3070860 h 3688080"/>
              <a:gd name="connsiteX13" fmla="*/ 1066800 w 1508342"/>
              <a:gd name="connsiteY13" fmla="*/ 3383280 h 3688080"/>
              <a:gd name="connsiteX14" fmla="*/ 1074420 w 1508342"/>
              <a:gd name="connsiteY14" fmla="*/ 3688080 h 3688080"/>
              <a:gd name="connsiteX0" fmla="*/ 53340 w 1507057"/>
              <a:gd name="connsiteY0" fmla="*/ 0 h 3688080"/>
              <a:gd name="connsiteX1" fmla="*/ 0 w 1507057"/>
              <a:gd name="connsiteY1" fmla="*/ 335280 h 3688080"/>
              <a:gd name="connsiteX2" fmla="*/ 53340 w 1507057"/>
              <a:gd name="connsiteY2" fmla="*/ 708660 h 3688080"/>
              <a:gd name="connsiteX3" fmla="*/ 152400 w 1507057"/>
              <a:gd name="connsiteY3" fmla="*/ 1005840 h 3688080"/>
              <a:gd name="connsiteX4" fmla="*/ 375285 w 1507057"/>
              <a:gd name="connsiteY4" fmla="*/ 958215 h 3688080"/>
              <a:gd name="connsiteX5" fmla="*/ 528637 w 1507057"/>
              <a:gd name="connsiteY5" fmla="*/ 1206817 h 3688080"/>
              <a:gd name="connsiteX6" fmla="*/ 780098 w 1507057"/>
              <a:gd name="connsiteY6" fmla="*/ 1295400 h 3688080"/>
              <a:gd name="connsiteX7" fmla="*/ 922973 w 1507057"/>
              <a:gd name="connsiteY7" fmla="*/ 1491615 h 3688080"/>
              <a:gd name="connsiteX8" fmla="*/ 990600 w 1507057"/>
              <a:gd name="connsiteY8" fmla="*/ 1737360 h 3688080"/>
              <a:gd name="connsiteX9" fmla="*/ 1284923 w 1507057"/>
              <a:gd name="connsiteY9" fmla="*/ 1947863 h 3688080"/>
              <a:gd name="connsiteX10" fmla="*/ 1399223 w 1507057"/>
              <a:gd name="connsiteY10" fmla="*/ 2167890 h 3688080"/>
              <a:gd name="connsiteX11" fmla="*/ 1506855 w 1507057"/>
              <a:gd name="connsiteY11" fmla="*/ 2267903 h 3688080"/>
              <a:gd name="connsiteX12" fmla="*/ 1371600 w 1507057"/>
              <a:gd name="connsiteY12" fmla="*/ 2628900 h 3688080"/>
              <a:gd name="connsiteX13" fmla="*/ 1173480 w 1507057"/>
              <a:gd name="connsiteY13" fmla="*/ 3070860 h 3688080"/>
              <a:gd name="connsiteX14" fmla="*/ 1066800 w 1507057"/>
              <a:gd name="connsiteY14" fmla="*/ 3383280 h 3688080"/>
              <a:gd name="connsiteX15" fmla="*/ 1074420 w 1507057"/>
              <a:gd name="connsiteY15" fmla="*/ 3688080 h 3688080"/>
              <a:gd name="connsiteX0" fmla="*/ 7409 w 1556376"/>
              <a:gd name="connsiteY0" fmla="*/ 0 h 3713480"/>
              <a:gd name="connsiteX1" fmla="*/ 49319 w 1556376"/>
              <a:gd name="connsiteY1" fmla="*/ 360680 h 3713480"/>
              <a:gd name="connsiteX2" fmla="*/ 102659 w 1556376"/>
              <a:gd name="connsiteY2" fmla="*/ 734060 h 3713480"/>
              <a:gd name="connsiteX3" fmla="*/ 201719 w 1556376"/>
              <a:gd name="connsiteY3" fmla="*/ 1031240 h 3713480"/>
              <a:gd name="connsiteX4" fmla="*/ 424604 w 1556376"/>
              <a:gd name="connsiteY4" fmla="*/ 983615 h 3713480"/>
              <a:gd name="connsiteX5" fmla="*/ 577956 w 1556376"/>
              <a:gd name="connsiteY5" fmla="*/ 1232217 h 3713480"/>
              <a:gd name="connsiteX6" fmla="*/ 829417 w 1556376"/>
              <a:gd name="connsiteY6" fmla="*/ 1320800 h 3713480"/>
              <a:gd name="connsiteX7" fmla="*/ 972292 w 1556376"/>
              <a:gd name="connsiteY7" fmla="*/ 1517015 h 3713480"/>
              <a:gd name="connsiteX8" fmla="*/ 1039919 w 1556376"/>
              <a:gd name="connsiteY8" fmla="*/ 1762760 h 3713480"/>
              <a:gd name="connsiteX9" fmla="*/ 1334242 w 1556376"/>
              <a:gd name="connsiteY9" fmla="*/ 1973263 h 3713480"/>
              <a:gd name="connsiteX10" fmla="*/ 1448542 w 1556376"/>
              <a:gd name="connsiteY10" fmla="*/ 2193290 h 3713480"/>
              <a:gd name="connsiteX11" fmla="*/ 1556174 w 1556376"/>
              <a:gd name="connsiteY11" fmla="*/ 2293303 h 3713480"/>
              <a:gd name="connsiteX12" fmla="*/ 1420919 w 1556376"/>
              <a:gd name="connsiteY12" fmla="*/ 2654300 h 3713480"/>
              <a:gd name="connsiteX13" fmla="*/ 1222799 w 1556376"/>
              <a:gd name="connsiteY13" fmla="*/ 3096260 h 3713480"/>
              <a:gd name="connsiteX14" fmla="*/ 1116119 w 1556376"/>
              <a:gd name="connsiteY14" fmla="*/ 3408680 h 3713480"/>
              <a:gd name="connsiteX15" fmla="*/ 1123739 w 1556376"/>
              <a:gd name="connsiteY15" fmla="*/ 3713480 h 3713480"/>
              <a:gd name="connsiteX0" fmla="*/ 7528 w 1556495"/>
              <a:gd name="connsiteY0" fmla="*/ 0 h 3713480"/>
              <a:gd name="connsiteX1" fmla="*/ 49438 w 1556495"/>
              <a:gd name="connsiteY1" fmla="*/ 360680 h 3713480"/>
              <a:gd name="connsiteX2" fmla="*/ 110399 w 1556495"/>
              <a:gd name="connsiteY2" fmla="*/ 466090 h 3713480"/>
              <a:gd name="connsiteX3" fmla="*/ 102778 w 1556495"/>
              <a:gd name="connsiteY3" fmla="*/ 734060 h 3713480"/>
              <a:gd name="connsiteX4" fmla="*/ 201838 w 1556495"/>
              <a:gd name="connsiteY4" fmla="*/ 1031240 h 3713480"/>
              <a:gd name="connsiteX5" fmla="*/ 424723 w 1556495"/>
              <a:gd name="connsiteY5" fmla="*/ 983615 h 3713480"/>
              <a:gd name="connsiteX6" fmla="*/ 578075 w 1556495"/>
              <a:gd name="connsiteY6" fmla="*/ 1232217 h 3713480"/>
              <a:gd name="connsiteX7" fmla="*/ 829536 w 1556495"/>
              <a:gd name="connsiteY7" fmla="*/ 1320800 h 3713480"/>
              <a:gd name="connsiteX8" fmla="*/ 972411 w 1556495"/>
              <a:gd name="connsiteY8" fmla="*/ 1517015 h 3713480"/>
              <a:gd name="connsiteX9" fmla="*/ 1040038 w 1556495"/>
              <a:gd name="connsiteY9" fmla="*/ 1762760 h 3713480"/>
              <a:gd name="connsiteX10" fmla="*/ 1334361 w 1556495"/>
              <a:gd name="connsiteY10" fmla="*/ 1973263 h 3713480"/>
              <a:gd name="connsiteX11" fmla="*/ 1448661 w 1556495"/>
              <a:gd name="connsiteY11" fmla="*/ 2193290 h 3713480"/>
              <a:gd name="connsiteX12" fmla="*/ 1556293 w 1556495"/>
              <a:gd name="connsiteY12" fmla="*/ 2293303 h 3713480"/>
              <a:gd name="connsiteX13" fmla="*/ 1421038 w 1556495"/>
              <a:gd name="connsiteY13" fmla="*/ 2654300 h 3713480"/>
              <a:gd name="connsiteX14" fmla="*/ 1222918 w 1556495"/>
              <a:gd name="connsiteY14" fmla="*/ 3096260 h 3713480"/>
              <a:gd name="connsiteX15" fmla="*/ 1116238 w 1556495"/>
              <a:gd name="connsiteY15" fmla="*/ 3408680 h 3713480"/>
              <a:gd name="connsiteX16" fmla="*/ 1123858 w 1556495"/>
              <a:gd name="connsiteY16" fmla="*/ 3713480 h 3713480"/>
              <a:gd name="connsiteX0" fmla="*/ 7528 w 1556495"/>
              <a:gd name="connsiteY0" fmla="*/ 0 h 3713480"/>
              <a:gd name="connsiteX1" fmla="*/ 49438 w 1556495"/>
              <a:gd name="connsiteY1" fmla="*/ 360680 h 3713480"/>
              <a:gd name="connsiteX2" fmla="*/ 110399 w 1556495"/>
              <a:gd name="connsiteY2" fmla="*/ 466090 h 3713480"/>
              <a:gd name="connsiteX3" fmla="*/ 102778 w 1556495"/>
              <a:gd name="connsiteY3" fmla="*/ 734060 h 3713480"/>
              <a:gd name="connsiteX4" fmla="*/ 201838 w 1556495"/>
              <a:gd name="connsiteY4" fmla="*/ 1031240 h 3713480"/>
              <a:gd name="connsiteX5" fmla="*/ 424723 w 1556495"/>
              <a:gd name="connsiteY5" fmla="*/ 983615 h 3713480"/>
              <a:gd name="connsiteX6" fmla="*/ 578075 w 1556495"/>
              <a:gd name="connsiteY6" fmla="*/ 1232217 h 3713480"/>
              <a:gd name="connsiteX7" fmla="*/ 720000 w 1556495"/>
              <a:gd name="connsiteY7" fmla="*/ 1221740 h 3713480"/>
              <a:gd name="connsiteX8" fmla="*/ 829536 w 1556495"/>
              <a:gd name="connsiteY8" fmla="*/ 1320800 h 3713480"/>
              <a:gd name="connsiteX9" fmla="*/ 972411 w 1556495"/>
              <a:gd name="connsiteY9" fmla="*/ 1517015 h 3713480"/>
              <a:gd name="connsiteX10" fmla="*/ 1040038 w 1556495"/>
              <a:gd name="connsiteY10" fmla="*/ 1762760 h 3713480"/>
              <a:gd name="connsiteX11" fmla="*/ 1334361 w 1556495"/>
              <a:gd name="connsiteY11" fmla="*/ 1973263 h 3713480"/>
              <a:gd name="connsiteX12" fmla="*/ 1448661 w 1556495"/>
              <a:gd name="connsiteY12" fmla="*/ 2193290 h 3713480"/>
              <a:gd name="connsiteX13" fmla="*/ 1556293 w 1556495"/>
              <a:gd name="connsiteY13" fmla="*/ 2293303 h 3713480"/>
              <a:gd name="connsiteX14" fmla="*/ 1421038 w 1556495"/>
              <a:gd name="connsiteY14" fmla="*/ 2654300 h 3713480"/>
              <a:gd name="connsiteX15" fmla="*/ 1222918 w 1556495"/>
              <a:gd name="connsiteY15" fmla="*/ 3096260 h 3713480"/>
              <a:gd name="connsiteX16" fmla="*/ 1116238 w 1556495"/>
              <a:gd name="connsiteY16" fmla="*/ 3408680 h 3713480"/>
              <a:gd name="connsiteX17" fmla="*/ 1123858 w 1556495"/>
              <a:gd name="connsiteY17" fmla="*/ 3713480 h 3713480"/>
              <a:gd name="connsiteX0" fmla="*/ 7528 w 1556495"/>
              <a:gd name="connsiteY0" fmla="*/ 0 h 3713480"/>
              <a:gd name="connsiteX1" fmla="*/ 49438 w 1556495"/>
              <a:gd name="connsiteY1" fmla="*/ 360680 h 3713480"/>
              <a:gd name="connsiteX2" fmla="*/ 110399 w 1556495"/>
              <a:gd name="connsiteY2" fmla="*/ 466090 h 3713480"/>
              <a:gd name="connsiteX3" fmla="*/ 102778 w 1556495"/>
              <a:gd name="connsiteY3" fmla="*/ 734060 h 3713480"/>
              <a:gd name="connsiteX4" fmla="*/ 104050 w 1556495"/>
              <a:gd name="connsiteY4" fmla="*/ 853440 h 3713480"/>
              <a:gd name="connsiteX5" fmla="*/ 201838 w 1556495"/>
              <a:gd name="connsiteY5" fmla="*/ 1031240 h 3713480"/>
              <a:gd name="connsiteX6" fmla="*/ 424723 w 1556495"/>
              <a:gd name="connsiteY6" fmla="*/ 983615 h 3713480"/>
              <a:gd name="connsiteX7" fmla="*/ 578075 w 1556495"/>
              <a:gd name="connsiteY7" fmla="*/ 1232217 h 3713480"/>
              <a:gd name="connsiteX8" fmla="*/ 720000 w 1556495"/>
              <a:gd name="connsiteY8" fmla="*/ 1221740 h 3713480"/>
              <a:gd name="connsiteX9" fmla="*/ 829536 w 1556495"/>
              <a:gd name="connsiteY9" fmla="*/ 1320800 h 3713480"/>
              <a:gd name="connsiteX10" fmla="*/ 972411 w 1556495"/>
              <a:gd name="connsiteY10" fmla="*/ 1517015 h 3713480"/>
              <a:gd name="connsiteX11" fmla="*/ 1040038 w 1556495"/>
              <a:gd name="connsiteY11" fmla="*/ 1762760 h 3713480"/>
              <a:gd name="connsiteX12" fmla="*/ 1334361 w 1556495"/>
              <a:gd name="connsiteY12" fmla="*/ 1973263 h 3713480"/>
              <a:gd name="connsiteX13" fmla="*/ 1448661 w 1556495"/>
              <a:gd name="connsiteY13" fmla="*/ 2193290 h 3713480"/>
              <a:gd name="connsiteX14" fmla="*/ 1556293 w 1556495"/>
              <a:gd name="connsiteY14" fmla="*/ 2293303 h 3713480"/>
              <a:gd name="connsiteX15" fmla="*/ 1421038 w 1556495"/>
              <a:gd name="connsiteY15" fmla="*/ 2654300 h 3713480"/>
              <a:gd name="connsiteX16" fmla="*/ 1222918 w 1556495"/>
              <a:gd name="connsiteY16" fmla="*/ 3096260 h 3713480"/>
              <a:gd name="connsiteX17" fmla="*/ 1116238 w 1556495"/>
              <a:gd name="connsiteY17" fmla="*/ 3408680 h 3713480"/>
              <a:gd name="connsiteX18" fmla="*/ 1123858 w 1556495"/>
              <a:gd name="connsiteY18" fmla="*/ 3713480 h 371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56495" h="3713480">
                <a:moveTo>
                  <a:pt x="7528" y="0"/>
                </a:moveTo>
                <a:cubicBezTo>
                  <a:pt x="-19142" y="108585"/>
                  <a:pt x="32293" y="282998"/>
                  <a:pt x="49438" y="360680"/>
                </a:cubicBezTo>
                <a:cubicBezTo>
                  <a:pt x="66583" y="438362"/>
                  <a:pt x="101509" y="403860"/>
                  <a:pt x="110399" y="466090"/>
                </a:cubicBezTo>
                <a:cubicBezTo>
                  <a:pt x="119289" y="528320"/>
                  <a:pt x="103836" y="669502"/>
                  <a:pt x="102778" y="734060"/>
                </a:cubicBezTo>
                <a:cubicBezTo>
                  <a:pt x="101720" y="798618"/>
                  <a:pt x="87540" y="803910"/>
                  <a:pt x="104050" y="853440"/>
                </a:cubicBezTo>
                <a:cubicBezTo>
                  <a:pt x="120560" y="902970"/>
                  <a:pt x="148393" y="1009544"/>
                  <a:pt x="201838" y="1031240"/>
                </a:cubicBezTo>
                <a:cubicBezTo>
                  <a:pt x="255283" y="1052936"/>
                  <a:pt x="362017" y="950119"/>
                  <a:pt x="424723" y="983615"/>
                </a:cubicBezTo>
                <a:cubicBezTo>
                  <a:pt x="487429" y="1017111"/>
                  <a:pt x="528862" y="1192530"/>
                  <a:pt x="578075" y="1232217"/>
                </a:cubicBezTo>
                <a:cubicBezTo>
                  <a:pt x="627288" y="1271905"/>
                  <a:pt x="678090" y="1206976"/>
                  <a:pt x="720000" y="1221740"/>
                </a:cubicBezTo>
                <a:cubicBezTo>
                  <a:pt x="761910" y="1236504"/>
                  <a:pt x="787468" y="1271588"/>
                  <a:pt x="829536" y="1320800"/>
                </a:cubicBezTo>
                <a:cubicBezTo>
                  <a:pt x="871604" y="1370012"/>
                  <a:pt x="937327" y="1443355"/>
                  <a:pt x="972411" y="1517015"/>
                </a:cubicBezTo>
                <a:cubicBezTo>
                  <a:pt x="1007495" y="1590675"/>
                  <a:pt x="979713" y="1686719"/>
                  <a:pt x="1040038" y="1762760"/>
                </a:cubicBezTo>
                <a:cubicBezTo>
                  <a:pt x="1100363" y="1838801"/>
                  <a:pt x="1266257" y="1901508"/>
                  <a:pt x="1334361" y="1973263"/>
                </a:cubicBezTo>
                <a:cubicBezTo>
                  <a:pt x="1402465" y="2045018"/>
                  <a:pt x="1411672" y="2139950"/>
                  <a:pt x="1448661" y="2193290"/>
                </a:cubicBezTo>
                <a:cubicBezTo>
                  <a:pt x="1485650" y="2246630"/>
                  <a:pt x="1560897" y="2216468"/>
                  <a:pt x="1556293" y="2293303"/>
                </a:cubicBezTo>
                <a:cubicBezTo>
                  <a:pt x="1551689" y="2370138"/>
                  <a:pt x="1476600" y="2520474"/>
                  <a:pt x="1421038" y="2654300"/>
                </a:cubicBezTo>
                <a:cubicBezTo>
                  <a:pt x="1365476" y="2788126"/>
                  <a:pt x="1273718" y="2970530"/>
                  <a:pt x="1222918" y="3096260"/>
                </a:cubicBezTo>
                <a:cubicBezTo>
                  <a:pt x="1172118" y="3221990"/>
                  <a:pt x="1132748" y="3305810"/>
                  <a:pt x="1116238" y="3408680"/>
                </a:cubicBezTo>
                <a:cubicBezTo>
                  <a:pt x="1099728" y="3511550"/>
                  <a:pt x="1111793" y="3612515"/>
                  <a:pt x="1123858" y="371348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77560" y="1615440"/>
            <a:ext cx="114300" cy="1143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9" t="27488" r="17463" b="52957"/>
          <a:stretch/>
        </p:blipFill>
        <p:spPr bwMode="auto">
          <a:xfrm>
            <a:off x="727946" y="4605354"/>
            <a:ext cx="730738" cy="76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5" t="26445" r="27905" b="59026"/>
          <a:stretch/>
        </p:blipFill>
        <p:spPr bwMode="auto">
          <a:xfrm>
            <a:off x="727946" y="1395187"/>
            <a:ext cx="6965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8" t="26445" r="20271" b="59026"/>
          <a:stretch/>
        </p:blipFill>
        <p:spPr bwMode="auto">
          <a:xfrm>
            <a:off x="727946" y="2505166"/>
            <a:ext cx="702854" cy="7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216" y="5376120"/>
            <a:ext cx="1970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William Lee “Willie” Blancet, Sr.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30261" y="2150320"/>
            <a:ext cx="19223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L. “Donnie” Adams, Sr.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164725" y="3242520"/>
            <a:ext cx="1853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L. “Rocky” Adams, </a:t>
            </a:r>
            <a:r>
              <a:rPr lang="en-US" sz="1000" dirty="0"/>
              <a:t>J</a:t>
            </a:r>
            <a:r>
              <a:rPr lang="en-US" sz="1000" baseline="0" dirty="0" smtClean="0"/>
              <a:t>r.</a:t>
            </a:r>
            <a:endParaRPr lang="en-US" sz="1000" dirty="0"/>
          </a:p>
        </p:txBody>
      </p:sp>
      <p:pic>
        <p:nvPicPr>
          <p:cNvPr id="1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26445" r="13156" b="59026"/>
          <a:stretch/>
        </p:blipFill>
        <p:spPr bwMode="auto">
          <a:xfrm>
            <a:off x="727946" y="3546480"/>
            <a:ext cx="671285" cy="7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3572" y="4271220"/>
            <a:ext cx="1375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Ronald</a:t>
            </a:r>
            <a:r>
              <a:rPr lang="en-US" sz="1000" baseline="0" dirty="0" smtClean="0"/>
              <a:t> L. Sparks, Jr.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41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0.00121 0.00463 0.00625 0.01921 0.00729 0.02824 C 0.00833 0.03727 0.00503 0.04792 0.0066 0.05417 C 0.00816 0.06042 0.01493 0.06042 0.01632 0.06528 C 0.01771 0.07014 0.01562 0.07755 0.01493 0.0838 C 0.01423 0.09005 0.01337 0.09722 0.0125 0.10301 C 0.01163 0.1088 0.00833 0.11042 0.01007 0.11806 C 0.0118 0.1257 0.01701 0.14445 0.02326 0.14861 C 0.02951 0.15278 0.04219 0.14144 0.04757 0.14306 C 0.05295 0.14468 0.05347 0.1544 0.05555 0.15903 C 0.05764 0.16366 0.05833 0.16759 0.06024 0.17107 C 0.06215 0.17454 0.06371 0.17917 0.06701 0.18033 C 0.07031 0.18148 0.07413 0.17315 0.08055 0.17871 C 0.08698 0.18426 0.09948 0.20093 0.10521 0.21343 C 0.11094 0.22593 0.10781 0.24144 0.11493 0.25417 C 0.12205 0.2669 0.13976 0.27778 0.14757 0.28935 C 0.15538 0.30093 0.15746 0.31528 0.16146 0.32361 C 0.16545 0.33195 0.17448 0.32315 0.17118 0.33935 C 0.16788 0.35556 0.14861 0.39908 0.14201 0.42107 C 0.13542 0.44306 0.13489 0.4581 0.1316 0.47176 C 0.1283 0.48542 0.12292 0.49167 0.12187 0.50324 C 0.12083 0.51482 0.12465 0.53333 0.12535 0.54121 " pathEditMode="relative" rAng="0" ptsTypes="aaaaaaaaaaaaaaaaaaaaaa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27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168</TotalTime>
  <Words>38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PoliceTechnical2</vt:lpstr>
      <vt:lpstr>Trafficking Activity Donald L. “Donnie” Adams, Sr. et al ~ 2009-2010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18</cp:revision>
  <dcterms:created xsi:type="dcterms:W3CDTF">2012-05-25T00:26:27Z</dcterms:created>
  <dcterms:modified xsi:type="dcterms:W3CDTF">2012-08-25T02:37:57Z</dcterms:modified>
</cp:coreProperties>
</file>