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77" r:id="rId2"/>
    <p:sldId id="258" r:id="rId3"/>
    <p:sldId id="268" r:id="rId4"/>
    <p:sldId id="259" r:id="rId5"/>
    <p:sldId id="261" r:id="rId6"/>
    <p:sldId id="260" r:id="rId7"/>
    <p:sldId id="266" r:id="rId8"/>
    <p:sldId id="262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E4A6"/>
    <a:srgbClr val="00FFFF"/>
    <a:srgbClr val="E709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87" autoAdjust="0"/>
  </p:normalViewPr>
  <p:slideViewPr>
    <p:cSldViewPr snapToGrid="0">
      <p:cViewPr>
        <p:scale>
          <a:sx n="66" d="100"/>
          <a:sy n="66" d="100"/>
        </p:scale>
        <p:origin x="-504" y="-666"/>
      </p:cViewPr>
      <p:guideLst>
        <p:guide orient="horz" pos="144"/>
        <p:guide pos="43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B600B-414C-49D1-846D-653C9FDE4659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C1DFB8A-AB46-4923-8D01-AF2CE68B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75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B600B-414C-49D1-846D-653C9FDE4659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C1DFB8A-AB46-4923-8D01-AF2CE68B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811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B600B-414C-49D1-846D-653C9FDE4659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C1DFB8A-AB46-4923-8D01-AF2CE68B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9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B600B-414C-49D1-846D-653C9FDE4659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C1DFB8A-AB46-4923-8D01-AF2CE68B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236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B600B-414C-49D1-846D-653C9FDE4659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C1DFB8A-AB46-4923-8D01-AF2CE68B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895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B600B-414C-49D1-846D-653C9FDE4659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C1DFB8A-AB46-4923-8D01-AF2CE68B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2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B600B-414C-49D1-846D-653C9FDE4659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C1DFB8A-AB46-4923-8D01-AF2CE68B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072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B600B-414C-49D1-846D-653C9FDE4659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C1DFB8A-AB46-4923-8D01-AF2CE68B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041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B600B-414C-49D1-846D-653C9FDE4659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C1DFB8A-AB46-4923-8D01-AF2CE68B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39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B600B-414C-49D1-846D-653C9FDE4659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C1DFB8A-AB46-4923-8D01-AF2CE68B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3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B600B-414C-49D1-846D-653C9FDE4659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C1DFB8A-AB46-4923-8D01-AF2CE68B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19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1030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093" y="48639"/>
            <a:ext cx="8988357" cy="940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821" y="1104090"/>
            <a:ext cx="8978630" cy="5014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cs typeface="Arial" charset="0"/>
              </a:defRPr>
            </a:lvl1pPr>
          </a:lstStyle>
          <a:p>
            <a:fld id="{4C1B600B-414C-49D1-846D-653C9FDE4659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255657"/>
            <a:ext cx="9144000" cy="602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235431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1018164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0" t="10000" r="65810" b="82889"/>
          <a:stretch/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>
            <a:hlinkClick r:id="" action="ppaction://hlinkshowjump?jump=firstslide" highlightClick="1"/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6000" b="51556" l="31750" r="46000">
                        <a14:foregroundMark x1="37188" y1="32556" x2="40250" y2="44333"/>
                        <a14:foregroundMark x1="38875" y1="32778" x2="42375" y2="39111"/>
                        <a14:foregroundMark x1="37313" y1="33444" x2="35500" y2="41333"/>
                        <a14:foregroundMark x1="36875" y1="38778" x2="37750" y2="44444"/>
                        <a14:foregroundMark x1="39500" y1="37000" x2="41688" y2="4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24" t="25905" r="53905" b="48698"/>
          <a:stretch/>
        </p:blipFill>
        <p:spPr bwMode="auto">
          <a:xfrm>
            <a:off x="22698" y="5791200"/>
            <a:ext cx="1066800" cy="104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066800" y="6248400"/>
            <a:ext cx="248818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Ray Larson Commonwealth’s Attorney</a:t>
            </a:r>
          </a:p>
          <a:p>
            <a:r>
              <a:rPr lang="en-US" sz="1050" dirty="0" smtClean="0">
                <a:solidFill>
                  <a:schemeClr val="bg1"/>
                </a:solidFill>
              </a:rPr>
              <a:t>Fayette County Attorney’s Office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slide" Target="slide9.xml"/><Relationship Id="rId2" Type="http://schemas.openxmlformats.org/officeDocument/2006/relationships/slide" Target="slide2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6.xml"/><Relationship Id="rId6" Type="http://schemas.openxmlformats.org/officeDocument/2006/relationships/slide" Target="slide4.xml"/><Relationship Id="rId11" Type="http://schemas.openxmlformats.org/officeDocument/2006/relationships/image" Target="../media/image6.png"/><Relationship Id="rId5" Type="http://schemas.openxmlformats.org/officeDocument/2006/relationships/image" Target="../media/image4.png"/><Relationship Id="rId15" Type="http://schemas.openxmlformats.org/officeDocument/2006/relationships/image" Target="../media/image8.png"/><Relationship Id="rId10" Type="http://schemas.openxmlformats.org/officeDocument/2006/relationships/slide" Target="slide8.xml"/><Relationship Id="rId4" Type="http://schemas.openxmlformats.org/officeDocument/2006/relationships/slide" Target="slide3.xml"/><Relationship Id="rId9" Type="http://schemas.openxmlformats.org/officeDocument/2006/relationships/slide" Target="slide7.xml"/><Relationship Id="rId14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Blancet Triple Homicide Organization Chart</a:t>
            </a:r>
            <a:endParaRPr lang="en-US" dirty="0"/>
          </a:p>
        </p:txBody>
      </p:sp>
      <p:pic>
        <p:nvPicPr>
          <p:cNvPr id="4098" name="Picture 2">
            <a:hlinkClick r:id="rId2" action="ppaction://hlinksldjump" highlightClick="1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99" t="27488" r="17463" b="52957"/>
          <a:stretch/>
        </p:blipFill>
        <p:spPr bwMode="auto">
          <a:xfrm>
            <a:off x="2759946" y="1836754"/>
            <a:ext cx="730738" cy="762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4">
            <a:hlinkClick r:id="rId4" action="ppaction://hlinksldjump" highlightClick="1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785" y="2995910"/>
            <a:ext cx="738900" cy="741567"/>
          </a:xfrm>
          <a:prstGeom prst="rect">
            <a:avLst/>
          </a:prstGeom>
        </p:spPr>
      </p:pic>
      <p:pic>
        <p:nvPicPr>
          <p:cNvPr id="6" name="Picture 2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25" t="26445" r="27905" b="59026"/>
          <a:stretch/>
        </p:blipFill>
        <p:spPr bwMode="auto">
          <a:xfrm>
            <a:off x="4824184" y="1826987"/>
            <a:ext cx="696511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hlinkClick r:id="rId8" action="ppaction://hlinksldjump" highlightClick="1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68" t="26445" r="20271" b="59026"/>
          <a:stretch/>
        </p:blipFill>
        <p:spPr bwMode="auto">
          <a:xfrm>
            <a:off x="5632630" y="2987766"/>
            <a:ext cx="702854" cy="749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Content Placeholder 4">
            <a:hlinkClick r:id="rId9" action="ppaction://hlinksldjump" highlightClick="1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985" y="1834579"/>
            <a:ext cx="738900" cy="741567"/>
          </a:xfrm>
          <a:prstGeom prst="rect">
            <a:avLst/>
          </a:prstGeom>
        </p:spPr>
      </p:pic>
      <p:pic>
        <p:nvPicPr>
          <p:cNvPr id="9" name="Content Placeholder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85" y="1834579"/>
            <a:ext cx="738900" cy="741567"/>
          </a:xfrm>
          <a:prstGeom prst="rect">
            <a:avLst/>
          </a:prstGeom>
        </p:spPr>
      </p:pic>
      <p:cxnSp>
        <p:nvCxnSpPr>
          <p:cNvPr id="11" name="Elbow Connector 10"/>
          <p:cNvCxnSpPr>
            <a:stCxn id="6" idx="2"/>
            <a:endCxn id="7" idx="0"/>
          </p:cNvCxnSpPr>
          <p:nvPr/>
        </p:nvCxnSpPr>
        <p:spPr>
          <a:xfrm rot="16200000" flipH="1">
            <a:off x="5378859" y="2382567"/>
            <a:ext cx="398779" cy="811617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7" idx="0"/>
            <a:endCxn id="8" idx="2"/>
          </p:cNvCxnSpPr>
          <p:nvPr/>
        </p:nvCxnSpPr>
        <p:spPr>
          <a:xfrm rot="5400000" flipH="1" flipV="1">
            <a:off x="6162936" y="2397267"/>
            <a:ext cx="411620" cy="76937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4098" idx="2"/>
            <a:endCxn id="5" idx="0"/>
          </p:cNvCxnSpPr>
          <p:nvPr/>
        </p:nvCxnSpPr>
        <p:spPr>
          <a:xfrm rot="16200000" flipH="1">
            <a:off x="3179068" y="2545742"/>
            <a:ext cx="396415" cy="50392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3">
            <a:hlinkClick r:id="rId10" action="ppaction://hlinksldjump" highlightClick="1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5" t="3555" r="35000" b="21960"/>
          <a:stretch/>
        </p:blipFill>
        <p:spPr bwMode="auto">
          <a:xfrm>
            <a:off x="5077740" y="5247123"/>
            <a:ext cx="709827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>
            <a:hlinkClick r:id="rId12" action="ppaction://hlinksldjump" highlightClick="1"/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84" t="22141" r="19250" b="55479"/>
          <a:stretch/>
        </p:blipFill>
        <p:spPr bwMode="auto">
          <a:xfrm>
            <a:off x="6844331" y="5242298"/>
            <a:ext cx="673100" cy="75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0" y="4826000"/>
            <a:ext cx="9144000" cy="889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150916" y="1553420"/>
            <a:ext cx="197041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 smtClean="0"/>
              <a:t>William Lee “Willie” Blancet, Sr.</a:t>
            </a:r>
            <a:endParaRPr lang="en-US" sz="1000" dirty="0"/>
          </a:p>
        </p:txBody>
      </p:sp>
      <p:sp>
        <p:nvSpPr>
          <p:cNvPr id="30" name="Rectangle 29"/>
          <p:cNvSpPr/>
          <p:nvPr/>
        </p:nvSpPr>
        <p:spPr>
          <a:xfrm>
            <a:off x="2671616" y="3725120"/>
            <a:ext cx="194957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 smtClean="0"/>
              <a:t>William Lee “Willie” Blancet, Jr.</a:t>
            </a:r>
            <a:endParaRPr lang="en-US" sz="1000" dirty="0"/>
          </a:p>
        </p:txBody>
      </p:sp>
      <p:sp>
        <p:nvSpPr>
          <p:cNvPr id="29" name="Rectangle 28"/>
          <p:cNvSpPr/>
          <p:nvPr/>
        </p:nvSpPr>
        <p:spPr>
          <a:xfrm>
            <a:off x="4240468" y="1578820"/>
            <a:ext cx="192232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Donald</a:t>
            </a:r>
            <a:r>
              <a:rPr lang="en-US" sz="1000" baseline="0" dirty="0" smtClean="0"/>
              <a:t> L. “Donnie” Adams, Sr.</a:t>
            </a:r>
            <a:endParaRPr lang="en-US" sz="1000" dirty="0"/>
          </a:p>
        </p:txBody>
      </p:sp>
      <p:sp>
        <p:nvSpPr>
          <p:cNvPr id="32" name="Rectangle 31"/>
          <p:cNvSpPr/>
          <p:nvPr/>
        </p:nvSpPr>
        <p:spPr>
          <a:xfrm>
            <a:off x="5053268" y="3725120"/>
            <a:ext cx="185339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Donald</a:t>
            </a:r>
            <a:r>
              <a:rPr lang="en-US" sz="1000" baseline="0" dirty="0" smtClean="0"/>
              <a:t> L. “Rocky” Adams, </a:t>
            </a:r>
            <a:r>
              <a:rPr lang="en-US" sz="1000" dirty="0"/>
              <a:t>J</a:t>
            </a:r>
            <a:r>
              <a:rPr lang="en-US" sz="1000" baseline="0" dirty="0" smtClean="0"/>
              <a:t>r.</a:t>
            </a:r>
            <a:endParaRPr lang="en-US" sz="1000" dirty="0"/>
          </a:p>
        </p:txBody>
      </p:sp>
      <p:sp>
        <p:nvSpPr>
          <p:cNvPr id="33" name="Rectangle 32"/>
          <p:cNvSpPr/>
          <p:nvPr/>
        </p:nvSpPr>
        <p:spPr>
          <a:xfrm>
            <a:off x="6208968" y="1578820"/>
            <a:ext cx="106471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Christine Jones</a:t>
            </a:r>
            <a:endParaRPr lang="en-US" sz="1000" dirty="0"/>
          </a:p>
        </p:txBody>
      </p:sp>
      <p:pic>
        <p:nvPicPr>
          <p:cNvPr id="40" name="Picture 2">
            <a:hlinkClick r:id="rId14" action="ppaction://hlinksldjump" highlightClick="1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01" t="26445" r="13156" b="59026"/>
          <a:stretch/>
        </p:blipFill>
        <p:spPr bwMode="auto">
          <a:xfrm>
            <a:off x="7721598" y="3000380"/>
            <a:ext cx="671285" cy="737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7318613" y="3725120"/>
            <a:ext cx="13756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Ronald</a:t>
            </a:r>
            <a:r>
              <a:rPr lang="en-US" sz="1000" baseline="0" dirty="0" smtClean="0"/>
              <a:t> L. Sparks, Jr.</a:t>
            </a:r>
            <a:endParaRPr lang="en-US" sz="1000" dirty="0"/>
          </a:p>
        </p:txBody>
      </p:sp>
      <p:sp>
        <p:nvSpPr>
          <p:cNvPr id="42" name="Rectangle 41"/>
          <p:cNvSpPr/>
          <p:nvPr/>
        </p:nvSpPr>
        <p:spPr>
          <a:xfrm>
            <a:off x="379184" y="1604220"/>
            <a:ext cx="129715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 smtClean="0"/>
              <a:t>Confidential Source</a:t>
            </a:r>
            <a:endParaRPr lang="en-US" sz="1000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5778" b="77444" l="89438" r="96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250" t="65333" r="3250" b="22000"/>
          <a:stretch/>
        </p:blipFill>
        <p:spPr bwMode="auto">
          <a:xfrm>
            <a:off x="2535284" y="5027656"/>
            <a:ext cx="1374321" cy="1305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4742527" y="5945147"/>
            <a:ext cx="130837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Detective Bill </a:t>
            </a:r>
            <a:r>
              <a:rPr lang="en-US" sz="1000" dirty="0" err="1" smtClean="0"/>
              <a:t>Brislin</a:t>
            </a:r>
            <a:endParaRPr lang="en-US" sz="1000" dirty="0"/>
          </a:p>
        </p:txBody>
      </p:sp>
      <p:sp>
        <p:nvSpPr>
          <p:cNvPr id="46" name="Rectangle 45"/>
          <p:cNvSpPr/>
          <p:nvPr/>
        </p:nvSpPr>
        <p:spPr>
          <a:xfrm>
            <a:off x="6491498" y="5981435"/>
            <a:ext cx="127791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Lt. James</a:t>
            </a:r>
            <a:r>
              <a:rPr lang="en-US" sz="1000" baseline="0" dirty="0" smtClean="0"/>
              <a:t> Cureless</a:t>
            </a:r>
            <a:endParaRPr lang="en-US" sz="1000" dirty="0"/>
          </a:p>
        </p:txBody>
      </p:sp>
      <p:sp>
        <p:nvSpPr>
          <p:cNvPr id="41" name="TextBox 40"/>
          <p:cNvSpPr txBox="1"/>
          <p:nvPr/>
        </p:nvSpPr>
        <p:spPr>
          <a:xfrm>
            <a:off x="3457828" y="4904510"/>
            <a:ext cx="5686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Lexington – Fayette Urban County Police Department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1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William Lee “Willie” Blancet,</a:t>
            </a:r>
            <a:r>
              <a:rPr lang="en-US" baseline="0" dirty="0" smtClean="0"/>
              <a:t> </a:t>
            </a:r>
            <a:r>
              <a:rPr lang="en-US" dirty="0" smtClean="0"/>
              <a:t>Sr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99" t="27488" r="17463" b="52957"/>
          <a:stretch/>
        </p:blipFill>
        <p:spPr bwMode="auto">
          <a:xfrm>
            <a:off x="6863862" y="263768"/>
            <a:ext cx="2010386" cy="2098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225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700" y="261592"/>
            <a:ext cx="2099613" cy="210719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William Lee Blancet,</a:t>
            </a:r>
            <a:r>
              <a:rPr lang="en-US" baseline="0" dirty="0" smtClean="0"/>
              <a:t> </a:t>
            </a:r>
            <a:r>
              <a:rPr lang="en-US" dirty="0" smtClean="0"/>
              <a:t>Jr</a:t>
            </a:r>
            <a:r>
              <a:rPr lang="en-US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 rot="1658433">
            <a:off x="6892848" y="1059543"/>
            <a:ext cx="2296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Not Available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Son of 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William Lee “Willie” Blancet,</a:t>
            </a:r>
            <a:r>
              <a:rPr lang="en-US" sz="2400" baseline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Sr.</a:t>
            </a:r>
          </a:p>
          <a:p>
            <a:r>
              <a:rPr lang="en-US" dirty="0" smtClean="0"/>
              <a:t>At 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2169 Shaker Run Road Lexington, KY</a:t>
            </a:r>
          </a:p>
          <a:p>
            <a:pPr lvl="1"/>
            <a:r>
              <a:rPr lang="en-US" dirty="0" smtClean="0"/>
              <a:t>Day of triple homicide</a:t>
            </a:r>
          </a:p>
        </p:txBody>
      </p:sp>
    </p:spTree>
    <p:extLst>
      <p:ext uri="{BB962C8B-B14F-4D97-AF65-F5344CB8AC3E}">
        <p14:creationId xmlns:p14="http://schemas.microsoft.com/office/powerpoint/2010/main" val="340411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Donald</a:t>
            </a:r>
            <a:r>
              <a:rPr lang="en-US" baseline="0" dirty="0" smtClean="0"/>
              <a:t> L. “Donnie” Adams, Sr.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25" t="26445" r="27905" b="59026"/>
          <a:stretch/>
        </p:blipFill>
        <p:spPr bwMode="auto">
          <a:xfrm>
            <a:off x="6858000" y="228600"/>
            <a:ext cx="1950232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585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Donald</a:t>
            </a:r>
            <a:r>
              <a:rPr lang="en-US" baseline="0" dirty="0" smtClean="0"/>
              <a:t> L. “Rocky” Adams, Jr.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68" t="26445" r="20271" b="59026"/>
          <a:stretch/>
        </p:blipFill>
        <p:spPr bwMode="auto">
          <a:xfrm>
            <a:off x="6868886" y="228600"/>
            <a:ext cx="20002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21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Ronald</a:t>
            </a:r>
            <a:r>
              <a:rPr lang="en-US" baseline="0" dirty="0" smtClean="0"/>
              <a:t> L. Sparks, Jr.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01" t="26445" r="13156" b="59026"/>
          <a:stretch/>
        </p:blipFill>
        <p:spPr bwMode="auto">
          <a:xfrm>
            <a:off x="6872514" y="228600"/>
            <a:ext cx="1943099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396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Christine Jones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Ex-wife of </a:t>
            </a:r>
            <a:r>
              <a:rPr lang="en-US" dirty="0"/>
              <a:t>Donald L. Adams, Sr.</a:t>
            </a:r>
          </a:p>
          <a:p>
            <a:r>
              <a:rPr lang="en-US" dirty="0" smtClean="0"/>
              <a:t>Mother of  </a:t>
            </a:r>
            <a:r>
              <a:rPr lang="en-US" dirty="0"/>
              <a:t>Donald L. Adams, </a:t>
            </a:r>
            <a:r>
              <a:rPr lang="en-US" dirty="0" smtClean="0"/>
              <a:t>Jr.</a:t>
            </a: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5700" y="261592"/>
            <a:ext cx="2099613" cy="2107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rot="1658433">
            <a:off x="6892848" y="1059543"/>
            <a:ext cx="2296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Not Available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24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Detective Bill </a:t>
            </a:r>
            <a:r>
              <a:rPr lang="en-US" dirty="0" err="1"/>
              <a:t>Brislin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Lexington Police Department</a:t>
            </a:r>
            <a:endParaRPr lang="en-US" dirty="0"/>
          </a:p>
          <a:p>
            <a:r>
              <a:rPr lang="en-US" dirty="0" smtClean="0"/>
              <a:t>Lead Investigator</a:t>
            </a:r>
          </a:p>
          <a:p>
            <a:r>
              <a:rPr lang="en-US" dirty="0" smtClean="0"/>
              <a:t>Assigned case on….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5" t="3555" r="35000" b="21960"/>
          <a:stretch/>
        </p:blipFill>
        <p:spPr bwMode="auto">
          <a:xfrm>
            <a:off x="6838949" y="228600"/>
            <a:ext cx="1713377" cy="17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03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Lt. James</a:t>
            </a:r>
            <a:r>
              <a:rPr lang="en-US" baseline="0" dirty="0" smtClean="0"/>
              <a:t> Cureless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Lexington Police Department</a:t>
            </a:r>
            <a:endParaRPr lang="en-US" dirty="0"/>
          </a:p>
          <a:p>
            <a:r>
              <a:rPr lang="en-US" dirty="0" smtClean="0"/>
              <a:t>Supervisor</a:t>
            </a:r>
            <a:r>
              <a:rPr lang="en-US" baseline="0" dirty="0" smtClean="0"/>
              <a:t> </a:t>
            </a:r>
            <a:r>
              <a:rPr lang="en-US" dirty="0" smtClean="0"/>
              <a:t>Investigator</a:t>
            </a:r>
          </a:p>
          <a:p>
            <a:r>
              <a:rPr lang="en-US" dirty="0" smtClean="0"/>
              <a:t>Assigned case on….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84" t="21111" r="19250" b="54000"/>
          <a:stretch/>
        </p:blipFill>
        <p:spPr bwMode="auto">
          <a:xfrm>
            <a:off x="6858000" y="228600"/>
            <a:ext cx="17018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301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liceTechnical2">
  <a:themeElements>
    <a:clrScheme name="PoliceTechnical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70C0"/>
      </a:hlink>
      <a:folHlink>
        <a:srgbClr val="0070C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PoliceTechnical2</Template>
  <TotalTime>201</TotalTime>
  <Words>184</Words>
  <Application>Microsoft Office PowerPoint</Application>
  <PresentationFormat>On-screen Show (4:3)</PresentationFormat>
  <Paragraphs>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PoliceTechnical2</vt:lpstr>
      <vt:lpstr>Blancet Triple Homicide Organization Chart</vt:lpstr>
      <vt:lpstr>William Lee “Willie” Blancet, Sr.</vt:lpstr>
      <vt:lpstr>William Lee Blancet, Jr.</vt:lpstr>
      <vt:lpstr>Donald L. “Donnie” Adams, Sr.</vt:lpstr>
      <vt:lpstr>Donald L. “Rocky” Adams, Jr.</vt:lpstr>
      <vt:lpstr>Ronald L. Sparks, Jr.</vt:lpstr>
      <vt:lpstr>Christine Jones</vt:lpstr>
      <vt:lpstr>Detective Bill Brislin</vt:lpstr>
      <vt:lpstr>Lt. James Cureless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Manson</dc:creator>
  <cp:lastModifiedBy>Thomas Manson</cp:lastModifiedBy>
  <cp:revision>19</cp:revision>
  <dcterms:created xsi:type="dcterms:W3CDTF">2012-05-25T00:26:27Z</dcterms:created>
  <dcterms:modified xsi:type="dcterms:W3CDTF">2012-08-25T02:37:57Z</dcterms:modified>
</cp:coreProperties>
</file>