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7" r:id="rId2"/>
    <p:sldId id="258" r:id="rId3"/>
    <p:sldId id="268" r:id="rId4"/>
    <p:sldId id="259" r:id="rId5"/>
    <p:sldId id="261" r:id="rId6"/>
    <p:sldId id="260" r:id="rId7"/>
    <p:sldId id="266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4A6"/>
    <a:srgbClr val="00FFFF"/>
    <a:srgbClr val="E70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7" autoAdjust="0"/>
  </p:normalViewPr>
  <p:slideViewPr>
    <p:cSldViewPr snapToGrid="0">
      <p:cViewPr>
        <p:scale>
          <a:sx n="66" d="100"/>
          <a:sy n="66" d="100"/>
        </p:scale>
        <p:origin x="-504" y="-666"/>
      </p:cViewPr>
      <p:guideLst>
        <p:guide orient="horz" pos="14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9.xml"/><Relationship Id="rId2" Type="http://schemas.openxmlformats.org/officeDocument/2006/relationships/slide" Target="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Blancet Triple Homicide Organization Chart</a:t>
            </a:r>
            <a:endParaRPr lang="en-US" dirty="0"/>
          </a:p>
        </p:txBody>
      </p:sp>
      <p:pic>
        <p:nvPicPr>
          <p:cNvPr id="4098" name="Picture 2">
            <a:hlinkClick r:id="rId2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9" t="27488" r="17463" b="52957"/>
          <a:stretch/>
        </p:blipFill>
        <p:spPr bwMode="auto">
          <a:xfrm>
            <a:off x="2759946" y="1836754"/>
            <a:ext cx="730738" cy="76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>
            <a:hlinkClick r:id="rId4" action="ppaction://hlinksldjump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85" y="2995910"/>
            <a:ext cx="738900" cy="741567"/>
          </a:xfrm>
          <a:prstGeom prst="rect">
            <a:avLst/>
          </a:prstGeom>
        </p:spPr>
      </p:pic>
      <p:pic>
        <p:nvPicPr>
          <p:cNvPr id="6" name="Picture 2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5" t="26445" r="27905" b="59026"/>
          <a:stretch/>
        </p:blipFill>
        <p:spPr bwMode="auto">
          <a:xfrm>
            <a:off x="4824184" y="1826987"/>
            <a:ext cx="69651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8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8" t="26445" r="20271" b="59026"/>
          <a:stretch/>
        </p:blipFill>
        <p:spPr bwMode="auto">
          <a:xfrm>
            <a:off x="5632630" y="2987766"/>
            <a:ext cx="702854" cy="74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4">
            <a:hlinkClick r:id="rId9" action="ppaction://hlinksldjump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985" y="1834579"/>
            <a:ext cx="738900" cy="74156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5" y="1834579"/>
            <a:ext cx="738900" cy="741567"/>
          </a:xfrm>
          <a:prstGeom prst="rect">
            <a:avLst/>
          </a:prstGeom>
        </p:spPr>
      </p:pic>
      <p:cxnSp>
        <p:nvCxnSpPr>
          <p:cNvPr id="11" name="Elbow Connector 10"/>
          <p:cNvCxnSpPr>
            <a:stCxn id="6" idx="2"/>
            <a:endCxn id="7" idx="0"/>
          </p:cNvCxnSpPr>
          <p:nvPr/>
        </p:nvCxnSpPr>
        <p:spPr>
          <a:xfrm rot="16200000" flipH="1">
            <a:off x="5378859" y="2382567"/>
            <a:ext cx="398779" cy="811617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7" idx="0"/>
            <a:endCxn id="8" idx="2"/>
          </p:cNvCxnSpPr>
          <p:nvPr/>
        </p:nvCxnSpPr>
        <p:spPr>
          <a:xfrm rot="5400000" flipH="1" flipV="1">
            <a:off x="6162936" y="2397267"/>
            <a:ext cx="411620" cy="7693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098" idx="2"/>
            <a:endCxn id="5" idx="0"/>
          </p:cNvCxnSpPr>
          <p:nvPr/>
        </p:nvCxnSpPr>
        <p:spPr>
          <a:xfrm rot="16200000" flipH="1">
            <a:off x="3179068" y="2545742"/>
            <a:ext cx="396415" cy="5039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>
            <a:hlinkClick r:id="rId10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3555" r="35000" b="21960"/>
          <a:stretch/>
        </p:blipFill>
        <p:spPr bwMode="auto">
          <a:xfrm>
            <a:off x="5077740" y="5247123"/>
            <a:ext cx="70982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hlinkClick r:id="rId12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4" t="22141" r="19250" b="55479"/>
          <a:stretch/>
        </p:blipFill>
        <p:spPr bwMode="auto">
          <a:xfrm>
            <a:off x="6844331" y="5242298"/>
            <a:ext cx="673100" cy="75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4826000"/>
            <a:ext cx="9144000" cy="889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50916" y="1553420"/>
            <a:ext cx="1970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William Lee “Willie” Blancet, Sr.</a:t>
            </a:r>
            <a:endParaRPr lang="en-US" sz="1000" dirty="0"/>
          </a:p>
        </p:txBody>
      </p:sp>
      <p:sp>
        <p:nvSpPr>
          <p:cNvPr id="30" name="Rectangle 29"/>
          <p:cNvSpPr/>
          <p:nvPr/>
        </p:nvSpPr>
        <p:spPr>
          <a:xfrm>
            <a:off x="2671616" y="3725120"/>
            <a:ext cx="19495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William Lee “Willie” Blancet, Jr.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>
          <a:xfrm>
            <a:off x="4240468" y="1578820"/>
            <a:ext cx="19223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L. “Donnie” Adams, Sr.</a:t>
            </a:r>
            <a:endParaRPr lang="en-US" sz="1000" dirty="0"/>
          </a:p>
        </p:txBody>
      </p:sp>
      <p:sp>
        <p:nvSpPr>
          <p:cNvPr id="32" name="Rectangle 31"/>
          <p:cNvSpPr/>
          <p:nvPr/>
        </p:nvSpPr>
        <p:spPr>
          <a:xfrm>
            <a:off x="5053268" y="3725120"/>
            <a:ext cx="18533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L. “Rocky” Adams, </a:t>
            </a:r>
            <a:r>
              <a:rPr lang="en-US" sz="1000" dirty="0"/>
              <a:t>J</a:t>
            </a:r>
            <a:r>
              <a:rPr lang="en-US" sz="1000" baseline="0" dirty="0" smtClean="0"/>
              <a:t>r.</a:t>
            </a:r>
            <a:endParaRPr lang="en-US" sz="1000" dirty="0"/>
          </a:p>
        </p:txBody>
      </p:sp>
      <p:sp>
        <p:nvSpPr>
          <p:cNvPr id="33" name="Rectangle 32"/>
          <p:cNvSpPr/>
          <p:nvPr/>
        </p:nvSpPr>
        <p:spPr>
          <a:xfrm>
            <a:off x="6208968" y="1578820"/>
            <a:ext cx="10647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Christine Jones</a:t>
            </a:r>
            <a:endParaRPr lang="en-US" sz="1000" dirty="0"/>
          </a:p>
        </p:txBody>
      </p:sp>
      <p:pic>
        <p:nvPicPr>
          <p:cNvPr id="40" name="Picture 2">
            <a:hlinkClick r:id="rId14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1" t="26445" r="13156" b="59026"/>
          <a:stretch/>
        </p:blipFill>
        <p:spPr bwMode="auto">
          <a:xfrm>
            <a:off x="7721598" y="3000380"/>
            <a:ext cx="671285" cy="7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18613" y="3725120"/>
            <a:ext cx="1375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Ronald</a:t>
            </a:r>
            <a:r>
              <a:rPr lang="en-US" sz="1000" baseline="0" dirty="0" smtClean="0"/>
              <a:t> L. Sparks, Jr.</a:t>
            </a:r>
            <a:endParaRPr lang="en-US" sz="1000" dirty="0"/>
          </a:p>
        </p:txBody>
      </p:sp>
      <p:sp>
        <p:nvSpPr>
          <p:cNvPr id="42" name="Rectangle 41"/>
          <p:cNvSpPr/>
          <p:nvPr/>
        </p:nvSpPr>
        <p:spPr>
          <a:xfrm>
            <a:off x="379184" y="1604220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Confidential Source</a:t>
            </a:r>
            <a:endParaRPr lang="en-US" sz="1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778" b="77444" l="89438" r="96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250" t="65333" r="3250" b="22000"/>
          <a:stretch/>
        </p:blipFill>
        <p:spPr bwMode="auto">
          <a:xfrm>
            <a:off x="2535284" y="5027656"/>
            <a:ext cx="1374321" cy="130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742527" y="5945147"/>
            <a:ext cx="13083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Detective Bill </a:t>
            </a:r>
            <a:r>
              <a:rPr lang="en-US" sz="1000" dirty="0" err="1" smtClean="0"/>
              <a:t>Brislin</a:t>
            </a:r>
            <a:endParaRPr lang="en-US" sz="1000" dirty="0"/>
          </a:p>
        </p:txBody>
      </p:sp>
      <p:sp>
        <p:nvSpPr>
          <p:cNvPr id="46" name="Rectangle 45"/>
          <p:cNvSpPr/>
          <p:nvPr/>
        </p:nvSpPr>
        <p:spPr>
          <a:xfrm>
            <a:off x="6491498" y="5981435"/>
            <a:ext cx="12779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Lt. James</a:t>
            </a:r>
            <a:r>
              <a:rPr lang="en-US" sz="1000" baseline="0" dirty="0" smtClean="0"/>
              <a:t> Cureless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3457828" y="4904510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Lexington – Fayette Urban County Police Department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Lee “Willie” Blancet,</a:t>
            </a:r>
            <a:r>
              <a:rPr lang="en-US" baseline="0" dirty="0" smtClean="0"/>
              <a:t> </a:t>
            </a:r>
            <a:r>
              <a:rPr lang="en-US" dirty="0" smtClean="0"/>
              <a:t>Sr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9" t="27488" r="17463" b="52957"/>
          <a:stretch/>
        </p:blipFill>
        <p:spPr bwMode="auto">
          <a:xfrm>
            <a:off x="6863862" y="263768"/>
            <a:ext cx="2010386" cy="209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2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00" y="261592"/>
            <a:ext cx="2099613" cy="21071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Lee Blancet,</a:t>
            </a:r>
            <a:r>
              <a:rPr lang="en-US" baseline="0" dirty="0" smtClean="0"/>
              <a:t> </a:t>
            </a:r>
            <a:r>
              <a:rPr lang="en-US" dirty="0" smtClean="0"/>
              <a:t>Jr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rot="1658433">
            <a:off x="6892848" y="1059543"/>
            <a:ext cx="22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Not Available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Son of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William Lee “Willie” Blancet,</a:t>
            </a:r>
            <a:r>
              <a:rPr lang="en-US" sz="24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Sr.</a:t>
            </a:r>
          </a:p>
          <a:p>
            <a:r>
              <a:rPr lang="en-US" dirty="0" smtClean="0"/>
              <a:t>At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2169 Shaker Run Road Lexington, KY</a:t>
            </a:r>
          </a:p>
          <a:p>
            <a:pPr lvl="1"/>
            <a:r>
              <a:rPr lang="en-US" dirty="0" smtClean="0"/>
              <a:t>Day of triple homicide</a:t>
            </a:r>
          </a:p>
        </p:txBody>
      </p:sp>
    </p:spTree>
    <p:extLst>
      <p:ext uri="{BB962C8B-B14F-4D97-AF65-F5344CB8AC3E}">
        <p14:creationId xmlns:p14="http://schemas.microsoft.com/office/powerpoint/2010/main" val="3404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</a:t>
            </a:r>
            <a:r>
              <a:rPr lang="en-US" baseline="0" dirty="0" smtClean="0"/>
              <a:t> L. “Donnie” Adams, Sr.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5" t="26445" r="27905" b="59026"/>
          <a:stretch/>
        </p:blipFill>
        <p:spPr bwMode="auto">
          <a:xfrm>
            <a:off x="6858000" y="228600"/>
            <a:ext cx="19502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</a:t>
            </a:r>
            <a:r>
              <a:rPr lang="en-US" baseline="0" dirty="0" smtClean="0"/>
              <a:t> L. “Rocky” Adams,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8" t="26445" r="20271" b="59026"/>
          <a:stretch/>
        </p:blipFill>
        <p:spPr bwMode="auto">
          <a:xfrm>
            <a:off x="6868886" y="228600"/>
            <a:ext cx="2000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Ronald</a:t>
            </a:r>
            <a:r>
              <a:rPr lang="en-US" baseline="0" dirty="0" smtClean="0"/>
              <a:t> L. Sparks,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1" t="26445" r="13156" b="59026"/>
          <a:stretch/>
        </p:blipFill>
        <p:spPr bwMode="auto">
          <a:xfrm>
            <a:off x="6872514" y="228600"/>
            <a:ext cx="194309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9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Christine Jones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Ex-wife of </a:t>
            </a:r>
            <a:r>
              <a:rPr lang="en-US" dirty="0"/>
              <a:t>Donald L. Adams, Sr.</a:t>
            </a:r>
          </a:p>
          <a:p>
            <a:r>
              <a:rPr lang="en-US" dirty="0" smtClean="0"/>
              <a:t>Mother of  </a:t>
            </a:r>
            <a:r>
              <a:rPr lang="en-US" dirty="0"/>
              <a:t>Donald L. Adams, </a:t>
            </a:r>
            <a:r>
              <a:rPr lang="en-US" dirty="0" smtClean="0"/>
              <a:t>Jr.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5700" y="261592"/>
            <a:ext cx="2099613" cy="210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58433">
            <a:off x="6892848" y="1059543"/>
            <a:ext cx="2296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Not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Detective Bill </a:t>
            </a:r>
            <a:r>
              <a:rPr lang="en-US" dirty="0" err="1"/>
              <a:t>Brislin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Lexington Police Department</a:t>
            </a:r>
            <a:endParaRPr lang="en-US" dirty="0"/>
          </a:p>
          <a:p>
            <a:r>
              <a:rPr lang="en-US" dirty="0" smtClean="0"/>
              <a:t>Lead Investigator</a:t>
            </a:r>
          </a:p>
          <a:p>
            <a:r>
              <a:rPr lang="en-US" dirty="0" smtClean="0"/>
              <a:t>Assigned case on….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5" t="3555" r="35000" b="21960"/>
          <a:stretch/>
        </p:blipFill>
        <p:spPr bwMode="auto">
          <a:xfrm>
            <a:off x="6838949" y="228600"/>
            <a:ext cx="1713377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0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Lt. James</a:t>
            </a:r>
            <a:r>
              <a:rPr lang="en-US" baseline="0" dirty="0" smtClean="0"/>
              <a:t> Cureless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Lexington Police Department</a:t>
            </a:r>
            <a:endParaRPr lang="en-US" dirty="0"/>
          </a:p>
          <a:p>
            <a:r>
              <a:rPr lang="en-US" dirty="0" smtClean="0"/>
              <a:t>Supervisor</a:t>
            </a:r>
            <a:r>
              <a:rPr lang="en-US" baseline="0" dirty="0" smtClean="0"/>
              <a:t> </a:t>
            </a:r>
            <a:r>
              <a:rPr lang="en-US" dirty="0" smtClean="0"/>
              <a:t>Investigator</a:t>
            </a:r>
          </a:p>
          <a:p>
            <a:r>
              <a:rPr lang="en-US" dirty="0" smtClean="0"/>
              <a:t>Assigned case on….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4" t="21111" r="19250" b="54000"/>
          <a:stretch/>
        </p:blipFill>
        <p:spPr bwMode="auto">
          <a:xfrm>
            <a:off x="6858000" y="228600"/>
            <a:ext cx="170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ceTechnical2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PoliceTechnical2</Template>
  <TotalTime>201</TotalTime>
  <Words>184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PoliceTechnical2</vt:lpstr>
      <vt:lpstr>Blancet Triple Homicide Organization Chart</vt:lpstr>
      <vt:lpstr>William Lee “Willie” Blancet, Sr.</vt:lpstr>
      <vt:lpstr>William Lee Blancet, Jr.</vt:lpstr>
      <vt:lpstr>Donald L. “Donnie” Adams, Sr.</vt:lpstr>
      <vt:lpstr>Donald L. “Rocky” Adams, Jr.</vt:lpstr>
      <vt:lpstr>Ronald L. Sparks, Jr.</vt:lpstr>
      <vt:lpstr>Christine Jones</vt:lpstr>
      <vt:lpstr>Detective Bill Brislin</vt:lpstr>
      <vt:lpstr>Lt. James Cureless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19</cp:revision>
  <dcterms:created xsi:type="dcterms:W3CDTF">2012-05-25T00:26:27Z</dcterms:created>
  <dcterms:modified xsi:type="dcterms:W3CDTF">2012-05-25T15:34:21Z</dcterms:modified>
</cp:coreProperties>
</file>