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818" y="-462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8/24/2012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Coverage</a:t>
            </a:r>
            <a:endParaRPr lang="en-US" dirty="0"/>
          </a:p>
        </p:txBody>
      </p:sp>
      <p:pic>
        <p:nvPicPr>
          <p:cNvPr id="2" name="Blance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598" y="1270000"/>
            <a:ext cx="764973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167</TotalTime>
  <Words>2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PoliceTechnical2</vt:lpstr>
      <vt:lpstr>News Coverage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19</cp:revision>
  <dcterms:created xsi:type="dcterms:W3CDTF">2012-05-25T00:26:27Z</dcterms:created>
  <dcterms:modified xsi:type="dcterms:W3CDTF">2012-08-25T02:37:56Z</dcterms:modified>
</cp:coreProperties>
</file>