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4A6"/>
    <a:srgbClr val="00FFFF"/>
    <a:srgbClr val="E70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7" autoAdjust="0"/>
  </p:normalViewPr>
  <p:slideViewPr>
    <p:cSldViewPr snapToGrid="0">
      <p:cViewPr>
        <p:scale>
          <a:sx n="75" d="100"/>
          <a:sy n="75" d="100"/>
        </p:scale>
        <p:origin x="-1818" y="-462"/>
      </p:cViewPr>
      <p:guideLst>
        <p:guide orient="horz" pos="14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Area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t="26667" r="9501" b="6742"/>
          <a:stretch/>
        </p:blipFill>
        <p:spPr bwMode="auto">
          <a:xfrm>
            <a:off x="1092200" y="1060450"/>
            <a:ext cx="8003264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hlinkClick r:id="rId3" action="ppaction://hlinksldjump" tooltip="1726 Yorktown Road Lexington, KY"/>
          </p:cNvPr>
          <p:cNvSpPr/>
          <p:nvPr/>
        </p:nvSpPr>
        <p:spPr>
          <a:xfrm>
            <a:off x="2755900" y="3162300"/>
            <a:ext cx="431800" cy="431800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4" action="ppaction://hlinksldjump" tooltip="2169 Shaker Run Road Lexington, KY"/>
          </p:cNvPr>
          <p:cNvSpPr/>
          <p:nvPr/>
        </p:nvSpPr>
        <p:spPr>
          <a:xfrm>
            <a:off x="5740400" y="3530600"/>
            <a:ext cx="431800" cy="431800"/>
          </a:xfrm>
          <a:prstGeom prst="ellipse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1726 Yorktown Road Lexington, KY</a:t>
            </a:r>
            <a:br>
              <a:rPr lang="en-US" dirty="0" smtClean="0"/>
            </a:br>
            <a:r>
              <a:rPr lang="en-US" sz="1400" dirty="0" smtClean="0"/>
              <a:t>Home of </a:t>
            </a:r>
            <a:r>
              <a:rPr lang="en-US" sz="1400" dirty="0"/>
              <a:t>William Lee </a:t>
            </a:r>
            <a:r>
              <a:rPr lang="en-US" sz="1400" dirty="0" smtClean="0"/>
              <a:t>Blanchet Jr</a:t>
            </a:r>
            <a:r>
              <a:rPr lang="en-US" sz="1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23111" r="9125" b="18222"/>
          <a:stretch/>
        </p:blipFill>
        <p:spPr bwMode="auto">
          <a:xfrm>
            <a:off x="1047750" y="1066800"/>
            <a:ext cx="81153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3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2169 </a:t>
            </a:r>
            <a:r>
              <a:rPr lang="en-US" dirty="0" smtClean="0"/>
              <a:t>Shaker Run Road Lexington, KY</a:t>
            </a:r>
            <a:br>
              <a:rPr lang="en-US" dirty="0" smtClean="0"/>
            </a:br>
            <a:r>
              <a:rPr lang="en-US" sz="1400" dirty="0"/>
              <a:t>H</a:t>
            </a:r>
            <a:r>
              <a:rPr lang="en-US" sz="1400" dirty="0" smtClean="0"/>
              <a:t>ome of Donald </a:t>
            </a:r>
            <a:r>
              <a:rPr lang="en-US" sz="1400" dirty="0"/>
              <a:t>L. “Donnie” Adams, Sr.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3" t="30889" r="13750" b="14000"/>
          <a:stretch/>
        </p:blipFill>
        <p:spPr bwMode="auto">
          <a:xfrm>
            <a:off x="1130300" y="1066800"/>
            <a:ext cx="8013700" cy="50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8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ceTechnical2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PoliceTechnical2</Template>
  <TotalTime>170</TotalTime>
  <Words>15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PoliceTechnical2</vt:lpstr>
      <vt:lpstr>Lexington Area</vt:lpstr>
      <vt:lpstr>1726 Yorktown Road Lexington, KY Home of William Lee Blanchet Jr.</vt:lpstr>
      <vt:lpstr>2169 Shaker Run Road Lexington, KY Home of Donald L. “Donnie” Adams, Sr.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20</cp:revision>
  <dcterms:created xsi:type="dcterms:W3CDTF">2012-05-25T00:26:27Z</dcterms:created>
  <dcterms:modified xsi:type="dcterms:W3CDTF">2012-08-25T02:37:56Z</dcterms:modified>
</cp:coreProperties>
</file>