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9" r:id="rId3"/>
    <p:sldId id="274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1818" y="-462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41287" y="1611085"/>
            <a:ext cx="2470484" cy="21336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2169 Shaker Run Road Lexington</a:t>
            </a:r>
            <a:r>
              <a:rPr lang="en-US" dirty="0"/>
              <a:t>, KY</a:t>
            </a:r>
            <a:br>
              <a:rPr lang="en-US" dirty="0"/>
            </a:br>
            <a:r>
              <a:rPr lang="en-US" sz="1400" dirty="0"/>
              <a:t>Crime Scene Diagram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5" t="30222" r="36000" b="27111"/>
          <a:stretch/>
        </p:blipFill>
        <p:spPr bwMode="auto">
          <a:xfrm>
            <a:off x="419240" y="1363786"/>
            <a:ext cx="3386024" cy="384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8379" y="2830285"/>
            <a:ext cx="4116034" cy="32004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69862" y="1896835"/>
            <a:ext cx="2019300" cy="1828800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32749" y="2255854"/>
            <a:ext cx="914400" cy="5744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0656" y="2783393"/>
            <a:ext cx="550985" cy="8206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69886" y="1564193"/>
            <a:ext cx="2039816" cy="9378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60287" y="5983793"/>
            <a:ext cx="550985" cy="8206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1149" y="1103085"/>
            <a:ext cx="1949938" cy="46445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5636" y="2823029"/>
            <a:ext cx="1360994" cy="1240971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69031" y="4339772"/>
            <a:ext cx="1328056" cy="169091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7831" y="2830283"/>
            <a:ext cx="87085" cy="11538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6799401" y="5287107"/>
            <a:ext cx="550985" cy="8206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5355230" y="3392992"/>
            <a:ext cx="550985" cy="8206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44916" y="3737430"/>
            <a:ext cx="1944914" cy="7982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23513" y="3748592"/>
            <a:ext cx="550985" cy="8206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hlinkClick r:id="rId3" action="ppaction://hlinksldjump" highlightClick="1"/>
          </p:cNvPr>
          <p:cNvSpPr/>
          <p:nvPr/>
        </p:nvSpPr>
        <p:spPr>
          <a:xfrm rot="10800000">
            <a:off x="4660900" y="3441700"/>
            <a:ext cx="444500" cy="495300"/>
          </a:xfrm>
          <a:prstGeom prst="triangle">
            <a:avLst/>
          </a:prstGeom>
          <a:gradFill>
            <a:gsLst>
              <a:gs pos="0">
                <a:srgbClr val="03D4A8"/>
              </a:gs>
              <a:gs pos="45000">
                <a:srgbClr val="21D6E0"/>
              </a:gs>
              <a:gs pos="75000">
                <a:srgbClr val="0087E6">
                  <a:alpha val="17000"/>
                </a:srgbClr>
              </a:gs>
              <a:gs pos="100000">
                <a:srgbClr val="005CBF">
                  <a:alpha val="0"/>
                </a:srgb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hlinkClick r:id="rId4" action="ppaction://hlinksldjump" highlightClick="1"/>
          </p:cNvPr>
          <p:cNvSpPr/>
          <p:nvPr/>
        </p:nvSpPr>
        <p:spPr>
          <a:xfrm rot="5593678">
            <a:off x="4991100" y="3073400"/>
            <a:ext cx="444500" cy="495300"/>
          </a:xfrm>
          <a:prstGeom prst="triangle">
            <a:avLst/>
          </a:prstGeom>
          <a:gradFill>
            <a:gsLst>
              <a:gs pos="0">
                <a:srgbClr val="03D4A8"/>
              </a:gs>
              <a:gs pos="45000">
                <a:srgbClr val="21D6E0"/>
              </a:gs>
              <a:gs pos="75000">
                <a:srgbClr val="0087E6">
                  <a:alpha val="17000"/>
                </a:srgbClr>
              </a:gs>
              <a:gs pos="100000">
                <a:srgbClr val="005CBF">
                  <a:alpha val="0"/>
                </a:srgb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hlinkClick r:id="rId5" action="ppaction://hlinksldjump" highlightClick="1"/>
          </p:cNvPr>
          <p:cNvSpPr/>
          <p:nvPr/>
        </p:nvSpPr>
        <p:spPr>
          <a:xfrm rot="21294654">
            <a:off x="4838700" y="4927599"/>
            <a:ext cx="444500" cy="495300"/>
          </a:xfrm>
          <a:prstGeom prst="triangle">
            <a:avLst/>
          </a:prstGeom>
          <a:gradFill>
            <a:gsLst>
              <a:gs pos="0">
                <a:srgbClr val="03D4A8"/>
              </a:gs>
              <a:gs pos="45000">
                <a:srgbClr val="21D6E0"/>
              </a:gs>
              <a:gs pos="75000">
                <a:srgbClr val="0087E6">
                  <a:alpha val="17000"/>
                </a:srgbClr>
              </a:gs>
              <a:gs pos="100000">
                <a:srgbClr val="005CBF">
                  <a:alpha val="0"/>
                </a:srgb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hlinkClick r:id="rId6" action="ppaction://hlinksldjump" highlightClick="1"/>
          </p:cNvPr>
          <p:cNvSpPr/>
          <p:nvPr/>
        </p:nvSpPr>
        <p:spPr>
          <a:xfrm rot="18679320">
            <a:off x="7239000" y="4686297"/>
            <a:ext cx="444500" cy="495300"/>
          </a:xfrm>
          <a:prstGeom prst="triangle">
            <a:avLst/>
          </a:prstGeom>
          <a:gradFill>
            <a:gsLst>
              <a:gs pos="0">
                <a:srgbClr val="03D4A8"/>
              </a:gs>
              <a:gs pos="45000">
                <a:srgbClr val="21D6E0"/>
              </a:gs>
              <a:gs pos="75000">
                <a:srgbClr val="0087E6">
                  <a:alpha val="17000"/>
                </a:srgbClr>
              </a:gs>
              <a:gs pos="100000">
                <a:srgbClr val="005CBF">
                  <a:alpha val="0"/>
                </a:srgb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7100" y="3810000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Living Room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8000" y="5740400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Kitchen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70800" y="5765800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Bedroom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8318500" y="3441700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Garage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02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Shaker Run Road Lexington, </a:t>
            </a:r>
            <a:r>
              <a:rPr lang="en-US" dirty="0" smtClean="0"/>
              <a:t>KY</a:t>
            </a:r>
            <a:br>
              <a:rPr lang="en-US" dirty="0" smtClean="0"/>
            </a:br>
            <a:r>
              <a:rPr lang="en-US" sz="1400" dirty="0" smtClean="0"/>
              <a:t>Living Room 1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17000" r="31375" b="29333"/>
          <a:stretch/>
        </p:blipFill>
        <p:spPr bwMode="auto">
          <a:xfrm>
            <a:off x="2476500" y="1349375"/>
            <a:ext cx="5400676" cy="46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Shaker Run Road Lexington, </a:t>
            </a:r>
            <a:r>
              <a:rPr lang="en-US" dirty="0" smtClean="0"/>
              <a:t>KY</a:t>
            </a:r>
            <a:br>
              <a:rPr lang="en-US" dirty="0" smtClean="0"/>
            </a:br>
            <a:r>
              <a:rPr lang="en-US" sz="1400" dirty="0" smtClean="0"/>
              <a:t>Living Room 2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5" t="17111" r="26500" b="29555"/>
          <a:stretch/>
        </p:blipFill>
        <p:spPr bwMode="auto">
          <a:xfrm>
            <a:off x="2305050" y="1333500"/>
            <a:ext cx="6115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Shaker Run Road Lexington, </a:t>
            </a:r>
            <a:r>
              <a:rPr lang="en-US" dirty="0" smtClean="0"/>
              <a:t>KY</a:t>
            </a:r>
            <a:br>
              <a:rPr lang="en-US" dirty="0" smtClean="0"/>
            </a:br>
            <a:r>
              <a:rPr lang="en-US" sz="1400" dirty="0" smtClean="0"/>
              <a:t>Bedroom</a:t>
            </a:r>
            <a:r>
              <a:rPr lang="en-US" sz="1400" baseline="0" dirty="0" smtClean="0"/>
              <a:t> 1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7556" r="26875" b="30444"/>
          <a:stretch/>
        </p:blipFill>
        <p:spPr bwMode="auto">
          <a:xfrm>
            <a:off x="2438400" y="1257300"/>
            <a:ext cx="6019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Shaker Run Road Lexington, </a:t>
            </a:r>
            <a:r>
              <a:rPr lang="en-US" dirty="0" smtClean="0"/>
              <a:t>KY</a:t>
            </a:r>
            <a:br>
              <a:rPr lang="en-US" dirty="0" smtClean="0"/>
            </a:br>
            <a:r>
              <a:rPr lang="en-US" sz="1400" dirty="0" smtClean="0"/>
              <a:t>Kitchen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4" t="18000" r="28126" b="29111"/>
          <a:stretch/>
        </p:blipFill>
        <p:spPr bwMode="auto">
          <a:xfrm>
            <a:off x="2914650" y="1409700"/>
            <a:ext cx="5562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175</TotalTime>
  <Words>40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PoliceTechnical2</vt:lpstr>
      <vt:lpstr>2169 Shaker Run Road Lexington, KY Crime Scene Diagram</vt:lpstr>
      <vt:lpstr>2169 Shaker Run Road Lexington, KY Living Room 1</vt:lpstr>
      <vt:lpstr>2169 Shaker Run Road Lexington, KY Living Room 2</vt:lpstr>
      <vt:lpstr>2169 Shaker Run Road Lexington, KY Bedroom 1</vt:lpstr>
      <vt:lpstr>2169 Shaker Run Road Lexington, KY Kitchen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21</cp:revision>
  <dcterms:created xsi:type="dcterms:W3CDTF">2012-05-25T00:26:27Z</dcterms:created>
  <dcterms:modified xsi:type="dcterms:W3CDTF">2012-08-25T02:37:55Z</dcterms:modified>
</cp:coreProperties>
</file>