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71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E4A6"/>
    <a:srgbClr val="00FFFF"/>
    <a:srgbClr val="E70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87" autoAdjust="0"/>
  </p:normalViewPr>
  <p:slideViewPr>
    <p:cSldViewPr snapToGrid="0">
      <p:cViewPr>
        <p:scale>
          <a:sx n="75" d="100"/>
          <a:sy n="75" d="100"/>
        </p:scale>
        <p:origin x="-1818" y="-462"/>
      </p:cViewPr>
      <p:guideLst>
        <p:guide orient="horz" pos="144"/>
        <p:guide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75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1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3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9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2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7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4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3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3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1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030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093" y="48639"/>
            <a:ext cx="8988357" cy="94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821" y="1104090"/>
            <a:ext cx="8978630" cy="501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255657"/>
            <a:ext cx="9144000" cy="60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235431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01816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0" t="10000" r="65810" b="82889"/>
          <a:stretch/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hlinkClick r:id="" action="ppaction://hlinkshowjump?jump=firstslide" highlightClick="1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000" b="51556" l="31750" r="46000">
                        <a14:foregroundMark x1="37188" y1="32556" x2="40250" y2="44333"/>
                        <a14:foregroundMark x1="38875" y1="32778" x2="42375" y2="39111"/>
                        <a14:foregroundMark x1="37313" y1="33444" x2="35500" y2="41333"/>
                        <a14:foregroundMark x1="36875" y1="38778" x2="37750" y2="44444"/>
                        <a14:foregroundMark x1="39500" y1="37000" x2="41688" y2="4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24" t="25905" r="53905" b="48698"/>
          <a:stretch/>
        </p:blipFill>
        <p:spPr bwMode="auto">
          <a:xfrm>
            <a:off x="22698" y="5791200"/>
            <a:ext cx="1066800" cy="104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66800" y="6248400"/>
            <a:ext cx="248818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Ray Larson Commonwealth’s Attorney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Fayette County Attorney’s Office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2169 Shaker Run Road Lexington, </a:t>
            </a:r>
            <a:r>
              <a:rPr lang="en-US" dirty="0" smtClean="0"/>
              <a:t>KY</a:t>
            </a:r>
            <a:br>
              <a:rPr lang="en-US" dirty="0" smtClean="0"/>
            </a:br>
            <a:r>
              <a:rPr lang="en-US" sz="1400" dirty="0" smtClean="0"/>
              <a:t>Events January 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2011, 8am-4pm</a:t>
            </a:r>
            <a:endParaRPr lang="en-US" sz="1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3" t="58807" r="40945" b="16222"/>
          <a:stretch/>
        </p:blipFill>
        <p:spPr bwMode="auto">
          <a:xfrm>
            <a:off x="2299027" y="1054100"/>
            <a:ext cx="6794173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6051550" y="4733925"/>
            <a:ext cx="120650" cy="120650"/>
          </a:xfrm>
          <a:prstGeom prst="ellipse">
            <a:avLst/>
          </a:prstGeom>
          <a:solidFill>
            <a:srgbClr val="E709A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53150" y="4651375"/>
            <a:ext cx="120650" cy="120650"/>
          </a:xfrm>
          <a:prstGeom prst="ellipse">
            <a:avLst/>
          </a:prstGeom>
          <a:solidFill>
            <a:srgbClr val="E709A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9700" y="1257299"/>
            <a:ext cx="1905000" cy="285212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51416" y="1372347"/>
            <a:ext cx="203200" cy="203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1416" y="1686486"/>
            <a:ext cx="203200" cy="203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7180" y="3761339"/>
            <a:ext cx="120650" cy="120650"/>
          </a:xfrm>
          <a:prstGeom prst="ellipse">
            <a:avLst/>
          </a:prstGeom>
          <a:solidFill>
            <a:srgbClr val="E709A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8780" y="3678789"/>
            <a:ext cx="120650" cy="120650"/>
          </a:xfrm>
          <a:prstGeom prst="ellipse">
            <a:avLst/>
          </a:prstGeom>
          <a:solidFill>
            <a:srgbClr val="E709A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1416" y="2000625"/>
            <a:ext cx="203200" cy="203200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1416" y="2314764"/>
            <a:ext cx="203200" cy="203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1416" y="2628903"/>
            <a:ext cx="203200" cy="203200"/>
          </a:xfrm>
          <a:prstGeom prst="ellipse">
            <a:avLst/>
          </a:prstGeom>
          <a:solidFill>
            <a:srgbClr val="00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1416" y="2943042"/>
            <a:ext cx="203200" cy="203200"/>
          </a:xfrm>
          <a:prstGeom prst="ellipse">
            <a:avLst/>
          </a:prstGeom>
          <a:solidFill>
            <a:srgbClr val="62E4A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8334" y="1362792"/>
            <a:ext cx="12907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Donald</a:t>
            </a:r>
            <a:r>
              <a:rPr lang="en-US" sz="1000" baseline="0" dirty="0" smtClean="0"/>
              <a:t> </a:t>
            </a:r>
            <a:r>
              <a:rPr lang="en-US" sz="1000" dirty="0" smtClean="0"/>
              <a:t> </a:t>
            </a:r>
            <a:r>
              <a:rPr lang="en-US" sz="1000" baseline="0" dirty="0" smtClean="0"/>
              <a:t>Adams, Sr.</a:t>
            </a:r>
            <a:endParaRPr lang="en-US" sz="1000" dirty="0"/>
          </a:p>
        </p:txBody>
      </p:sp>
      <p:sp>
        <p:nvSpPr>
          <p:cNvPr id="17" name="Rectangle 16"/>
          <p:cNvSpPr/>
          <p:nvPr/>
        </p:nvSpPr>
        <p:spPr>
          <a:xfrm>
            <a:off x="578334" y="1676819"/>
            <a:ext cx="12698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Donald</a:t>
            </a:r>
            <a:r>
              <a:rPr lang="en-US" sz="1000" baseline="0" dirty="0" smtClean="0"/>
              <a:t> </a:t>
            </a:r>
            <a:r>
              <a:rPr lang="en-US" sz="1000" dirty="0" smtClean="0"/>
              <a:t> </a:t>
            </a:r>
            <a:r>
              <a:rPr lang="en-US" sz="1000" baseline="0" dirty="0" smtClean="0"/>
              <a:t>Adams, Jr.</a:t>
            </a:r>
            <a:endParaRPr lang="en-US" sz="1000" dirty="0"/>
          </a:p>
        </p:txBody>
      </p:sp>
      <p:sp>
        <p:nvSpPr>
          <p:cNvPr id="18" name="Rectangle 17"/>
          <p:cNvSpPr/>
          <p:nvPr/>
        </p:nvSpPr>
        <p:spPr>
          <a:xfrm>
            <a:off x="578334" y="1990846"/>
            <a:ext cx="13756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Ronald</a:t>
            </a:r>
            <a:r>
              <a:rPr lang="en-US" sz="1000" baseline="0" dirty="0" smtClean="0"/>
              <a:t> L. Sparks, Jr.</a:t>
            </a:r>
            <a:endParaRPr lang="en-US" sz="1000" dirty="0"/>
          </a:p>
        </p:txBody>
      </p:sp>
      <p:sp>
        <p:nvSpPr>
          <p:cNvPr id="19" name="Rectangle 18"/>
          <p:cNvSpPr/>
          <p:nvPr/>
        </p:nvSpPr>
        <p:spPr>
          <a:xfrm>
            <a:off x="578334" y="2304873"/>
            <a:ext cx="12971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Confidential Source</a:t>
            </a:r>
            <a:endParaRPr lang="en-US" sz="1000" dirty="0"/>
          </a:p>
        </p:txBody>
      </p:sp>
      <p:sp>
        <p:nvSpPr>
          <p:cNvPr id="20" name="Rectangle 19"/>
          <p:cNvSpPr/>
          <p:nvPr/>
        </p:nvSpPr>
        <p:spPr>
          <a:xfrm>
            <a:off x="578334" y="2618900"/>
            <a:ext cx="1293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William Blancet,</a:t>
            </a:r>
            <a:r>
              <a:rPr lang="en-US" sz="1000" baseline="0" dirty="0" smtClean="0"/>
              <a:t> </a:t>
            </a:r>
            <a:r>
              <a:rPr lang="en-US" sz="1000" dirty="0" smtClean="0"/>
              <a:t>Sr.</a:t>
            </a:r>
            <a:endParaRPr lang="en-US" sz="1000" dirty="0"/>
          </a:p>
        </p:txBody>
      </p:sp>
      <p:sp>
        <p:nvSpPr>
          <p:cNvPr id="21" name="Rectangle 20"/>
          <p:cNvSpPr/>
          <p:nvPr/>
        </p:nvSpPr>
        <p:spPr>
          <a:xfrm>
            <a:off x="578334" y="2932927"/>
            <a:ext cx="12731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William Blancet,</a:t>
            </a:r>
            <a:r>
              <a:rPr lang="en-US" sz="1000" baseline="0" dirty="0" smtClean="0"/>
              <a:t> </a:t>
            </a:r>
            <a:r>
              <a:rPr lang="en-US" sz="1000" dirty="0"/>
              <a:t>J</a:t>
            </a:r>
            <a:r>
              <a:rPr lang="en-US" sz="1000" dirty="0" smtClean="0"/>
              <a:t>r.</a:t>
            </a:r>
            <a:endParaRPr lang="en-US" sz="1000" dirty="0"/>
          </a:p>
        </p:txBody>
      </p:sp>
      <p:sp>
        <p:nvSpPr>
          <p:cNvPr id="22" name="Rectangle 21"/>
          <p:cNvSpPr/>
          <p:nvPr/>
        </p:nvSpPr>
        <p:spPr>
          <a:xfrm>
            <a:off x="586477" y="3583404"/>
            <a:ext cx="1021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aseline="0" dirty="0" smtClean="0"/>
              <a:t>Adams</a:t>
            </a:r>
            <a:r>
              <a:rPr lang="en-US" sz="1000" dirty="0" smtClean="0"/>
              <a:t> Sr.</a:t>
            </a:r>
          </a:p>
          <a:p>
            <a:r>
              <a:rPr lang="en-US" sz="1000" baseline="0" dirty="0" smtClean="0"/>
              <a:t>Grandchildren</a:t>
            </a:r>
            <a:endParaRPr lang="en-US" sz="1000" dirty="0"/>
          </a:p>
        </p:txBody>
      </p:sp>
      <p:sp>
        <p:nvSpPr>
          <p:cNvPr id="24" name="Oval 23"/>
          <p:cNvSpPr/>
          <p:nvPr/>
        </p:nvSpPr>
        <p:spPr>
          <a:xfrm>
            <a:off x="351416" y="3257181"/>
            <a:ext cx="203200" cy="203200"/>
          </a:xfrm>
          <a:prstGeom prst="ellipse">
            <a:avLst/>
          </a:prstGeom>
          <a:solidFill>
            <a:srgbClr val="C0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78334" y="3246954"/>
            <a:ext cx="10647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Christine Jones</a:t>
            </a:r>
            <a:endParaRPr lang="en-US" sz="1000" dirty="0"/>
          </a:p>
        </p:txBody>
      </p:sp>
      <p:sp>
        <p:nvSpPr>
          <p:cNvPr id="26" name="Oval 25"/>
          <p:cNvSpPr/>
          <p:nvPr/>
        </p:nvSpPr>
        <p:spPr>
          <a:xfrm>
            <a:off x="5957943" y="4343250"/>
            <a:ext cx="203200" cy="203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10449" y="4270113"/>
            <a:ext cx="203200" cy="203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42037" y="4362099"/>
            <a:ext cx="203200" cy="203200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310683" y="4580272"/>
            <a:ext cx="203200" cy="203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144000" y="1113184"/>
            <a:ext cx="203200" cy="203200"/>
          </a:xfrm>
          <a:prstGeom prst="ellipse">
            <a:avLst/>
          </a:prstGeom>
          <a:solidFill>
            <a:srgbClr val="00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277149" y="1332726"/>
            <a:ext cx="203200" cy="203200"/>
          </a:xfrm>
          <a:prstGeom prst="ellipse">
            <a:avLst/>
          </a:prstGeom>
          <a:solidFill>
            <a:srgbClr val="62E4A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409371" y="1233714"/>
            <a:ext cx="2641600" cy="177074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~ 8:00am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Both Adams Sr. and Jr. and Sparks are present in the house when Blancet Sr. and Jr. arrive.</a:t>
            </a:r>
          </a:p>
          <a:p>
            <a:pPr algn="ctr"/>
            <a:endParaRPr lang="en-US" sz="1050" dirty="0">
              <a:solidFill>
                <a:schemeClr val="tx1"/>
              </a:solidFill>
            </a:endParaRP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Confidential source leaves immediately upon their arrival</a:t>
            </a:r>
          </a:p>
          <a:p>
            <a:pPr algn="ctr"/>
            <a:endParaRPr lang="en-US" sz="1050" dirty="0">
              <a:solidFill>
                <a:schemeClr val="tx1"/>
              </a:solidFill>
            </a:endParaRP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Two children are also present.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89199" y="1342572"/>
            <a:ext cx="2641600" cy="177074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~ 10:00am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Blancet Sr. shoots and kills  Adams Sr. and </a:t>
            </a:r>
            <a:r>
              <a:rPr lang="en-US" sz="1050" dirty="0" err="1" smtClean="0">
                <a:solidFill>
                  <a:schemeClr val="tx1"/>
                </a:solidFill>
              </a:rPr>
              <a:t>Jr.and</a:t>
            </a:r>
            <a:r>
              <a:rPr lang="en-US" sz="1050" dirty="0" smtClean="0">
                <a:solidFill>
                  <a:schemeClr val="tx1"/>
                </a:solidFill>
              </a:rPr>
              <a:t> Sparks</a:t>
            </a:r>
          </a:p>
          <a:p>
            <a:pPr algn="ctr"/>
            <a:endParaRPr lang="en-US" sz="1050" dirty="0">
              <a:solidFill>
                <a:schemeClr val="tx1"/>
              </a:solidFill>
            </a:endParaRP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Blancet Sr. then took money and narcotics stashed in Adams Sr. bedroom</a:t>
            </a:r>
          </a:p>
          <a:p>
            <a:pPr algn="ctr"/>
            <a:endParaRPr lang="en-US" sz="1050" dirty="0">
              <a:solidFill>
                <a:schemeClr val="tx1"/>
              </a:solidFill>
            </a:endParaRP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Both Blancet Sr. and Jr. departed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218816" y="3346081"/>
            <a:ext cx="203200" cy="203200"/>
          </a:xfrm>
          <a:prstGeom prst="ellipse">
            <a:avLst/>
          </a:prstGeom>
          <a:solidFill>
            <a:srgbClr val="C0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578099" y="1444172"/>
            <a:ext cx="2641600" cy="177074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~ 4:00pm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Christine Jones arrives and finds 3 men  shot and killed</a:t>
            </a:r>
          </a:p>
          <a:p>
            <a:pPr algn="ctr"/>
            <a:endParaRPr lang="en-US" sz="1050" dirty="0">
              <a:solidFill>
                <a:schemeClr val="tx1"/>
              </a:solidFill>
            </a:endParaRP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She calls E911 at 4:12pm</a:t>
            </a:r>
          </a:p>
          <a:p>
            <a:pPr algn="ctr"/>
            <a:endParaRPr lang="en-US" sz="1050" dirty="0">
              <a:solidFill>
                <a:schemeClr val="tx1"/>
              </a:solidFill>
            </a:endParaRP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 </a:t>
            </a:r>
            <a:endParaRPr lang="en-US" sz="1050" dirty="0" smtClean="0">
              <a:solidFill>
                <a:schemeClr val="tx1"/>
              </a:solidFill>
            </a:endParaRPr>
          </a:p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3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5572 0.01757 -0.11145 0.03537 -0.16666 0.05271 C -0.22187 0.07005 -0.3026 0.08601 -0.33177 0.10358 C -0.36093 0.12115 -0.34114 0.13618 -0.34131 0.15838 C -0.34149 0.18057 -0.33645 0.21063 -0.33333 0.23676 C -0.3302 0.26289 -0.32031 0.28786 -0.32222 0.31491 C -0.32413 0.34196 -0.33437 0.37063 -0.34444 0.39953 " pathEditMode="relative" ptsTypes="aaaaaaA">
                                      <p:cBhvr>
                                        <p:cTn id="11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5572 0.01757 -0.11145 0.03537 -0.16666 0.05271 C -0.22187 0.07005 -0.3026 0.08601 -0.33177 0.10358 C -0.36093 0.12115 -0.34114 0.13618 -0.34131 0.15838 C -0.34149 0.18057 -0.33645 0.21063 -0.33333 0.23676 C -0.3302 0.26289 -0.32031 0.28786 -0.32222 0.31491 C -0.32413 0.34196 -0.33437 0.37063 -0.34444 0.39953 " pathEditMode="relative" ptsTypes="aaaaaaA">
                                      <p:cBhvr>
                                        <p:cTn id="1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0.00138 0.00139 C 0.00816 -0.02844 0.0151 -0.05803 0.01406 -0.09179 C 0.01302 -0.12555 0.0026 -0.16509 -0.00487 -0.20162 C -0.01233 -0.23838 -0.02535 -0.28231 -0.03039 -0.31145 C -0.03542 -0.34058 -0.04983 -0.36046 -0.03507 -0.37711 C -0.02032 -0.39376 0.01493 -0.39653 0.0585 -0.41087 C 0.10208 -0.4252 0.17413 -0.44578 0.22673 -0.46382 C 0.27934 -0.48185 0.32691 -0.50035 0.37447 -0.51861 " pathEditMode="relative" rAng="0" ptsTypes="aaaaaaaA">
                                      <p:cBhvr>
                                        <p:cTn id="15" dur="1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26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445 0.39954 C -0.34861 0.41133 -0.35278 0.42335 -0.35087 0.43538 C -0.34896 0.4474 -0.34045 0.46844 -0.33333 0.47121 C -0.32622 0.47399 -0.31511 0.45249 -0.30799 0.45225 C -0.30087 0.45202 -0.28941 0.4622 -0.29045 0.46913 C -0.29149 0.47607 -0.30747 0.49457 -0.31441 0.49457 C -0.32136 0.49457 -0.3316 0.48416 -0.33177 0.46913 C -0.33195 0.4541 -0.32396 0.4289 -0.31597 0.4037 " pathEditMode="relative" rAng="0" ptsTypes="aaaaaaaA">
                                      <p:cBhvr>
                                        <p:cTn id="29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" y="4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0" grpId="1" animBg="1"/>
      <p:bldP spid="30" grpId="2" animBg="1"/>
      <p:bldP spid="31" grpId="0" animBg="1"/>
      <p:bldP spid="31" grpId="1" animBg="1"/>
      <p:bldP spid="23" grpId="0" animBg="1"/>
      <p:bldP spid="23" grpId="1" animBg="1"/>
      <p:bldP spid="33" grpId="0" animBg="1"/>
      <p:bldP spid="33" grpId="1" animBg="1"/>
      <p:bldP spid="34" grpId="0" animBg="1"/>
      <p:bldP spid="35" grpId="0" animBg="1"/>
      <p:bldP spid="35" grpId="1" animBg="1"/>
    </p:bldLst>
  </p:timing>
</p:sld>
</file>

<file path=ppt/theme/theme1.xml><?xml version="1.0" encoding="utf-8"?>
<a:theme xmlns:a="http://schemas.openxmlformats.org/drawingml/2006/main" name="PoliceTechnical2">
  <a:themeElements>
    <a:clrScheme name="PoliceTechnical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0C0"/>
      </a:hlink>
      <a:folHlink>
        <a:srgbClr val="0070C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PoliceTechnical2</Template>
  <TotalTime>167</TotalTime>
  <Words>134</Words>
  <Application>Microsoft Office PowerPoint</Application>
  <PresentationFormat>On-screen Show (4:3)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PoliceTechnical2</vt:lpstr>
      <vt:lpstr>2169 Shaker Run Road Lexington, KY Events January 4th 2011, 8am-4pm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Manson</dc:creator>
  <cp:lastModifiedBy>Thomas Manson</cp:lastModifiedBy>
  <cp:revision>18</cp:revision>
  <dcterms:created xsi:type="dcterms:W3CDTF">2012-05-25T00:26:27Z</dcterms:created>
  <dcterms:modified xsi:type="dcterms:W3CDTF">2012-08-25T02:37:55Z</dcterms:modified>
</cp:coreProperties>
</file>