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7004050" cy="929005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0099"/>
    <a:srgbClr val="003399"/>
    <a:srgbClr val="0033CC"/>
    <a:srgbClr val="FFCC66"/>
    <a:srgbClr val="C82600"/>
    <a:srgbClr val="D22800"/>
    <a:srgbClr val="E22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512" autoAdjust="0"/>
  </p:normalViewPr>
  <p:slideViewPr>
    <p:cSldViewPr>
      <p:cViewPr>
        <p:scale>
          <a:sx n="75" d="100"/>
          <a:sy n="75" d="100"/>
        </p:scale>
        <p:origin x="-170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F7A1FB0-6A1A-4560-A679-A77964B9F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CE3E609-710D-4746-893D-6A7B3261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55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15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8656"/>
            <a:ext cx="8534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CE985-34CB-406A-A6F1-F1A47A8E4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85800"/>
            <a:ext cx="2076450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0769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C5179-2B4B-47A9-9C83-CB6319378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4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72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13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A0556-A10D-448E-AAEF-4B6B804E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8656"/>
            <a:ext cx="8534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0A1A-0E51-4BD1-8235-8C25B9C8E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5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CF05E-3073-4CAF-86F5-CACCAA8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8656"/>
            <a:ext cx="8534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0D48F-D64B-48CC-87EC-72267880C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521C-B7CB-4B81-B277-E0599BA15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7514B-93E6-45A6-903A-73112CAF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803C-D641-4654-A113-62DFFC466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2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2" name="Picture 1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28702"/>
            <a:ext cx="406400" cy="53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2" y="6329362"/>
            <a:ext cx="14478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5"/>
          <p:cNvSpPr>
            <a:spLocks noChangeShapeType="1"/>
          </p:cNvSpPr>
          <p:nvPr userDrawn="1"/>
        </p:nvSpPr>
        <p:spPr bwMode="auto">
          <a:xfrm>
            <a:off x="1452562" y="6586537"/>
            <a:ext cx="7315200" cy="0"/>
          </a:xfrm>
          <a:prstGeom prst="line">
            <a:avLst/>
          </a:prstGeom>
          <a:noFill/>
          <a:ln w="158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9"/>
          <p:cNvSpPr>
            <a:spLocks noChangeShapeType="1"/>
          </p:cNvSpPr>
          <p:nvPr userDrawn="1"/>
        </p:nvSpPr>
        <p:spPr bwMode="auto">
          <a:xfrm>
            <a:off x="1371600" y="6629400"/>
            <a:ext cx="7400925" cy="0"/>
          </a:xfrm>
          <a:prstGeom prst="line">
            <a:avLst/>
          </a:prstGeom>
          <a:noFill/>
          <a:ln w="19050">
            <a:solidFill>
              <a:srgbClr val="C82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241300" y="228600"/>
            <a:ext cx="9144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Image</a:t>
            </a:r>
            <a:endParaRPr lang="en-US" sz="10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13523" y="990600"/>
            <a:ext cx="96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  <a:cs typeface="Calibri" pitchFamily="34" charset="0"/>
              </a:rPr>
              <a:t>Crystal Cortez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8001000" y="228600"/>
            <a:ext cx="9144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Image</a:t>
            </a:r>
            <a:endParaRPr lang="en-US" sz="10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978140" y="990600"/>
            <a:ext cx="977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  <a:cs typeface="Calibri" pitchFamily="34" charset="0"/>
              </a:rPr>
              <a:t>Dispatch</a:t>
            </a:r>
            <a:r>
              <a:rPr lang="en-US" sz="1000" baseline="0" dirty="0" smtClean="0">
                <a:latin typeface="Calibri" pitchFamily="34" charset="0"/>
                <a:cs typeface="Calibri" pitchFamily="34" charset="0"/>
              </a:rPr>
              <a:t> PSAP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752600" y="209144"/>
            <a:ext cx="57912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Title</a:t>
            </a:r>
            <a:r>
              <a:rPr lang="en-US" sz="180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 of Case</a:t>
            </a:r>
          </a:p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Call Identifiers – Date, Time, Location</a:t>
            </a:r>
          </a:p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additional information regarding the call / audio / recording / events</a:t>
            </a:r>
            <a:endParaRPr lang="en-US" sz="1800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31775" marR="0" indent="-23177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 userDrawn="1"/>
        </p:nvSpPr>
        <p:spPr bwMode="auto">
          <a:xfrm>
            <a:off x="228600" y="1184072"/>
            <a:ext cx="8696325" cy="0"/>
          </a:xfrm>
          <a:prstGeom prst="line">
            <a:avLst/>
          </a:prstGeom>
          <a:noFill/>
          <a:ln w="19050">
            <a:solidFill>
              <a:srgbClr val="C82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4" y="163905"/>
            <a:ext cx="924127" cy="873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80" y="201382"/>
            <a:ext cx="914400" cy="804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800">
          <a:solidFill>
            <a:schemeClr val="tx1"/>
          </a:solidFill>
          <a:latin typeface="+mn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homas17\Documents\SAFVIC\9%20year%20old%20911%20Call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9 Year Old Girl</a:t>
            </a:r>
            <a:br>
              <a:rPr lang="en-US" dirty="0" smtClean="0"/>
            </a:br>
            <a:r>
              <a:rPr lang="en-US" dirty="0" smtClean="0"/>
              <a:t>Makes 911 Call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Domestic Violence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9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238656"/>
            <a:ext cx="85344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911, State your 							emergency…hello?</a:t>
            </a:r>
          </a:p>
          <a:p>
            <a:pPr lvl="0"/>
            <a:r>
              <a:rPr lang="en-US" dirty="0" smtClean="0"/>
              <a:t>Crystal:		Um…um…my mom…she’s 					crying.</a:t>
            </a:r>
          </a:p>
          <a:p>
            <a:pPr lvl="0"/>
            <a:r>
              <a:rPr lang="en-US" dirty="0" smtClean="0"/>
              <a:t>Dispatcher:  		Why is she crying?</a:t>
            </a:r>
          </a:p>
          <a:p>
            <a:pPr lvl="0"/>
            <a:r>
              <a:rPr lang="en-US" dirty="0" smtClean="0"/>
              <a:t>Crystal:		My dad.</a:t>
            </a:r>
          </a:p>
        </p:txBody>
      </p:sp>
      <p:pic>
        <p:nvPicPr>
          <p:cNvPr id="5" name="9 year old 911 Ca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391400" y="152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4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66"/>
    </mc:Choice>
    <mc:Fallback>
      <p:transition spd="slow" advTm="121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12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What about…</a:t>
            </a:r>
          </a:p>
          <a:p>
            <a:pPr lvl="0"/>
            <a:r>
              <a:rPr lang="en-US" dirty="0" smtClean="0"/>
              <a:t>Crystal:		He’s hitting her.</a:t>
            </a:r>
          </a:p>
          <a:p>
            <a:pPr lvl="0"/>
            <a:r>
              <a:rPr lang="en-US" dirty="0" smtClean="0"/>
              <a:t>Dispatcher:  		How old are you?</a:t>
            </a:r>
          </a:p>
          <a:p>
            <a:pPr lvl="0"/>
            <a:r>
              <a:rPr lang="en-US" dirty="0" smtClean="0"/>
              <a:t>Crystal:		Nine.</a:t>
            </a:r>
          </a:p>
        </p:txBody>
      </p:sp>
    </p:spTree>
    <p:extLst>
      <p:ext uri="{BB962C8B-B14F-4D97-AF65-F5344CB8AC3E}">
        <p14:creationId xmlns:p14="http://schemas.microsoft.com/office/powerpoint/2010/main" val="101358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33"/>
    </mc:Choice>
    <mc:Fallback>
      <p:transition spd="slow" advTm="643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OK…What’s your name, Honey?</a:t>
            </a:r>
          </a:p>
          <a:p>
            <a:pPr lvl="0"/>
            <a:r>
              <a:rPr lang="en-US" dirty="0" smtClean="0"/>
              <a:t>Crystal:		Crystal.</a:t>
            </a:r>
          </a:p>
          <a:p>
            <a:pPr lvl="0"/>
            <a:r>
              <a:rPr lang="en-US" dirty="0" smtClean="0"/>
              <a:t>Dispatcher:  		What’s your last name, Crystal?</a:t>
            </a:r>
          </a:p>
          <a:p>
            <a:pPr lvl="0"/>
            <a:r>
              <a:rPr lang="en-US" dirty="0" smtClean="0"/>
              <a:t>Crystal:		Cortez.</a:t>
            </a:r>
          </a:p>
        </p:txBody>
      </p:sp>
    </p:spTree>
    <p:extLst>
      <p:ext uri="{BB962C8B-B14F-4D97-AF65-F5344CB8AC3E}">
        <p14:creationId xmlns:p14="http://schemas.microsoft.com/office/powerpoint/2010/main" val="2502178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55"/>
    </mc:Choice>
    <mc:Fallback>
      <p:transition spd="slow" advTm="995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You’re OK...alright?</a:t>
            </a:r>
            <a:br>
              <a:rPr lang="en-US" dirty="0" smtClean="0"/>
            </a:br>
            <a:r>
              <a:rPr lang="en-US" dirty="0" smtClean="0"/>
              <a:t>			Do you think he’s hitting 						her?</a:t>
            </a:r>
          </a:p>
          <a:p>
            <a:pPr lvl="0"/>
            <a:r>
              <a:rPr lang="en-US" dirty="0" smtClean="0"/>
              <a:t>Crystal:		Yeah.</a:t>
            </a:r>
          </a:p>
          <a:p>
            <a:pPr lvl="0"/>
            <a:r>
              <a:rPr lang="en-US" dirty="0" smtClean="0"/>
              <a:t>Dispatcher:  		Did you see him hit her?</a:t>
            </a:r>
          </a:p>
          <a:p>
            <a:pPr lvl="0"/>
            <a:r>
              <a:rPr lang="en-US" dirty="0" smtClean="0"/>
              <a:t>Crystal:		No…but I…I could…I hear 					her screaming. </a:t>
            </a:r>
          </a:p>
          <a:p>
            <a:pPr lvl="0"/>
            <a:r>
              <a:rPr lang="en-US" dirty="0"/>
              <a:t>	</a:t>
            </a:r>
            <a:r>
              <a:rPr lang="en-US" dirty="0" smtClean="0"/>
              <a:t>		(whispered) I’m scared. </a:t>
            </a:r>
          </a:p>
        </p:txBody>
      </p:sp>
    </p:spTree>
    <p:extLst>
      <p:ext uri="{BB962C8B-B14F-4D97-AF65-F5344CB8AC3E}">
        <p14:creationId xmlns:p14="http://schemas.microsoft.com/office/powerpoint/2010/main" val="2898228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91"/>
    </mc:Choice>
    <mc:Fallback>
      <p:transition spd="slow" advTm="2239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Where are they?</a:t>
            </a:r>
          </a:p>
          <a:p>
            <a:pPr lvl="0"/>
            <a:r>
              <a:rPr lang="en-US" dirty="0" smtClean="0"/>
              <a:t>Crystal:		Um…in an apartment.</a:t>
            </a:r>
          </a:p>
          <a:p>
            <a:pPr lvl="0"/>
            <a:r>
              <a:rPr lang="en-US" dirty="0" smtClean="0"/>
              <a:t>Dispatcher:  		OK, where are you?</a:t>
            </a:r>
          </a:p>
          <a:p>
            <a:pPr lvl="0"/>
            <a:r>
              <a:rPr lang="en-US" dirty="0" smtClean="0"/>
              <a:t>Crystal:		Next door.</a:t>
            </a:r>
          </a:p>
        </p:txBody>
      </p:sp>
    </p:spTree>
    <p:extLst>
      <p:ext uri="{BB962C8B-B14F-4D97-AF65-F5344CB8AC3E}">
        <p14:creationId xmlns:p14="http://schemas.microsoft.com/office/powerpoint/2010/main" val="95550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84"/>
    </mc:Choice>
    <mc:Fallback>
      <p:transition spd="slow" advTm="908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You went next door?</a:t>
            </a:r>
          </a:p>
          <a:p>
            <a:pPr lvl="0"/>
            <a:r>
              <a:rPr lang="en-US" dirty="0" smtClean="0"/>
              <a:t>Crystal:		Yeah.</a:t>
            </a:r>
          </a:p>
          <a:p>
            <a:pPr lvl="0"/>
            <a:r>
              <a:rPr lang="en-US" dirty="0" smtClean="0"/>
              <a:t>Dispatcher:  		OK. Do they know you left?</a:t>
            </a:r>
          </a:p>
          <a:p>
            <a:pPr lvl="0"/>
            <a:r>
              <a:rPr lang="en-US" dirty="0" smtClean="0"/>
              <a:t>Crystal:		Yes.</a:t>
            </a:r>
          </a:p>
        </p:txBody>
      </p:sp>
    </p:spTree>
    <p:extLst>
      <p:ext uri="{BB962C8B-B14F-4D97-AF65-F5344CB8AC3E}">
        <p14:creationId xmlns:p14="http://schemas.microsoft.com/office/powerpoint/2010/main" val="301644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67"/>
    </mc:Choice>
    <mc:Fallback>
      <p:transition spd="slow" advTm="776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Do they know you’re calling the 				police?</a:t>
            </a:r>
          </a:p>
          <a:p>
            <a:pPr lvl="0"/>
            <a:r>
              <a:rPr lang="en-US" dirty="0" smtClean="0"/>
              <a:t>Crystal:		Yes. My next door neighbor… my 				next door neighbor said that to 				call the police.</a:t>
            </a:r>
          </a:p>
        </p:txBody>
      </p:sp>
    </p:spTree>
    <p:extLst>
      <p:ext uri="{BB962C8B-B14F-4D97-AF65-F5344CB8AC3E}">
        <p14:creationId xmlns:p14="http://schemas.microsoft.com/office/powerpoint/2010/main" val="130291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40"/>
    </mc:Choice>
    <mc:Fallback>
      <p:transition spd="slow" advTm="924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Dispatcher:  		Oh, honey, I’m sorry.  We’ll get 					an officer up there.  But can, can 				you stay on the line with me for a 				minute?</a:t>
            </a:r>
          </a:p>
          <a:p>
            <a:pPr lvl="0"/>
            <a:r>
              <a:rPr lang="en-US" dirty="0" smtClean="0"/>
              <a:t>Crystal:		Yeah.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3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46"/>
    </mc:Choice>
    <mc:Fallback>
      <p:transition spd="slow" advTm="1074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VIC">
  <a:themeElements>
    <a:clrScheme name="SAFVI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FVI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VI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VI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VI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VI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VI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VI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22</Words>
  <Application>Microsoft Office PowerPoint</Application>
  <PresentationFormat>On-screen Show (4:3)</PresentationFormat>
  <Paragraphs>32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Chiller</vt:lpstr>
      <vt:lpstr>Calibri</vt:lpstr>
      <vt:lpstr>Verdana</vt:lpstr>
      <vt:lpstr>SAFVIC</vt:lpstr>
      <vt:lpstr>9 Year Old Girl Makes 911 Call</vt:lpstr>
      <vt:lpstr>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Tom.Gaylor</dc:creator>
  <cp:lastModifiedBy>Thomas Manson</cp:lastModifiedBy>
  <cp:revision>97</cp:revision>
  <dcterms:created xsi:type="dcterms:W3CDTF">2003-10-02T00:09:13Z</dcterms:created>
  <dcterms:modified xsi:type="dcterms:W3CDTF">2012-08-15T03:51:36Z</dcterms:modified>
</cp:coreProperties>
</file>